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8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21F968-9ECA-44A1-B86E-E233031F2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Main_figures_sim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755575-0B87-4813-B32F-595CA45C5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26-12-2024 21:35:56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2B1F5806-5B46-4379-8BED-4C9DCFCB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7" t="29518" r="31654" b="65250"/>
          <a:stretch/>
        </p:blipFill>
        <p:spPr>
          <a:xfrm>
            <a:off x="1921397" y="939800"/>
            <a:ext cx="405114" cy="358815"/>
          </a:xfrm>
          <a:prstGeom prst="rect">
            <a:avLst/>
          </a:prstGeom>
        </p:spPr>
      </p:pic>
      <p:pic>
        <p:nvPicPr>
          <p:cNvPr id="3" name="slide2" descr="Dashboard 4">
            <a:extLst>
              <a:ext uri="{FF2B5EF4-FFF2-40B4-BE49-F238E27FC236}">
                <a16:creationId xmlns:a16="http://schemas.microsoft.com/office/drawing/2014/main" id="{E93DC94C-2DDC-5C68-47C8-AF855D4C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6" t="61571" r="31533" b="34041"/>
          <a:stretch/>
        </p:blipFill>
        <p:spPr>
          <a:xfrm>
            <a:off x="2089230" y="1298615"/>
            <a:ext cx="474562" cy="300942"/>
          </a:xfrm>
          <a:prstGeom prst="rect">
            <a:avLst/>
          </a:prstGeom>
        </p:spPr>
      </p:pic>
      <p:pic>
        <p:nvPicPr>
          <p:cNvPr id="4" name="slide2" descr="Dashboard 4">
            <a:extLst>
              <a:ext uri="{FF2B5EF4-FFF2-40B4-BE49-F238E27FC236}">
                <a16:creationId xmlns:a16="http://schemas.microsoft.com/office/drawing/2014/main" id="{D131F244-F20C-6357-1987-4F7B4E57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7" t="92625" r="30618" b="623"/>
          <a:stretch/>
        </p:blipFill>
        <p:spPr>
          <a:xfrm>
            <a:off x="1811437" y="2010458"/>
            <a:ext cx="625034" cy="4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Main_figures_sim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Etienne Charles Berthet</cp:lastModifiedBy>
  <cp:revision>1</cp:revision>
  <dcterms:created xsi:type="dcterms:W3CDTF">2024-12-26T20:35:58Z</dcterms:created>
  <dcterms:modified xsi:type="dcterms:W3CDTF">2024-12-26T20:46:35Z</dcterms:modified>
</cp:coreProperties>
</file>