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2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7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88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1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1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FC17A1-34E1-2276-F28D-7532535872B1}"/>
              </a:ext>
            </a:extLst>
          </p:cNvPr>
          <p:cNvGrpSpPr/>
          <p:nvPr/>
        </p:nvGrpSpPr>
        <p:grpSpPr>
          <a:xfrm>
            <a:off x="809329" y="0"/>
            <a:ext cx="5239342" cy="9906000"/>
            <a:chOff x="809329" y="0"/>
            <a:chExt cx="5239342" cy="9906000"/>
          </a:xfrm>
        </p:grpSpPr>
        <p:pic>
          <p:nvPicPr>
            <p:cNvPr id="3" name="Picture 2" descr="A screenshot of a map&#10;&#10;AI-generated content may be incorrect.">
              <a:extLst>
                <a:ext uri="{FF2B5EF4-FFF2-40B4-BE49-F238E27FC236}">
                  <a16:creationId xmlns:a16="http://schemas.microsoft.com/office/drawing/2014/main" id="{81F143F9-C58B-B024-FB11-D20FA32CC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4352" y="0"/>
              <a:ext cx="4309297" cy="6097158"/>
            </a:xfrm>
            <a:prstGeom prst="rect">
              <a:avLst/>
            </a:prstGeom>
          </p:spPr>
        </p:pic>
        <p:pic>
          <p:nvPicPr>
            <p:cNvPr id="10" name="Picture 9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08301F2B-2A88-75F6-5E70-9EBC9928F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29" y="6199469"/>
              <a:ext cx="5239342" cy="37065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716E2A-9F1A-F825-8D69-1ACDCEDDD00F}"/>
                </a:ext>
              </a:extLst>
            </p:cNvPr>
            <p:cNvSpPr txBox="1"/>
            <p:nvPr/>
          </p:nvSpPr>
          <p:spPr>
            <a:xfrm>
              <a:off x="1009535" y="0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3949B9-E401-9051-F8FC-E87B4345C72F}"/>
                </a:ext>
              </a:extLst>
            </p:cNvPr>
            <p:cNvSpPr txBox="1"/>
            <p:nvPr/>
          </p:nvSpPr>
          <p:spPr>
            <a:xfrm>
              <a:off x="1009535" y="624082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2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Etienne Berthet</cp:lastModifiedBy>
  <cp:revision>3</cp:revision>
  <dcterms:created xsi:type="dcterms:W3CDTF">2025-01-03T04:31:14Z</dcterms:created>
  <dcterms:modified xsi:type="dcterms:W3CDTF">2025-03-04T23:17:19Z</dcterms:modified>
</cp:coreProperties>
</file>