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2DF4B1-BC75-4B8C-857A-60D545BD98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Visualisation_Results_Brazil_2025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60BD3E-AC27-4F52-9964-C09F0B0E408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02/01/2025 23:31:07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1" id="2" name="slide2">
            <a:extLst>
              <a:ext uri="{FF2B5EF4-FFF2-40B4-BE49-F238E27FC236}">
                <a16:creationId xmlns:a16="http://schemas.microsoft.com/office/drawing/2014/main" id="{B36D3633-B21D-4867-99FF-6ADAD2B2CA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2025-01-03T04:31:14Z</dcterms:created>
  <dcterms:modified xsi:type="dcterms:W3CDTF">2025-01-03T04:31:14Z</dcterms:modified>
</cp:coreProperties>
</file>