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883886B-59BC-429B-BF84-EC2914FA640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Visualisation_Results_Brazil_2025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24349BB-2D7A-49C2-A7D6-C953BC5687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Fichier créé le : 02/01/2025 23:31:41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bleau de bord 2" id="2" name="slide2">
            <a:extLst>
              <a:ext uri="{FF2B5EF4-FFF2-40B4-BE49-F238E27FC236}">
                <a16:creationId xmlns:a16="http://schemas.microsoft.com/office/drawing/2014/main" id="{2F8CAF6E-294C-48AE-A5C5-95638BE68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2025-01-03T04:31:41Z</dcterms:created>
  <dcterms:modified xsi:type="dcterms:W3CDTF">2025-01-03T04:31:41Z</dcterms:modified>
</cp:coreProperties>
</file>