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2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94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56DB5-BD71-2658-A5A2-C0CEA4060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21ECB3-1EAE-A161-4937-207FA01A73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12E90-22E5-51F8-7EAC-420D21EED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03854-8556-4EEB-A591-5411BDDE01D3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0A76F-6D41-2F51-5AB7-BFBCDFF3D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E3DE1-028C-F784-470D-73326FD52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72D2C-4CF9-44D1-BE96-374E49CDA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9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01012-1323-21E5-FC86-3C115A108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4E7CDA-28DE-32BA-3310-CB620E0F5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F7675-4882-AD9A-7916-A32147578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03854-8556-4EEB-A591-5411BDDE01D3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947D7-7E09-95D9-4D23-B6D6C08EC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8619E-1EF7-04EE-FEA8-F69F5D9BC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72D2C-4CF9-44D1-BE96-374E49CDA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4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9C6B84-60B5-FDA5-23BE-9D037A7379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EF123F-81F5-66BC-D754-38FC9A549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5529B-3ADA-5A57-AB76-685D72A5E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03854-8556-4EEB-A591-5411BDDE01D3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8641A-1AD4-97B8-75A7-C8133B0C7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FA4A5-AC31-D4B0-A57F-66F56E6F4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72D2C-4CF9-44D1-BE96-374E49CDA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202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5E6BD-D056-5C38-BDDE-CF704090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A7ECD-8EE3-852E-93C4-F01F5D3BF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AF95A-5BE6-D526-40E0-67502DDC6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03854-8556-4EEB-A591-5411BDDE01D3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2280C-1BC9-1A27-1A0E-B666B03C5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DD43A-2A2F-3AD4-BE6B-BCE618A53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72D2C-4CF9-44D1-BE96-374E49CDA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1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8AC1B-3842-5963-6F50-494DCD1CF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DB8C36-4045-8C9B-FBAD-6AA13D91F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436C1-E833-EB88-8167-9DF5A39AB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03854-8556-4EEB-A591-5411BDDE01D3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E62D7-CF4B-D1F8-E1F0-B39CDC499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5E493-17DB-2688-2C57-7B4EB026B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72D2C-4CF9-44D1-BE96-374E49CDA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757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C4E1D-B548-B789-0D1F-2F7EA6C98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9C73C-22B0-3CB0-038D-AD96586EE8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D0AE95-FCA8-7307-B088-B39F1EF14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2B2DA5-E2FB-3A69-003A-38DFB3681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03854-8556-4EEB-A591-5411BDDE01D3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BA71CD-01BF-BBA9-1F24-05622E3B4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2AD06C-1536-E7DC-222E-B1FD8BC0C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72D2C-4CF9-44D1-BE96-374E49CDA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822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3CDFC-5422-45FC-D86E-6A2723699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35EF2-8804-8CC5-F698-332C9D00D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68CF47-90B3-1264-76CD-7968DCD79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5CCA1D-D464-3D7A-F70D-85BA699B16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EE0ADE-4431-E343-C3A6-9534885DF8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5ECEB1-55F8-6235-2E85-D72F4B51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03854-8556-4EEB-A591-5411BDDE01D3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1BD3E1-B307-B4EA-91F1-B8CCF48DC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0B7530-3FE0-8CCC-91BF-DFD6F3233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72D2C-4CF9-44D1-BE96-374E49CDA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68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434F3-DA83-58BB-944F-3D12CECEB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37E10F-E7E0-0087-4906-A19602B48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03854-8556-4EEB-A591-5411BDDE01D3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21A3C5-DD62-69BB-25B3-33B4B3C56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D9B5D0-D53C-98BB-30B5-CF1907E9B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72D2C-4CF9-44D1-BE96-374E49CDA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75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8AEB6E-C680-6BEF-112A-FF0BBF7B1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03854-8556-4EEB-A591-5411BDDE01D3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B95033-1CF6-2AD4-DB73-4E0D0C02A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27347D-64B5-42F2-DAB0-B8C0C4C32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72D2C-4CF9-44D1-BE96-374E49CDA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992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97DB8-3230-578A-8196-98D5B91CA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17070-C4BC-4B5F-6541-A78F892F7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D574F3-EDE4-D085-D3B3-7116E96AD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043E56-6EA4-9E7C-6C81-C316668E9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03854-8556-4EEB-A591-5411BDDE01D3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1D5809-3F5A-82DB-0772-7D4997A2D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10C90-5CDF-AED7-70D8-1A490A852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72D2C-4CF9-44D1-BE96-374E49CDA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963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CADF2-C59B-A4C8-5F0E-4D3E1F557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019F23-1132-DBAD-FEC6-C9B45BC8FC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E5FA73-5ED9-FFF8-C6F4-F25DDF927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4DFFB2-411E-071F-0846-96C1F48D4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03854-8556-4EEB-A591-5411BDDE01D3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DC442D-E5DA-ED13-8BFD-949EC8722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739DE-DFB4-ECC6-F56D-097DD477A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72D2C-4CF9-44D1-BE96-374E49CDA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7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63BAFF-54BF-2E33-74E5-DE76DD40B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398E24-7F93-61F7-5A3D-93790A784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B9AA2-0FBA-C998-507E-F0A318C2DE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E03854-8556-4EEB-A591-5411BDDE01D3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63B17-7743-43FD-F0DF-16D7276586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A9994-FE84-EDF5-7997-D3593382E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572D2C-4CF9-44D1-BE96-374E49CDA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91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398AD48-31FF-15DD-21F0-3D4A6E458A7D}"/>
              </a:ext>
            </a:extLst>
          </p:cNvPr>
          <p:cNvGrpSpPr/>
          <p:nvPr/>
        </p:nvGrpSpPr>
        <p:grpSpPr>
          <a:xfrm>
            <a:off x="655981" y="353391"/>
            <a:ext cx="9347200" cy="7568596"/>
            <a:chOff x="655981" y="353391"/>
            <a:chExt cx="9347200" cy="7568596"/>
          </a:xfrm>
        </p:grpSpPr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F9048450-0968-6EA3-7F45-89052C73C418}"/>
                </a:ext>
              </a:extLst>
            </p:cNvPr>
            <p:cNvSpPr/>
            <p:nvPr/>
          </p:nvSpPr>
          <p:spPr>
            <a:xfrm rot="18772516">
              <a:off x="6291803" y="3059765"/>
              <a:ext cx="3291840" cy="3291840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80488462-F85C-3358-9DCD-89D4375B2A0A}"/>
                </a:ext>
              </a:extLst>
            </p:cNvPr>
            <p:cNvSpPr/>
            <p:nvPr/>
          </p:nvSpPr>
          <p:spPr>
            <a:xfrm rot="18772516">
              <a:off x="4855375" y="4630147"/>
              <a:ext cx="3291840" cy="3291840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93D6657-2D8B-54D5-36A2-8B6BE657BAA6}"/>
                </a:ext>
              </a:extLst>
            </p:cNvPr>
            <p:cNvGrpSpPr/>
            <p:nvPr/>
          </p:nvGrpSpPr>
          <p:grpSpPr>
            <a:xfrm>
              <a:off x="655981" y="353391"/>
              <a:ext cx="9347200" cy="5828748"/>
              <a:chOff x="655981" y="353391"/>
              <a:chExt cx="9347200" cy="582874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4262937-FB0A-6FB2-B2DA-B41DF671F690}"/>
                  </a:ext>
                </a:extLst>
              </p:cNvPr>
              <p:cNvSpPr/>
              <p:nvPr/>
            </p:nvSpPr>
            <p:spPr>
              <a:xfrm>
                <a:off x="4050747" y="3578087"/>
                <a:ext cx="1828800" cy="9144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Forestry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60A3ACE-15A1-C7C8-7FEE-BD6BE9104268}"/>
                  </a:ext>
                </a:extLst>
              </p:cNvPr>
              <p:cNvSpPr/>
              <p:nvPr/>
            </p:nvSpPr>
            <p:spPr>
              <a:xfrm>
                <a:off x="7123042" y="3578087"/>
                <a:ext cx="1828800" cy="91440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Agriculture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B1F0D4B-E833-0A1B-252B-9AB7C7D98D3F}"/>
                  </a:ext>
                </a:extLst>
              </p:cNvPr>
              <p:cNvSpPr/>
              <p:nvPr/>
            </p:nvSpPr>
            <p:spPr>
              <a:xfrm>
                <a:off x="5367129" y="1923774"/>
                <a:ext cx="1828800" cy="9144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Crops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F39A9BB-5EC7-BEAA-A12C-5C6025A3E8DF}"/>
                  </a:ext>
                </a:extLst>
              </p:cNvPr>
              <p:cNvSpPr/>
              <p:nvPr/>
            </p:nvSpPr>
            <p:spPr>
              <a:xfrm>
                <a:off x="8174381" y="1923774"/>
                <a:ext cx="1828800" cy="91440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Grazing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85C39ED-D776-F5E5-9E8D-D8E57C070AF2}"/>
                  </a:ext>
                </a:extLst>
              </p:cNvPr>
              <p:cNvSpPr/>
              <p:nvPr/>
            </p:nvSpPr>
            <p:spPr>
              <a:xfrm>
                <a:off x="655981" y="353391"/>
                <a:ext cx="1828800" cy="914400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Crop 1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5468C0C-10F7-67F2-1D50-3D4687FD02A5}"/>
                  </a:ext>
                </a:extLst>
              </p:cNvPr>
              <p:cNvSpPr/>
              <p:nvPr/>
            </p:nvSpPr>
            <p:spPr>
              <a:xfrm>
                <a:off x="2844799" y="353391"/>
                <a:ext cx="1828800" cy="914400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Cop 2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14DE2E7-4F7B-4FF7-734C-11324A48ACB9}"/>
                  </a:ext>
                </a:extLst>
              </p:cNvPr>
              <p:cNvSpPr/>
              <p:nvPr/>
            </p:nvSpPr>
            <p:spPr>
              <a:xfrm>
                <a:off x="6009861" y="353391"/>
                <a:ext cx="1828800" cy="914400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Crop n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C56912C-D5A8-3686-3212-21344CE49047}"/>
                  </a:ext>
                </a:extLst>
              </p:cNvPr>
              <p:cNvSpPr/>
              <p:nvPr/>
            </p:nvSpPr>
            <p:spPr>
              <a:xfrm>
                <a:off x="5586894" y="5267739"/>
                <a:ext cx="1828800" cy="914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Land of AEZ </a:t>
                </a:r>
                <a:r>
                  <a:rPr lang="en-US" i="1" dirty="0" err="1"/>
                  <a:t>i</a:t>
                </a:r>
                <a:endParaRPr lang="en-US" i="1" dirty="0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41A793A5-9E7B-2E9A-1876-FD5871621A26}"/>
                  </a:ext>
                </a:extLst>
              </p:cNvPr>
              <p:cNvCxnSpPr>
                <a:stCxn id="4" idx="2"/>
                <a:endCxn id="11" idx="0"/>
              </p:cNvCxnSpPr>
              <p:nvPr/>
            </p:nvCxnSpPr>
            <p:spPr>
              <a:xfrm>
                <a:off x="4965147" y="4492487"/>
                <a:ext cx="1536147" cy="77525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5E7F78FC-3DD8-3863-9D82-B8A3F9274815}"/>
                  </a:ext>
                </a:extLst>
              </p:cNvPr>
              <p:cNvCxnSpPr>
                <a:cxnSpLocks/>
                <a:stCxn id="5" idx="2"/>
                <a:endCxn id="11" idx="0"/>
              </p:cNvCxnSpPr>
              <p:nvPr/>
            </p:nvCxnSpPr>
            <p:spPr>
              <a:xfrm flipH="1">
                <a:off x="6501294" y="4492487"/>
                <a:ext cx="1536148" cy="77525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6E5840B9-99D9-A2B5-4FE4-469DA5F62377}"/>
                  </a:ext>
                </a:extLst>
              </p:cNvPr>
              <p:cNvCxnSpPr>
                <a:cxnSpLocks/>
                <a:stCxn id="5" idx="0"/>
                <a:endCxn id="7" idx="2"/>
              </p:cNvCxnSpPr>
              <p:nvPr/>
            </p:nvCxnSpPr>
            <p:spPr>
              <a:xfrm flipV="1">
                <a:off x="8037442" y="2838174"/>
                <a:ext cx="1051339" cy="73991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25C42AED-3C35-106E-C90E-5D329395B949}"/>
                  </a:ext>
                </a:extLst>
              </p:cNvPr>
              <p:cNvCxnSpPr>
                <a:cxnSpLocks/>
                <a:stCxn id="5" idx="0"/>
                <a:endCxn id="6" idx="2"/>
              </p:cNvCxnSpPr>
              <p:nvPr/>
            </p:nvCxnSpPr>
            <p:spPr>
              <a:xfrm flipH="1" flipV="1">
                <a:off x="6281529" y="2838174"/>
                <a:ext cx="1755913" cy="73991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5D26C279-0E4F-6A60-5E74-8BD3CD32385D}"/>
                  </a:ext>
                </a:extLst>
              </p:cNvPr>
              <p:cNvCxnSpPr>
                <a:cxnSpLocks/>
                <a:stCxn id="6" idx="0"/>
                <a:endCxn id="10" idx="2"/>
              </p:cNvCxnSpPr>
              <p:nvPr/>
            </p:nvCxnSpPr>
            <p:spPr>
              <a:xfrm flipV="1">
                <a:off x="6281529" y="1267791"/>
                <a:ext cx="642732" cy="65598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22A7CA29-4754-DB49-886A-BB38ABC7840D}"/>
                  </a:ext>
                </a:extLst>
              </p:cNvPr>
              <p:cNvCxnSpPr>
                <a:cxnSpLocks/>
                <a:stCxn id="6" idx="0"/>
                <a:endCxn id="9" idx="2"/>
              </p:cNvCxnSpPr>
              <p:nvPr/>
            </p:nvCxnSpPr>
            <p:spPr>
              <a:xfrm flipH="1" flipV="1">
                <a:off x="3759199" y="1267791"/>
                <a:ext cx="2522330" cy="65598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2A90947C-9FAC-68C7-953B-7F035F7FF85C}"/>
                  </a:ext>
                </a:extLst>
              </p:cNvPr>
              <p:cNvCxnSpPr>
                <a:cxnSpLocks/>
                <a:stCxn id="6" idx="0"/>
                <a:endCxn id="8" idx="2"/>
              </p:cNvCxnSpPr>
              <p:nvPr/>
            </p:nvCxnSpPr>
            <p:spPr>
              <a:xfrm flipH="1" flipV="1">
                <a:off x="1570381" y="1267791"/>
                <a:ext cx="4711148" cy="65598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41FA390-AEDF-CF5B-7537-6B9885AEE037}"/>
                  </a:ext>
                </a:extLst>
              </p:cNvPr>
              <p:cNvSpPr txBox="1"/>
              <p:nvPr/>
            </p:nvSpPr>
            <p:spPr>
              <a:xfrm>
                <a:off x="5102722" y="416580"/>
                <a:ext cx="47801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…</a:t>
                </a:r>
              </a:p>
            </p:txBody>
          </p:sp>
          <p:sp>
            <p:nvSpPr>
              <p:cNvPr id="33" name="Arc 32">
                <a:extLst>
                  <a:ext uri="{FF2B5EF4-FFF2-40B4-BE49-F238E27FC236}">
                    <a16:creationId xmlns:a16="http://schemas.microsoft.com/office/drawing/2014/main" id="{48029AF4-6D18-D116-C036-A3C1AFA98153}"/>
                  </a:ext>
                </a:extLst>
              </p:cNvPr>
              <p:cNvSpPr/>
              <p:nvPr/>
            </p:nvSpPr>
            <p:spPr>
              <a:xfrm rot="18772516">
                <a:off x="4271173" y="1357100"/>
                <a:ext cx="3291840" cy="3291840"/>
              </a:xfrm>
              <a:prstGeom prst="arc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6EE26A7-9031-D7CB-8F60-0BF36494E3AF}"/>
                  </a:ext>
                </a:extLst>
              </p:cNvPr>
              <p:cNvSpPr txBox="1"/>
              <p:nvPr/>
            </p:nvSpPr>
            <p:spPr>
              <a:xfrm>
                <a:off x="5676607" y="1368494"/>
                <a:ext cx="4395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Symbol" panose="05050102010706020507" pitchFamily="18" charset="2"/>
                  </a:rPr>
                  <a:t>W</a:t>
                </a:r>
                <a:r>
                  <a:rPr lang="en-US" baseline="-25000" dirty="0">
                    <a:latin typeface="Symbol" panose="05050102010706020507" pitchFamily="18" charset="2"/>
                  </a:rPr>
                  <a:t>1</a:t>
                </a:r>
                <a:endParaRPr lang="en-US" baseline="-25000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64A7D4B-74CB-E77E-7A48-40A987C3B0FA}"/>
                  </a:ext>
                </a:extLst>
              </p:cNvPr>
              <p:cNvSpPr txBox="1"/>
              <p:nvPr/>
            </p:nvSpPr>
            <p:spPr>
              <a:xfrm>
                <a:off x="7768501" y="3088950"/>
                <a:ext cx="4395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Symbol" panose="05050102010706020507" pitchFamily="18" charset="2"/>
                  </a:rPr>
                  <a:t>W</a:t>
                </a:r>
                <a:r>
                  <a:rPr lang="en-US" baseline="-25000" dirty="0">
                    <a:latin typeface="Symbol" panose="05050102010706020507" pitchFamily="18" charset="2"/>
                  </a:rPr>
                  <a:t>2</a:t>
                </a:r>
                <a:endParaRPr lang="en-US" baseline="-25000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76B89F6-A984-D0F5-D18B-429F1189880B}"/>
                  </a:ext>
                </a:extLst>
              </p:cNvPr>
              <p:cNvSpPr txBox="1"/>
              <p:nvPr/>
            </p:nvSpPr>
            <p:spPr>
              <a:xfrm>
                <a:off x="6277374" y="4712459"/>
                <a:ext cx="4395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Symbol" panose="05050102010706020507" pitchFamily="18" charset="2"/>
                  </a:rPr>
                  <a:t>W</a:t>
                </a:r>
                <a:r>
                  <a:rPr lang="en-US" baseline="-25000" dirty="0">
                    <a:latin typeface="Symbol" panose="05050102010706020507" pitchFamily="18" charset="2"/>
                  </a:rPr>
                  <a:t>3</a:t>
                </a:r>
                <a:endParaRPr lang="en-US" baseline="-25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32969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18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Symbol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Etienne Berthet</dc:creator>
  <cp:lastModifiedBy>Etienne Berthet</cp:lastModifiedBy>
  <cp:revision>3</cp:revision>
  <dcterms:created xsi:type="dcterms:W3CDTF">2025-02-04T02:36:56Z</dcterms:created>
  <dcterms:modified xsi:type="dcterms:W3CDTF">2025-02-04T05:06:22Z</dcterms:modified>
</cp:coreProperties>
</file>