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A63151-90DC-4AC4-9FA2-3E262CEFCE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Main_figures_sim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BACF150-4FC0-4DEE-99CD-7BAC67B10D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2/6/2025 2:36:32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" name="slide2">
            <a:extLst>
              <a:ext uri="{FF2B5EF4-FFF2-40B4-BE49-F238E27FC236}">
                <a16:creationId xmlns:a16="http://schemas.microsoft.com/office/drawing/2014/main" id="{84658489-3029-43CE-B4BB-0233B5157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2025-02-06T19:36:32Z</dcterms:created>
  <dcterms:modified xsi:type="dcterms:W3CDTF">2025-02-06T19:36:32Z</dcterms:modified>
</cp:coreProperties>
</file>