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70BA821-3AE2-4914-8195-BFA1CC5C21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CBA_Visualisation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DFCFE93-0EFC-41E2-A660-2EF06AD3A0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2/4/2025 12:11:05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EFB61F7C-F09B-4D12-8D8D-6880F07574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480" y="0"/>
            <a:ext cx="4847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2025-02-04T17:11:05Z</dcterms:created>
  <dcterms:modified xsi:type="dcterms:W3CDTF">2025-02-04T17:11:05Z</dcterms:modified>
</cp:coreProperties>
</file>