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57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8"/>
    <p:restoredTop sz="94681"/>
  </p:normalViewPr>
  <p:slideViewPr>
    <p:cSldViewPr snapToGrid="0" snapToObjects="1">
      <p:cViewPr>
        <p:scale>
          <a:sx n="91" d="100"/>
          <a:sy n="91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33A4-2E3D-7C4F-B071-8337DDA3D9D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C81EE-BB70-2145-AA84-C93C6DEC12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193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5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7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1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7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2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72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0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68729" y="136526"/>
            <a:ext cx="10085614" cy="581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729" y="8948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86E7-5DB6-BC44-B2F7-11914ECCFB2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09843-C004-D248-9B9D-2EE1BF2973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Off-</a:t>
            </a:r>
            <a:r>
              <a:rPr lang="fr-FR" dirty="0" err="1" smtClean="0"/>
              <a:t>policy</a:t>
            </a:r>
            <a:r>
              <a:rPr lang="fr-FR" dirty="0" smtClean="0"/>
              <a:t> DDPG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12/02/19 - Etienne Dupont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Deuxième expérience : Q*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729" y="894895"/>
            <a:ext cx="10515600" cy="5489576"/>
          </a:xfrm>
        </p:spPr>
        <p:txBody>
          <a:bodyPr>
            <a:normAutofit/>
          </a:bodyPr>
          <a:lstStyle/>
          <a:p>
            <a:r>
              <a:rPr lang="fr-FR" dirty="0" smtClean="0"/>
              <a:t>Dans </a:t>
            </a:r>
            <a:r>
              <a:rPr lang="fr-FR" dirty="0" smtClean="0"/>
              <a:t>notre DDPG </a:t>
            </a:r>
            <a:r>
              <a:rPr lang="fr-FR" dirty="0" smtClean="0"/>
              <a:t>off </a:t>
            </a:r>
            <a:r>
              <a:rPr lang="fr-FR" dirty="0" err="1" smtClean="0"/>
              <a:t>policy</a:t>
            </a:r>
            <a:r>
              <a:rPr lang="fr-FR" dirty="0" smtClean="0"/>
              <a:t>, </a:t>
            </a:r>
            <a:r>
              <a:rPr lang="fr-FR" dirty="0" smtClean="0"/>
              <a:t>on supprime le </a:t>
            </a:r>
            <a:r>
              <a:rPr lang="fr-FR" dirty="0" err="1" smtClean="0"/>
              <a:t>critic</a:t>
            </a:r>
            <a:r>
              <a:rPr lang="fr-FR" dirty="0" smtClean="0"/>
              <a:t> et on le remplace par </a:t>
            </a:r>
            <a:r>
              <a:rPr lang="fr-FR" dirty="0" smtClean="0"/>
              <a:t>Q* (obtenue par DDPG classique)</a:t>
            </a:r>
          </a:p>
          <a:p>
            <a:r>
              <a:rPr lang="fr-FR" b="1" dirty="0" smtClean="0"/>
              <a:t>On n’entraîne plus Q*.</a:t>
            </a:r>
            <a:endParaRPr lang="fr-FR" b="1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Deterministic</a:t>
            </a:r>
            <a:r>
              <a:rPr lang="fr-FR" dirty="0" smtClean="0"/>
              <a:t> Policy Gradient se fait alors systématiquement avec Q*.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endParaRPr lang="fr-FR" dirty="0"/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endParaRPr lang="fr-FR" dirty="0"/>
          </a:p>
          <a:p>
            <a:pPr>
              <a:buFont typeface="Symbol" charset="2"/>
              <a:buChar char="Þ"/>
            </a:pPr>
            <a:endParaRPr lang="fr-FR" dirty="0"/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endParaRPr lang="fr-FR" dirty="0"/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r>
              <a:rPr lang="fr-FR" dirty="0" smtClean="0"/>
              <a:t> Est-ce que la politique converge vers une politique optimale?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67" y="3091376"/>
            <a:ext cx="419032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3" y="1231327"/>
            <a:ext cx="7066800" cy="5300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Deuxième expérience : Q* plugin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68729" y="894896"/>
            <a:ext cx="10515600" cy="4351338"/>
          </a:xfrm>
        </p:spPr>
        <p:txBody>
          <a:bodyPr/>
          <a:lstStyle/>
          <a:p>
            <a:r>
              <a:rPr lang="fr-FR" dirty="0" smtClean="0"/>
              <a:t>Premières tentatives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52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3" y="1231327"/>
            <a:ext cx="7066800" cy="5300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Deuxième expérience : Q* plugin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68729" y="894896"/>
            <a:ext cx="10515600" cy="4351338"/>
          </a:xfrm>
        </p:spPr>
        <p:txBody>
          <a:bodyPr/>
          <a:lstStyle/>
          <a:p>
            <a:r>
              <a:rPr lang="fr-FR" dirty="0" smtClean="0"/>
              <a:t>Deuxième tentative : bruit d’exploration nul, plus </a:t>
            </a:r>
            <a:r>
              <a:rPr lang="fr-FR" dirty="0" smtClean="0"/>
              <a:t>de temps d’entraînement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687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Deuxième expérience : Q* plugin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68729" y="894896"/>
            <a:ext cx="10515600" cy="548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Dans notre DDPG off </a:t>
            </a:r>
            <a:r>
              <a:rPr lang="fr-FR" dirty="0" err="1" smtClean="0"/>
              <a:t>policy</a:t>
            </a:r>
            <a:r>
              <a:rPr lang="fr-FR" dirty="0" smtClean="0"/>
              <a:t>, on supprime le </a:t>
            </a:r>
            <a:r>
              <a:rPr lang="fr-FR" dirty="0" err="1" smtClean="0"/>
              <a:t>critic</a:t>
            </a:r>
            <a:r>
              <a:rPr lang="fr-FR" dirty="0" smtClean="0"/>
              <a:t> et on le remplace par Q* (obtenue par DDPG classique)</a:t>
            </a:r>
          </a:p>
          <a:p>
            <a:r>
              <a:rPr lang="fr-FR" b="1" dirty="0" smtClean="0"/>
              <a:t>On n’entraîne plus Q*.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Deterministic</a:t>
            </a:r>
            <a:r>
              <a:rPr lang="fr-FR" dirty="0" smtClean="0"/>
              <a:t> Policy Gradient se fait alors systématiquement avec Q*.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r>
              <a:rPr lang="fr-FR" dirty="0" smtClean="0"/>
              <a:t>Est-ce que la politique converge vers une politique optimale?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Oui! Mais « lentement »</a:t>
            </a:r>
          </a:p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Pourquoi? 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- Convergence continue vers la politique optimale sans se soucier des états intermédiaires, car off-</a:t>
            </a:r>
            <a:r>
              <a:rPr lang="fr-FR" dirty="0" err="1">
                <a:solidFill>
                  <a:srgbClr val="FF0000"/>
                </a:solidFill>
              </a:rPr>
              <a:t>policy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questions laissées en suspend : </a:t>
            </a:r>
          </a:p>
          <a:p>
            <a:r>
              <a:rPr lang="fr-FR" dirty="0" smtClean="0"/>
              <a:t>Pourquoi le </a:t>
            </a:r>
            <a:r>
              <a:rPr lang="fr-FR" dirty="0" err="1" smtClean="0"/>
              <a:t>sampling</a:t>
            </a:r>
            <a:r>
              <a:rPr lang="fr-FR" dirty="0" smtClean="0"/>
              <a:t> « </a:t>
            </a:r>
            <a:r>
              <a:rPr lang="fr-FR" dirty="0" err="1" smtClean="0"/>
              <a:t>random</a:t>
            </a:r>
            <a:r>
              <a:rPr lang="fr-FR" dirty="0" smtClean="0"/>
              <a:t> » permet quand même l’apprentissage?</a:t>
            </a:r>
          </a:p>
          <a:p>
            <a:r>
              <a:rPr lang="fr-FR" dirty="0" smtClean="0"/>
              <a:t>Comment mettre à profit le </a:t>
            </a:r>
            <a:r>
              <a:rPr lang="fr-FR" dirty="0" err="1" smtClean="0"/>
              <a:t>sampling</a:t>
            </a:r>
            <a:r>
              <a:rPr lang="fr-FR" dirty="0" smtClean="0"/>
              <a:t> pour permettre l’apprentissage? (cf. papier </a:t>
            </a:r>
            <a:r>
              <a:rPr lang="fr-FR" dirty="0" err="1" smtClean="0"/>
              <a:t>Sampled</a:t>
            </a:r>
            <a:r>
              <a:rPr lang="fr-FR" dirty="0" smtClean="0"/>
              <a:t> Policy Gradient)</a:t>
            </a:r>
          </a:p>
          <a:p>
            <a:r>
              <a:rPr lang="mr-IN" dirty="0" smtClean="0"/>
              <a:t>…</a:t>
            </a:r>
            <a:endParaRPr lang="fr-FR" dirty="0" smtClean="0"/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54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729" y="894896"/>
            <a:ext cx="10515600" cy="483169"/>
          </a:xfrm>
        </p:spPr>
        <p:txBody>
          <a:bodyPr/>
          <a:lstStyle/>
          <a:p>
            <a:r>
              <a:rPr lang="fr-FR" smtClean="0"/>
              <a:t>Expérience </a:t>
            </a:r>
            <a:r>
              <a:rPr lang="fr-FR" dirty="0" smtClean="0"/>
              <a:t>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30" y="1475626"/>
            <a:ext cx="4069565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30" y="4346234"/>
            <a:ext cx="4190323" cy="1800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409694" y="2052461"/>
            <a:ext cx="161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DDPG standard</a:t>
            </a:r>
          </a:p>
          <a:p>
            <a:r>
              <a:rPr lang="fr-FR" dirty="0" smtClean="0"/>
              <a:t>« on </a:t>
            </a:r>
            <a:r>
              <a:rPr lang="fr-FR" dirty="0" err="1" smtClean="0"/>
              <a:t>policy</a:t>
            </a:r>
            <a:r>
              <a:rPr lang="fr-FR" dirty="0" smtClean="0"/>
              <a:t> »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09693" y="5061568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DDPG off-</a:t>
            </a:r>
            <a:r>
              <a:rPr lang="fr-FR" dirty="0" err="1" smtClean="0"/>
              <a:t>policy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653142" y="3708184"/>
            <a:ext cx="11136086" cy="6531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145" y="1378065"/>
            <a:ext cx="4190323" cy="180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60708" y="2093399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DDPG off-</a:t>
            </a:r>
            <a:r>
              <a:rPr lang="fr-FR" dirty="0" err="1" smtClean="0"/>
              <a:t>policy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4915" y="3837672"/>
            <a:ext cx="10515600" cy="18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Objectifs :</a:t>
            </a:r>
          </a:p>
          <a:p>
            <a:r>
              <a:rPr lang="fr-FR" sz="2400" dirty="0" smtClean="0"/>
              <a:t>Apprendre Q* -&gt; approximer la valeur maximale de Q(s,.) sur un espace continu d’actions</a:t>
            </a:r>
          </a:p>
          <a:p>
            <a:r>
              <a:rPr lang="fr-FR" sz="2400" dirty="0" smtClean="0"/>
              <a:t>Tester la convergence de la politique vers une politique optimale </a:t>
            </a:r>
          </a:p>
        </p:txBody>
      </p:sp>
    </p:spTree>
    <p:extLst>
      <p:ext uri="{BB962C8B-B14F-4D97-AF65-F5344CB8AC3E}">
        <p14:creationId xmlns:p14="http://schemas.microsoft.com/office/powerpoint/2010/main" val="18287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n actions et on garde la meilleure Q-value associée.</a:t>
            </a:r>
          </a:p>
          <a:p>
            <a:endParaRPr lang="fr-FR" dirty="0"/>
          </a:p>
          <a:p>
            <a:pPr>
              <a:buFont typeface="Symbol" charset="2"/>
              <a:buChar char="Þ"/>
            </a:pPr>
            <a:r>
              <a:rPr lang="fr-FR" dirty="0" smtClean="0"/>
              <a:t> Q devrait converger vers Q*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pPr>
              <a:buFont typeface="Symbol" charset="2"/>
              <a:buChar char="Þ"/>
            </a:pPr>
            <a:r>
              <a:rPr lang="fr-FR" dirty="0" smtClean="0"/>
              <a:t> Est-ce que la politique converge vers une politique optimale?</a:t>
            </a:r>
          </a:p>
          <a:p>
            <a:pPr>
              <a:buFont typeface="Symbol" charset="2"/>
              <a:buChar char="Þ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6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</a:t>
            </a:r>
            <a:r>
              <a:rPr lang="fr-FR" b="1" dirty="0" smtClean="0"/>
              <a:t>5 actions </a:t>
            </a:r>
            <a:r>
              <a:rPr lang="fr-FR" dirty="0" smtClean="0"/>
              <a:t>et on garde la meilleure Q-value associée.</a:t>
            </a:r>
          </a:p>
        </p:txBody>
      </p:sp>
      <p:grpSp>
        <p:nvGrpSpPr>
          <p:cNvPr id="5" name="Grouper 4"/>
          <p:cNvGrpSpPr/>
          <p:nvPr/>
        </p:nvGrpSpPr>
        <p:grpSpPr>
          <a:xfrm>
            <a:off x="2632373" y="1240381"/>
            <a:ext cx="7066800" cy="5300100"/>
            <a:chOff x="2632373" y="1240381"/>
            <a:chExt cx="7066800" cy="530010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373" y="1240381"/>
              <a:ext cx="7066800" cy="53001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499697" y="2580238"/>
              <a:ext cx="381754" cy="977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21841" y="4444898"/>
              <a:ext cx="363648" cy="977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150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67" y="1227498"/>
            <a:ext cx="7071906" cy="53039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</a:t>
            </a:r>
            <a:r>
              <a:rPr lang="fr-FR" b="1" dirty="0" smtClean="0"/>
              <a:t>10 actions </a:t>
            </a:r>
            <a:r>
              <a:rPr lang="fr-FR" dirty="0" smtClean="0"/>
              <a:t>et on garde la meilleure Q-value associée.</a:t>
            </a:r>
          </a:p>
        </p:txBody>
      </p:sp>
    </p:spTree>
    <p:extLst>
      <p:ext uri="{BB962C8B-B14F-4D97-AF65-F5344CB8AC3E}">
        <p14:creationId xmlns:p14="http://schemas.microsoft.com/office/powerpoint/2010/main" val="2653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3" y="1231327"/>
            <a:ext cx="7066800" cy="5300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</a:t>
            </a:r>
            <a:r>
              <a:rPr lang="fr-FR" b="1" dirty="0" smtClean="0"/>
              <a:t>1 action </a:t>
            </a:r>
            <a:r>
              <a:rPr lang="fr-FR" dirty="0" smtClean="0"/>
              <a:t>et </a:t>
            </a:r>
            <a:r>
              <a:rPr lang="fr-FR" strike="sngStrike" dirty="0" smtClean="0"/>
              <a:t>on garde la meilleure Q-value associée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3" y="1231327"/>
            <a:ext cx="7066800" cy="53001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</a:t>
            </a:r>
            <a:r>
              <a:rPr lang="fr-FR" b="1" dirty="0" smtClean="0"/>
              <a:t>1 action </a:t>
            </a:r>
            <a:r>
              <a:rPr lang="fr-FR" dirty="0" smtClean="0"/>
              <a:t>et </a:t>
            </a:r>
            <a:r>
              <a:rPr lang="fr-FR" strike="sngStrike" dirty="0" smtClean="0"/>
              <a:t>on garde la meilleure Q-value associée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3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expérience :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sampling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état, on tire n actions et on garde la meilleure Q-value associée.</a:t>
            </a:r>
          </a:p>
          <a:p>
            <a:endParaRPr lang="fr-FR" dirty="0"/>
          </a:p>
          <a:p>
            <a:pPr>
              <a:buFont typeface="Symbol" charset="2"/>
              <a:buChar char="Þ"/>
            </a:pPr>
            <a:r>
              <a:rPr lang="fr-FR" dirty="0" smtClean="0"/>
              <a:t> Q devrait converger vers Q*  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Est-ce assez précis ? Expérience suivante pour confirmer.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>
              <a:buFont typeface="Symbol" charset="2"/>
              <a:buChar char="Þ"/>
            </a:pPr>
            <a:r>
              <a:rPr lang="fr-FR" dirty="0" smtClean="0"/>
              <a:t> Est-ce que la politique converge vers une politique optimale?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D’autant plus vrai que ‘n’ est petit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377</Words>
  <Application>Microsoft Macintosh PowerPoint</Application>
  <PresentationFormat>Grand écran</PresentationFormat>
  <Paragraphs>66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Symbol</vt:lpstr>
      <vt:lpstr>Arial</vt:lpstr>
      <vt:lpstr>Thème Office</vt:lpstr>
      <vt:lpstr>Off-policy DDPG</vt:lpstr>
      <vt:lpstr>Introduction</vt:lpstr>
      <vt:lpstr>Introduction</vt:lpstr>
      <vt:lpstr>Première expérience : random sampling</vt:lpstr>
      <vt:lpstr>Première expérience : random sampling</vt:lpstr>
      <vt:lpstr>Première expérience : random sampling</vt:lpstr>
      <vt:lpstr>Première expérience : random sampling</vt:lpstr>
      <vt:lpstr>Première expérience : random sampling</vt:lpstr>
      <vt:lpstr>Première expérience : random sampling</vt:lpstr>
      <vt:lpstr>Deuxième expérience : Q* plugin</vt:lpstr>
      <vt:lpstr>Deuxième expérience : Q* plugin</vt:lpstr>
      <vt:lpstr>Deuxième expérience : Q* plugin</vt:lpstr>
      <vt:lpstr>Deuxième expérience : Q* plugin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Off-policy DDPG</dc:title>
  <dc:creator>Utilisateur de Microsoft Office</dc:creator>
  <cp:lastModifiedBy>Utilisateur de Microsoft Office</cp:lastModifiedBy>
  <cp:revision>15</cp:revision>
  <dcterms:created xsi:type="dcterms:W3CDTF">2019-02-11T09:08:21Z</dcterms:created>
  <dcterms:modified xsi:type="dcterms:W3CDTF">2019-02-12T14:54:51Z</dcterms:modified>
</cp:coreProperties>
</file>