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57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7"/>
    <p:restoredTop sz="94701"/>
  </p:normalViewPr>
  <p:slideViewPr>
    <p:cSldViewPr snapToGrid="0" snapToObjects="1">
      <p:cViewPr varScale="1">
        <p:scale>
          <a:sx n="90" d="100"/>
          <a:sy n="90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33A4-2E3D-7C4F-B071-8337DDA3D9D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C81EE-BB70-2145-AA84-C93C6DEC1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19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5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72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8729" y="136526"/>
            <a:ext cx="10085614" cy="58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729" y="8948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86E7-5DB6-BC44-B2F7-11914ECCFB23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Off-</a:t>
            </a:r>
            <a:r>
              <a:rPr lang="fr-FR" dirty="0" err="1" smtClean="0"/>
              <a:t>policy</a:t>
            </a:r>
            <a:r>
              <a:rPr lang="fr-FR" dirty="0" smtClean="0"/>
              <a:t> DDPG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12/02/19 - Etienne </a:t>
            </a:r>
            <a:r>
              <a:rPr lang="fr-FR" dirty="0" smtClean="0"/>
              <a:t>Dupont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</a:t>
            </a:r>
            <a:r>
              <a:rPr lang="fr-FR" dirty="0" smtClean="0"/>
              <a:t>expérience : </a:t>
            </a:r>
            <a:r>
              <a:rPr lang="fr-FR" dirty="0" smtClean="0"/>
              <a:t>Q*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29" y="894895"/>
            <a:ext cx="10515600" cy="5489576"/>
          </a:xfrm>
        </p:spPr>
        <p:txBody>
          <a:bodyPr>
            <a:normAutofit/>
          </a:bodyPr>
          <a:lstStyle/>
          <a:p>
            <a:r>
              <a:rPr lang="fr-FR" dirty="0" smtClean="0"/>
              <a:t>On commence par entraîner le </a:t>
            </a:r>
            <a:r>
              <a:rPr lang="fr-FR" dirty="0" err="1" smtClean="0"/>
              <a:t>critic</a:t>
            </a:r>
            <a:r>
              <a:rPr lang="fr-FR" dirty="0" smtClean="0"/>
              <a:t> sur DDPG classique et on output la Q-valeur optimale obtenue, Q*.  </a:t>
            </a:r>
          </a:p>
          <a:p>
            <a:r>
              <a:rPr lang="fr-FR" dirty="0" smtClean="0"/>
              <a:t>Dans notre DDPG de test, on supprime le </a:t>
            </a:r>
            <a:r>
              <a:rPr lang="fr-FR" dirty="0" err="1" smtClean="0"/>
              <a:t>critic</a:t>
            </a:r>
            <a:r>
              <a:rPr lang="fr-FR" dirty="0" smtClean="0"/>
              <a:t> et on le remplace par Q*, qu’on n’entraîne plus.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Deterministic</a:t>
            </a:r>
            <a:r>
              <a:rPr lang="fr-FR" dirty="0" smtClean="0"/>
              <a:t> Policy Gradient se fait alors systématiquement avec Q*.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67" y="2739683"/>
            <a:ext cx="419032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</a:t>
            </a:r>
            <a:r>
              <a:rPr lang="fr-FR" dirty="0" smtClean="0"/>
              <a:t>expérience : </a:t>
            </a:r>
            <a:r>
              <a:rPr lang="fr-FR" dirty="0" smtClean="0"/>
              <a:t>Q* plugin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</a:t>
            </a:r>
            <a:r>
              <a:rPr lang="fr-FR" dirty="0" smtClean="0"/>
              <a:t>expérience : </a:t>
            </a:r>
            <a:r>
              <a:rPr lang="fr-FR" dirty="0" smtClean="0"/>
              <a:t>Q*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commence par entraîner le </a:t>
            </a:r>
            <a:r>
              <a:rPr lang="fr-FR" dirty="0" err="1" smtClean="0"/>
              <a:t>critic</a:t>
            </a:r>
            <a:r>
              <a:rPr lang="fr-FR" dirty="0" smtClean="0"/>
              <a:t> sur DDPG classique et on output la Q-valeur optimale obtenue, Q*.  </a:t>
            </a:r>
          </a:p>
          <a:p>
            <a:r>
              <a:rPr lang="fr-FR" dirty="0" smtClean="0"/>
              <a:t>Dans notre DDPG de test, on supprime le </a:t>
            </a:r>
            <a:r>
              <a:rPr lang="fr-FR" dirty="0" err="1" smtClean="0"/>
              <a:t>critic</a:t>
            </a:r>
            <a:r>
              <a:rPr lang="fr-FR" dirty="0" smtClean="0"/>
              <a:t> et on le remplace par Q*, qu’on n’entraîne plus.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Deterministic</a:t>
            </a:r>
            <a:r>
              <a:rPr lang="fr-FR" dirty="0" smtClean="0"/>
              <a:t> Policy Gradient se fait alors systématiquement avec Q*.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Il semble que non!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29" y="894896"/>
            <a:ext cx="10515600" cy="483169"/>
          </a:xfrm>
        </p:spPr>
        <p:txBody>
          <a:bodyPr/>
          <a:lstStyle/>
          <a:p>
            <a:r>
              <a:rPr lang="fr-FR" smtClean="0"/>
              <a:t>Expérience </a:t>
            </a:r>
            <a:r>
              <a:rPr lang="fr-FR" dirty="0" smtClean="0"/>
              <a:t>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30" y="1475626"/>
            <a:ext cx="4069565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30" y="4346234"/>
            <a:ext cx="4190323" cy="1800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09694" y="2052461"/>
            <a:ext cx="16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DDPG standard</a:t>
            </a:r>
          </a:p>
          <a:p>
            <a:r>
              <a:rPr lang="fr-FR" dirty="0" smtClean="0"/>
              <a:t>« on </a:t>
            </a:r>
            <a:r>
              <a:rPr lang="fr-FR" dirty="0" err="1" smtClean="0"/>
              <a:t>policy</a:t>
            </a:r>
            <a:r>
              <a:rPr lang="fr-FR" dirty="0" smtClean="0"/>
              <a:t> »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09693" y="5061568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DDPG off-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653142" y="3708184"/>
            <a:ext cx="11136086" cy="6531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45" y="1378065"/>
            <a:ext cx="4190323" cy="18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0708" y="2093399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DDPG off-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4915" y="3837672"/>
            <a:ext cx="10515600" cy="18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Objectifs :</a:t>
            </a:r>
          </a:p>
          <a:p>
            <a:r>
              <a:rPr lang="fr-FR" sz="2400" dirty="0" smtClean="0"/>
              <a:t>Apprendre Q* -&gt; approximer la valeur maximale de Q(s,.) sur un espace continu d’actions</a:t>
            </a:r>
          </a:p>
          <a:p>
            <a:r>
              <a:rPr lang="fr-FR" sz="2400" dirty="0" smtClean="0"/>
              <a:t>Tester la convergence de la politique vers une politique optimale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8287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n actions et on garde la meilleure Q-value associée.</a:t>
            </a:r>
          </a:p>
          <a:p>
            <a:endParaRPr lang="fr-FR" dirty="0"/>
          </a:p>
          <a:p>
            <a:pPr>
              <a:buFont typeface="Symbol" charset="2"/>
              <a:buChar char="Þ"/>
            </a:pPr>
            <a:r>
              <a:rPr lang="fr-FR" dirty="0" smtClean="0"/>
              <a:t> Q devrait converger vers Q*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6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5 actions </a:t>
            </a:r>
            <a:r>
              <a:rPr lang="fr-FR" dirty="0" smtClean="0"/>
              <a:t>et on garde la meilleure Q-value associée.</a:t>
            </a:r>
          </a:p>
        </p:txBody>
      </p:sp>
    </p:spTree>
    <p:extLst>
      <p:ext uri="{BB962C8B-B14F-4D97-AF65-F5344CB8AC3E}">
        <p14:creationId xmlns:p14="http://schemas.microsoft.com/office/powerpoint/2010/main" val="9150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67" y="1227498"/>
            <a:ext cx="7071906" cy="53039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10 actions </a:t>
            </a:r>
            <a:r>
              <a:rPr lang="fr-FR" dirty="0" smtClean="0"/>
              <a:t>et on garde la meilleure Q-value associée.</a:t>
            </a:r>
          </a:p>
        </p:txBody>
      </p: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1 action </a:t>
            </a:r>
            <a:r>
              <a:rPr lang="fr-FR" dirty="0" smtClean="0"/>
              <a:t>et </a:t>
            </a:r>
            <a:r>
              <a:rPr lang="fr-FR" strike="sngStrike" dirty="0" smtClean="0"/>
              <a:t>on garde la meilleure Q-value associée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1 action </a:t>
            </a:r>
            <a:r>
              <a:rPr lang="fr-FR" dirty="0" smtClean="0"/>
              <a:t>et </a:t>
            </a:r>
            <a:r>
              <a:rPr lang="fr-FR" strike="sngStrike" dirty="0" smtClean="0"/>
              <a:t>on garde la meilleure Q-value associée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3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n actions et on garde la meilleure Q-value associée.</a:t>
            </a:r>
          </a:p>
          <a:p>
            <a:endParaRPr lang="fr-FR" dirty="0"/>
          </a:p>
          <a:p>
            <a:pPr>
              <a:buFont typeface="Symbol" charset="2"/>
              <a:buChar char="Þ"/>
            </a:pPr>
            <a:r>
              <a:rPr lang="fr-FR" dirty="0" smtClean="0"/>
              <a:t> Q devrait converger vers Q* 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Est-ce assez précis ? Expérience suivante pour confirmer.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D’autant plus vrai que ‘n’ est petit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373</Words>
  <Application>Microsoft Macintosh PowerPoint</Application>
  <PresentationFormat>Grand écran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Symbol</vt:lpstr>
      <vt:lpstr>Arial</vt:lpstr>
      <vt:lpstr>Thème Office</vt:lpstr>
      <vt:lpstr>Off-policy DDPG</vt:lpstr>
      <vt:lpstr>Introduction</vt:lpstr>
      <vt:lpstr>Introduction</vt:lpstr>
      <vt:lpstr>Première expérience : random sampling</vt:lpstr>
      <vt:lpstr>Première expérience : random sampling</vt:lpstr>
      <vt:lpstr>Première expérience : random sampling</vt:lpstr>
      <vt:lpstr>Première expérience : random sampling</vt:lpstr>
      <vt:lpstr>Première expérience : random sampling</vt:lpstr>
      <vt:lpstr>Première expérience : random sampling</vt:lpstr>
      <vt:lpstr>Deuxième expérience : Q* plugin</vt:lpstr>
      <vt:lpstr>Deuxième expérience : Q* plugin</vt:lpstr>
      <vt:lpstr>Deuxième expérience : Q* plugin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Off-policy DDPG</dc:title>
  <dc:creator>Utilisateur de Microsoft Office</dc:creator>
  <cp:lastModifiedBy>Utilisateur de Microsoft Office</cp:lastModifiedBy>
  <cp:revision>13</cp:revision>
  <dcterms:created xsi:type="dcterms:W3CDTF">2019-02-11T09:08:21Z</dcterms:created>
  <dcterms:modified xsi:type="dcterms:W3CDTF">2019-02-11T21:32:01Z</dcterms:modified>
</cp:coreProperties>
</file>