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9" r:id="rId2"/>
    <p:sldId id="280" r:id="rId3"/>
    <p:sldId id="282" r:id="rId4"/>
    <p:sldId id="283" r:id="rId5"/>
    <p:sldId id="284" r:id="rId6"/>
    <p:sldId id="286" r:id="rId7"/>
    <p:sldId id="289" r:id="rId8"/>
    <p:sldId id="290" r:id="rId9"/>
    <p:sldId id="293" r:id="rId10"/>
    <p:sldId id="296" r:id="rId11"/>
    <p:sldId id="297" r:id="rId12"/>
    <p:sldId id="298" r:id="rId13"/>
    <p:sldId id="299" r:id="rId14"/>
    <p:sldId id="300" r:id="rId15"/>
    <p:sldId id="304" r:id="rId16"/>
    <p:sldId id="307" r:id="rId17"/>
    <p:sldId id="337" r:id="rId18"/>
    <p:sldId id="338" r:id="rId19"/>
    <p:sldId id="339" r:id="rId20"/>
    <p:sldId id="340" r:id="rId21"/>
    <p:sldId id="344" r:id="rId22"/>
    <p:sldId id="345" r:id="rId23"/>
    <p:sldId id="346" r:id="rId24"/>
    <p:sldId id="347" r:id="rId25"/>
    <p:sldId id="350" r:id="rId26"/>
    <p:sldId id="405" r:id="rId27"/>
    <p:sldId id="406" r:id="rId28"/>
    <p:sldId id="407" r:id="rId29"/>
    <p:sldId id="411" r:id="rId30"/>
    <p:sldId id="413" r:id="rId31"/>
    <p:sldId id="414" r:id="rId32"/>
    <p:sldId id="415" r:id="rId33"/>
    <p:sldId id="416" r:id="rId34"/>
    <p:sldId id="417" r:id="rId35"/>
    <p:sldId id="418" r:id="rId36"/>
    <p:sldId id="420" r:id="rId37"/>
    <p:sldId id="421" r:id="rId38"/>
    <p:sldId id="422" r:id="rId39"/>
    <p:sldId id="423" r:id="rId40"/>
    <p:sldId id="424" r:id="rId41"/>
    <p:sldId id="42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401" y="2880360"/>
            <a:ext cx="8915399" cy="2262781"/>
          </a:xfrm>
        </p:spPr>
        <p:txBody>
          <a:bodyPr/>
          <a:lstStyle/>
          <a:p>
            <a:r>
              <a:rPr lang="en-US" dirty="0" smtClean="0"/>
              <a:t>Redis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Modèle de sécurité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Conçu pour être consulté par des clients de confiance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Refuser tout accès externe si </a:t>
            </a:r>
            <a:r>
              <a:rPr lang="fr-FR" sz="2400" dirty="0" smtClean="0"/>
              <a:t>possible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Une </a:t>
            </a:r>
            <a:r>
              <a:rPr lang="fr-FR" sz="2400" dirty="0"/>
              <a:t>simple</a:t>
            </a:r>
            <a:r>
              <a:rPr lang="fr-FR" sz="2400" dirty="0" smtClean="0"/>
              <a:t> authentification peut </a:t>
            </a:r>
            <a:r>
              <a:rPr lang="fr-FR" sz="2400" dirty="0"/>
              <a:t>être configurée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Redis peut être limité à certaines </a:t>
            </a:r>
            <a:r>
              <a:rPr lang="fr-FR" sz="2400" dirty="0" smtClean="0"/>
              <a:t>interfaces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921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Sécurité sur le réseau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9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Refuser l'accès au port principal de Redis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Pare-feu pour empêcher l'accès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Loopback </a:t>
            </a:r>
            <a:r>
              <a:rPr lang="en-US" sz="2400" dirty="0" smtClean="0"/>
              <a:t>addresse peut </a:t>
            </a:r>
            <a:r>
              <a:rPr lang="en-US" sz="2400" dirty="0"/>
              <a:t>être </a:t>
            </a:r>
            <a:r>
              <a:rPr lang="en-US" sz="2400" dirty="0" smtClean="0"/>
              <a:t>utilisée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fr-FR" sz="2400" dirty="0"/>
              <a:t>Pour lier Redis à une seule </a:t>
            </a:r>
            <a:r>
              <a:rPr lang="fr-FR" sz="2400" dirty="0" smtClean="0"/>
              <a:t>interface</a:t>
            </a:r>
            <a:r>
              <a:rPr lang="en-US" sz="2400" dirty="0" smtClean="0"/>
              <a:t>(redis.conf):</a:t>
            </a:r>
          </a:p>
          <a:p>
            <a:pPr marL="0" indent="0">
              <a:buNone/>
            </a:pPr>
            <a:r>
              <a:rPr lang="en-US" sz="2400" b="1" dirty="0" smtClean="0"/>
              <a:t>Bind 127.0.0.1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Couche d'authentification minuscule (Activer dans redis.conf) </a:t>
            </a:r>
            <a:endParaRPr lang="fr-FR" sz="2400" dirty="0" smtClean="0"/>
          </a:p>
          <a:p>
            <a:pPr>
              <a:lnSpc>
                <a:spcPct val="150000"/>
              </a:lnSpc>
            </a:pPr>
            <a:r>
              <a:rPr lang="fr-FR" sz="2400" dirty="0"/>
              <a:t>Refuse toutes les requêtes d'utilisateurs non </a:t>
            </a:r>
            <a:r>
              <a:rPr lang="fr-FR" sz="2400" dirty="0" smtClean="0"/>
              <a:t>authentifiés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L'utilisateur doit envoyer la commande AUTH avec le mot de passe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 mot de passe est stocké en </a:t>
            </a:r>
            <a:r>
              <a:rPr lang="fr-FR" sz="2400" dirty="0" smtClean="0"/>
              <a:t>clair texte dans </a:t>
            </a:r>
            <a:r>
              <a:rPr lang="fr-FR" sz="2400" dirty="0"/>
              <a:t>le fichier redis.conf</a:t>
            </a:r>
          </a:p>
        </p:txBody>
      </p:sp>
    </p:spTree>
    <p:extLst>
      <p:ext uri="{BB962C8B-B14F-4D97-AF65-F5344CB8AC3E}">
        <p14:creationId xmlns:p14="http://schemas.microsoft.com/office/powerpoint/2010/main" val="2374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Chiffrement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Redis ne prend pas en charge le cryptage des </a:t>
            </a:r>
            <a:r>
              <a:rPr lang="fr-FR" sz="2400" dirty="0" smtClean="0"/>
              <a:t>données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Si Redis est ouvert à </a:t>
            </a:r>
            <a:r>
              <a:rPr lang="fr-FR" sz="2400" dirty="0" smtClean="0"/>
              <a:t>l’internet, </a:t>
            </a:r>
            <a:r>
              <a:rPr lang="fr-FR" sz="2400" dirty="0"/>
              <a:t>utilisez une couche de protection supplémentaire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SSL Proxy - Spiped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0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Désactivation et renommage des commandes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424737" cy="46383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Des </a:t>
            </a:r>
            <a:r>
              <a:rPr lang="fr-FR" sz="2400" dirty="0"/>
              <a:t>commandes spécifiques peuvent être désactivées ou </a:t>
            </a:r>
            <a:r>
              <a:rPr lang="fr-FR" sz="2400" dirty="0" smtClean="0"/>
              <a:t>renommées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utilisateurs normaux ne devraient pas être capables d'exécuter CONFIG ou </a:t>
            </a:r>
            <a:r>
              <a:rPr lang="fr-FR" sz="2400" dirty="0" smtClean="0"/>
              <a:t>FLUSHALL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Pour désactiver, renommer en </a:t>
            </a:r>
            <a:r>
              <a:rPr lang="fr-FR" sz="2400" dirty="0" smtClean="0"/>
              <a:t>string vide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Les commandes sont renommées dans redis.conf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rename-command </a:t>
            </a:r>
            <a:r>
              <a:rPr lang="en-US" b="1" dirty="0"/>
              <a:t>CONFIG </a:t>
            </a:r>
            <a:r>
              <a:rPr lang="en-US" b="1" dirty="0" smtClean="0"/>
              <a:t>b840fc02d524045429941cc15f59e41cb7be6c52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rename-command CONFIG ""</a:t>
            </a: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39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Redis </a:t>
            </a:r>
            <a:r>
              <a:rPr lang="fr-FR" dirty="0" smtClean="0"/>
              <a:t>dans </a:t>
            </a:r>
            <a:r>
              <a:rPr lang="fr-FR" dirty="0"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sudo apt-get </a:t>
            </a:r>
            <a:r>
              <a:rPr lang="en-US" sz="2400" dirty="0" smtClean="0"/>
              <a:t>update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sudo apt-get </a:t>
            </a:r>
            <a:r>
              <a:rPr lang="en-US" sz="2400" dirty="0" smtClean="0"/>
              <a:t>upgrade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sudo apt-get install </a:t>
            </a:r>
            <a:r>
              <a:rPr lang="en-US" sz="2400" dirty="0" smtClean="0"/>
              <a:t>redis-server</a:t>
            </a:r>
          </a:p>
        </p:txBody>
      </p:sp>
    </p:spTree>
    <p:extLst>
      <p:ext uri="{BB962C8B-B14F-4D97-AF65-F5344CB8AC3E}">
        <p14:creationId xmlns:p14="http://schemas.microsoft.com/office/powerpoint/2010/main" val="25838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922366"/>
            <a:ext cx="8915399" cy="2262781"/>
          </a:xfrm>
        </p:spPr>
        <p:txBody>
          <a:bodyPr/>
          <a:lstStyle/>
          <a:p>
            <a:r>
              <a:rPr lang="en-US" dirty="0"/>
              <a:t>Commandes </a:t>
            </a:r>
            <a:r>
              <a:rPr lang="en-US" dirty="0" smtClean="0"/>
              <a:t>de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55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Utilisé pour lire les paramètres de configuration d'un serveur Redis en cours </a:t>
            </a:r>
            <a:r>
              <a:rPr lang="fr-FR" dirty="0" smtClean="0"/>
              <a:t>d'exécution</a:t>
            </a:r>
          </a:p>
          <a:p>
            <a:pPr>
              <a:lnSpc>
                <a:spcPct val="150000"/>
              </a:lnSpc>
            </a:pPr>
            <a:r>
              <a:rPr lang="fr-FR" dirty="0"/>
              <a:t>Depuis Redis 2.6, tous les paramètres de configuration sont supportés</a:t>
            </a:r>
          </a:p>
          <a:p>
            <a:pPr>
              <a:lnSpc>
                <a:spcPct val="150000"/>
              </a:lnSpc>
            </a:pPr>
            <a:r>
              <a:rPr lang="en-US" dirty="0"/>
              <a:t>Prend un seul argument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CONFIG GET port </a:t>
            </a:r>
            <a:r>
              <a:rPr lang="en-US" dirty="0" smtClean="0"/>
              <a:t>– </a:t>
            </a:r>
            <a:r>
              <a:rPr lang="fr-FR" dirty="0" smtClean="0"/>
              <a:t>Rend </a:t>
            </a:r>
            <a:r>
              <a:rPr lang="fr-FR" dirty="0"/>
              <a:t>la valeur de configuration du 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CONFIG GET *</a:t>
            </a:r>
            <a:r>
              <a:rPr lang="en-US" dirty="0" smtClean="0"/>
              <a:t> - </a:t>
            </a:r>
            <a:r>
              <a:rPr lang="fr-FR" dirty="0"/>
              <a:t>Liste tous les paramètres de </a:t>
            </a:r>
            <a:r>
              <a:rPr lang="fr-FR" dirty="0" smtClean="0"/>
              <a:t>configuration </a:t>
            </a:r>
            <a:r>
              <a:rPr lang="fr-FR" dirty="0"/>
              <a:t>supportés</a:t>
            </a: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CONFIG GET *max-*-entries* </a:t>
            </a:r>
            <a:r>
              <a:rPr lang="en-US" dirty="0" smtClean="0"/>
              <a:t>- hash-max-zipmap-entries, list-max-ziplist-entries,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Permet de reconfigurer le serveur lors de l'exécution sans avoir à </a:t>
            </a:r>
            <a:r>
              <a:rPr lang="fr-FR" sz="2400" dirty="0" smtClean="0"/>
              <a:t>redémarrer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CONFIG SET configoption “newvalue”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Rend des </a:t>
            </a:r>
            <a:r>
              <a:rPr lang="fr-FR" dirty="0"/>
              <a:t>informations et des statistiques sur un </a:t>
            </a:r>
            <a:r>
              <a:rPr lang="fr-FR" dirty="0" smtClean="0"/>
              <a:t>serveur</a:t>
            </a:r>
          </a:p>
          <a:p>
            <a:r>
              <a:rPr lang="fr-FR" dirty="0"/>
              <a:t>Paramètre </a:t>
            </a:r>
            <a:r>
              <a:rPr lang="fr-FR" dirty="0" smtClean="0"/>
              <a:t>optionel </a:t>
            </a:r>
            <a:r>
              <a:rPr lang="fr-FR" dirty="0"/>
              <a:t>pour sélectionner une section d'information spécifique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erver | clients | memory | persistence | stats |replication |cpu</a:t>
            </a:r>
          </a:p>
          <a:p>
            <a:pPr marL="0" indent="0">
              <a:buNone/>
            </a:pPr>
            <a:r>
              <a:rPr lang="en-US" b="1" dirty="0" smtClean="0"/>
              <a:t>commandstats | cluster | keyspace | all | default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INFO</a:t>
            </a:r>
          </a:p>
          <a:p>
            <a:pPr marL="0" indent="0">
              <a:buNone/>
            </a:pPr>
            <a:r>
              <a:rPr lang="en-US" b="1" dirty="0" smtClean="0"/>
              <a:t>INFO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C’est quoi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Redis est une open source, </a:t>
            </a:r>
            <a:r>
              <a:rPr lang="en-US" sz="2400" b="1" dirty="0" smtClean="0"/>
              <a:t>in-memory</a:t>
            </a:r>
            <a:r>
              <a:rPr lang="en-US" sz="2400" dirty="0" smtClean="0"/>
              <a:t> </a:t>
            </a:r>
            <a:r>
              <a:rPr lang="en-US" sz="2400" b="1" dirty="0" smtClean="0"/>
              <a:t>data structure store</a:t>
            </a:r>
            <a:r>
              <a:rPr lang="en-US" sz="2400" dirty="0" smtClean="0"/>
              <a:t>, utilisée comme base de données, cache et message broker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NoSQL</a:t>
            </a:r>
            <a:r>
              <a:rPr lang="en-US" sz="2400" dirty="0" smtClean="0"/>
              <a:t> Key/Value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7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RESETSTAT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Réinitialise les statistiques signalées à l'aide de la commande </a:t>
            </a:r>
            <a:r>
              <a:rPr lang="fr-FR" dirty="0" smtClean="0"/>
              <a:t>INFO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Keyspace hits</a:t>
            </a:r>
          </a:p>
          <a:p>
            <a:pPr marL="0" indent="0">
              <a:buNone/>
            </a:pPr>
            <a:r>
              <a:rPr lang="en-US" dirty="0" smtClean="0"/>
              <a:t>Keyspace misses</a:t>
            </a:r>
          </a:p>
          <a:p>
            <a:pPr marL="0" indent="0">
              <a:buNone/>
            </a:pPr>
            <a:r>
              <a:rPr lang="en-US" dirty="0" smtClean="0"/>
              <a:t>Number of commands processed</a:t>
            </a:r>
          </a:p>
          <a:p>
            <a:pPr marL="0" indent="0">
              <a:buNone/>
            </a:pPr>
            <a:r>
              <a:rPr lang="en-US" dirty="0" smtClean="0"/>
              <a:t>Number of connections received</a:t>
            </a:r>
          </a:p>
          <a:p>
            <a:pPr marL="0" indent="0">
              <a:buNone/>
            </a:pPr>
            <a:r>
              <a:rPr lang="en-US" dirty="0" smtClean="0"/>
              <a:t>Number or expired keys</a:t>
            </a:r>
          </a:p>
          <a:p>
            <a:pPr marL="0" indent="0">
              <a:buNone/>
            </a:pPr>
            <a:r>
              <a:rPr lang="en-US" dirty="0" smtClean="0"/>
              <a:t>Number of rejected connections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CONFIG RESETSTAT</a:t>
            </a:r>
          </a:p>
        </p:txBody>
      </p:sp>
    </p:spTree>
    <p:extLst>
      <p:ext uri="{BB962C8B-B14F-4D97-AF65-F5344CB8AC3E}">
        <p14:creationId xmlns:p14="http://schemas.microsoft.com/office/powerpoint/2010/main" val="2759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5706"/>
            <a:ext cx="8915400" cy="4563035"/>
          </a:xfrm>
        </p:spPr>
        <p:txBody>
          <a:bodyPr>
            <a:noAutofit/>
          </a:bodyPr>
          <a:lstStyle/>
          <a:p>
            <a:r>
              <a:rPr lang="fr-FR" sz="2000" dirty="0"/>
              <a:t>Renvoie des informations et des statistiques sur les clients connectés à un </a:t>
            </a:r>
            <a:r>
              <a:rPr lang="fr-FR" sz="2000" dirty="0" smtClean="0"/>
              <a:t>serveur</a:t>
            </a:r>
          </a:p>
          <a:p>
            <a:endParaRPr lang="en-US" sz="2000" dirty="0" smtClean="0"/>
          </a:p>
          <a:p>
            <a:r>
              <a:rPr lang="en-US" sz="2000" dirty="0" smtClean="0"/>
              <a:t>ID</a:t>
            </a:r>
          </a:p>
          <a:p>
            <a:r>
              <a:rPr lang="en-US" sz="2000" dirty="0" smtClean="0"/>
              <a:t>Name</a:t>
            </a:r>
          </a:p>
          <a:p>
            <a:r>
              <a:rPr lang="en-US" sz="2000" dirty="0" smtClean="0"/>
              <a:t>Flags</a:t>
            </a:r>
          </a:p>
          <a:p>
            <a:r>
              <a:rPr lang="en-US" sz="2000" dirty="0" smtClean="0"/>
              <a:t>Age</a:t>
            </a:r>
          </a:p>
          <a:p>
            <a:r>
              <a:rPr lang="en-US" sz="2000" dirty="0" smtClean="0"/>
              <a:t>Address/Port</a:t>
            </a:r>
          </a:p>
          <a:p>
            <a:r>
              <a:rPr lang="en-US" sz="2000" dirty="0" smtClean="0"/>
              <a:t>Last Command</a:t>
            </a:r>
          </a:p>
          <a:p>
            <a:r>
              <a:rPr lang="en-US" sz="2000" dirty="0" smtClean="0"/>
              <a:t>Idle Time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CLIENT LIST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72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Attribue un nom à une connexion client en </a:t>
            </a:r>
            <a:r>
              <a:rPr lang="fr-FR" sz="2400" dirty="0" smtClean="0"/>
              <a:t>cours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Affiché dans la sortie de la </a:t>
            </a:r>
            <a:r>
              <a:rPr lang="fr-FR" sz="2400" dirty="0" smtClean="0"/>
              <a:t>Liste des clients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SETNAME clientname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57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GETNAME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Renvoie le nom de la connexion cliente actuelle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réponse nulle si aucun nom n'est défini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GETNAME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53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Ferme une connexion donnée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Peut utiliser l'adresse / port ou ID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KILL 127.0.0.1:portnum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KILL 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Commandes basiques des </a:t>
            </a:r>
            <a:r>
              <a:rPr lang="en-US" dirty="0"/>
              <a:t>Types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Lists – LPUSH, RPUSH, LRANGE, LREM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Sets – SADD, SREM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Sorted Sets – ZADD, ZRANGE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Hashes – HSET, HGET, HGETALL</a:t>
            </a:r>
          </a:p>
        </p:txBody>
      </p:sp>
    </p:spTree>
    <p:extLst>
      <p:ext uri="{BB962C8B-B14F-4D97-AF65-F5344CB8AC3E}">
        <p14:creationId xmlns:p14="http://schemas.microsoft.com/office/powerpoint/2010/main" val="11734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847110"/>
            <a:ext cx="8915399" cy="2262781"/>
          </a:xfrm>
        </p:spPr>
        <p:txBody>
          <a:bodyPr/>
          <a:lstStyle/>
          <a:p>
            <a:r>
              <a:rPr lang="en-US" dirty="0"/>
              <a:t>Persistance des données</a:t>
            </a:r>
          </a:p>
        </p:txBody>
      </p:sp>
    </p:spTree>
    <p:extLst>
      <p:ext uri="{BB962C8B-B14F-4D97-AF65-F5344CB8AC3E}">
        <p14:creationId xmlns:p14="http://schemas.microsoft.com/office/powerpoint/2010/main" val="7354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de persistance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Redis </a:t>
            </a:r>
            <a:r>
              <a:rPr lang="fr-FR" sz="2400" dirty="0"/>
              <a:t>fork - Création de processus enfants qui sont une copie exacte du parent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Copy-On-Write Snapshot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0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Processus de persistance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66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fr-FR" dirty="0"/>
              <a:t>Le client envoie une commande d'écriture à la base de données (mémoire du client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fr-FR" dirty="0"/>
              <a:t>La base de données reçoit </a:t>
            </a:r>
            <a:r>
              <a:rPr lang="fr-FR" dirty="0" smtClean="0"/>
              <a:t>la commande d'écriture </a:t>
            </a:r>
            <a:r>
              <a:rPr lang="fr-FR" dirty="0"/>
              <a:t>(mémoire du serveur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Base de donnée appelle “system call” </a:t>
            </a:r>
            <a:r>
              <a:rPr lang="fr-FR" dirty="0"/>
              <a:t>qui écrit des données sur le </a:t>
            </a:r>
            <a:r>
              <a:rPr lang="fr-FR" dirty="0" smtClean="0"/>
              <a:t>disque</a:t>
            </a:r>
            <a:r>
              <a:rPr lang="en-US" dirty="0" smtClean="0"/>
              <a:t>(Kernel buffer)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fr-FR" dirty="0"/>
              <a:t>Le système d'exploitation transfère le </a:t>
            </a:r>
            <a:r>
              <a:rPr lang="fr-FR" dirty="0" smtClean="0"/>
              <a:t>write buffer au </a:t>
            </a:r>
            <a:r>
              <a:rPr lang="fr-FR" dirty="0"/>
              <a:t>contrôleur de disque (cache de disque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fr-FR" dirty="0"/>
              <a:t>Le contrôleur de disque écrit sur un support physique (disque physique)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de persistance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RDB – Point-in-time snapshots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AOF – Write operation logging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Tous </a:t>
            </a:r>
            <a:r>
              <a:rPr lang="en-US" sz="2400" dirty="0"/>
              <a:t>les </a:t>
            </a:r>
            <a:r>
              <a:rPr lang="en-US" sz="2400" dirty="0" smtClean="0"/>
              <a:t>deux RDB &amp; AOF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0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Est-ce qu’elle est </a:t>
            </a:r>
            <a:r>
              <a:rPr lang="en-US" dirty="0" smtClean="0"/>
              <a:t>comme Memcached?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Elle </a:t>
            </a:r>
            <a:r>
              <a:rPr lang="fr-FR" sz="2400" dirty="0"/>
              <a:t>est similaire à Memcached </a:t>
            </a:r>
            <a:r>
              <a:rPr lang="fr-FR" sz="2400" dirty="0" smtClean="0"/>
              <a:t>en </a:t>
            </a:r>
            <a:r>
              <a:rPr lang="fr-FR" sz="2400" dirty="0"/>
              <a:t>sens que les données sont stockées dans la mémoire </a:t>
            </a:r>
            <a:endParaRPr lang="fr-FR" sz="2400" dirty="0" smtClean="0"/>
          </a:p>
          <a:p>
            <a:pPr>
              <a:lnSpc>
                <a:spcPct val="150000"/>
              </a:lnSpc>
            </a:pPr>
            <a:r>
              <a:rPr lang="fr-FR" sz="2400" dirty="0"/>
              <a:t>Memcached utilise le cache volatile, par conséquent les données ne sont pas conservées et sont perdues lors d'un redémarrage. Redis utilise la persistance intégrée et </a:t>
            </a:r>
            <a:r>
              <a:rPr lang="fr-FR" sz="2400" dirty="0" smtClean="0"/>
              <a:t>les données ne disparaîtrons </a:t>
            </a:r>
            <a:r>
              <a:rPr lang="fr-FR" sz="2400" dirty="0"/>
              <a:t>pas après un redémarrage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63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822172"/>
            <a:ext cx="8915399" cy="2262781"/>
          </a:xfrm>
        </p:spPr>
        <p:txBody>
          <a:bodyPr/>
          <a:lstStyle/>
          <a:p>
            <a:r>
              <a:rPr lang="en-US" dirty="0"/>
              <a:t>RDB &amp; Snapshotting</a:t>
            </a:r>
          </a:p>
        </p:txBody>
      </p:sp>
    </p:spTree>
    <p:extLst>
      <p:ext uri="{BB962C8B-B14F-4D97-AF65-F5344CB8AC3E}">
        <p14:creationId xmlns:p14="http://schemas.microsoft.com/office/powerpoint/2010/main" val="30493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– Redis Database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Mode de persistance le plus simple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Activé par défaut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Représentation ponctuelle à un seul </a:t>
            </a:r>
            <a:r>
              <a:rPr lang="fr-FR" sz="2400" dirty="0" smtClean="0"/>
              <a:t>fichier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Utilise les snapshots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Avantages de </a:t>
            </a:r>
            <a:r>
              <a:rPr lang="en-US" dirty="0"/>
              <a:t>RDB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66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Facile à utiliser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Très compact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Parfait </a:t>
            </a:r>
            <a:r>
              <a:rPr lang="en-US" sz="2400" dirty="0" smtClean="0"/>
              <a:t>pour backup &amp; recovery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Maximise </a:t>
            </a:r>
            <a:r>
              <a:rPr lang="fr-FR" sz="2400" dirty="0" smtClean="0"/>
              <a:t>la performance </a:t>
            </a:r>
            <a:r>
              <a:rPr lang="fr-FR" sz="2400" dirty="0"/>
              <a:t>de Redis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Permet des redémarrages plus rapides avec de gros ensembles de données par rapport à AOF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Contrôlé par l'utilisateur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Peut être modifié à l'exécution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Les snapshots </a:t>
            </a:r>
            <a:r>
              <a:rPr lang="fr-FR" sz="2400" dirty="0"/>
              <a:t>sont produits en tant que fichiers .</a:t>
            </a:r>
            <a:r>
              <a:rPr lang="fr-FR" sz="2400" dirty="0" smtClean="0"/>
              <a:t>rdb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Commandes: </a:t>
            </a:r>
            <a:r>
              <a:rPr lang="en-US" sz="2400" b="1" dirty="0" smtClean="0"/>
              <a:t>SAVE </a:t>
            </a:r>
            <a:r>
              <a:rPr lang="en-US" sz="2400" dirty="0" smtClean="0"/>
              <a:t>&amp;</a:t>
            </a:r>
            <a:r>
              <a:rPr lang="en-US" sz="2400" b="1" dirty="0" smtClean="0"/>
              <a:t> BGSAVE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54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&amp; BGSAVE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872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Effectue une sauvegarde synchrone de l'ensemble de données produisant un </a:t>
            </a:r>
            <a:r>
              <a:rPr lang="fr-FR" dirty="0" smtClean="0"/>
              <a:t>snapshot de </a:t>
            </a:r>
            <a:r>
              <a:rPr lang="fr-FR" dirty="0"/>
              <a:t>toutes les données à l'intérieur de l'instance Redis sous la forme d'un fichier .rdb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Ne devrait pas être appelé dans les environnements de production car il va bloquer tous les autres clients. Au lieu de cela, utilisez </a:t>
            </a:r>
            <a:r>
              <a:rPr lang="fr-FR" dirty="0" smtClean="0"/>
              <a:t>BGSAVE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SAVE 60 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Passer l’ensemble des données chaque 60 seconds si au moins1000 clés sont changées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BGSAVE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Enregistre la base de données en arrière-plan et le parent continue à servir les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Inconvénients </a:t>
            </a:r>
            <a:r>
              <a:rPr lang="en-US" dirty="0" smtClean="0"/>
              <a:t>de 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Limité </a:t>
            </a:r>
            <a:r>
              <a:rPr lang="en-US" sz="2400" dirty="0" smtClean="0"/>
              <a:t>aux points d’enregistrement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Pas bon si vous voulez minimiser les risques de perte de </a:t>
            </a:r>
            <a:r>
              <a:rPr lang="fr-FR" sz="2400" dirty="0" smtClean="0"/>
              <a:t>données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besion de faire fork() souvent ce qui peut</a:t>
            </a:r>
            <a:r>
              <a:rPr lang="en-US" sz="2400" dirty="0"/>
              <a:t> </a:t>
            </a:r>
            <a:r>
              <a:rPr lang="en-US" sz="2400" dirty="0" smtClean="0"/>
              <a:t>être lourd sur le processeur</a:t>
            </a:r>
            <a:r>
              <a:rPr lang="en-US" sz="2400" dirty="0"/>
              <a:t> </a:t>
            </a:r>
            <a:r>
              <a:rPr lang="en-US" sz="2400" dirty="0" smtClean="0"/>
              <a:t>et prend du temps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4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863733"/>
            <a:ext cx="8915399" cy="2262781"/>
          </a:xfrm>
        </p:spPr>
        <p:txBody>
          <a:bodyPr/>
          <a:lstStyle/>
          <a:p>
            <a:r>
              <a:rPr lang="en-US" dirty="0"/>
              <a:t>AOF Append Only File</a:t>
            </a:r>
          </a:p>
        </p:txBody>
      </p:sp>
    </p:spTree>
    <p:extLst>
      <p:ext uri="{BB962C8B-B14F-4D97-AF65-F5344CB8AC3E}">
        <p14:creationId xmlns:p14="http://schemas.microsoft.com/office/powerpoint/2010/main" val="24922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– Append Only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Option de persistance </a:t>
            </a:r>
            <a:r>
              <a:rPr lang="en-US" sz="2400" dirty="0" smtClean="0"/>
              <a:t>principale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Chaque opération est enregistrée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 journal est le même format utilisé par les clients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Peut être redirigé vers une autre </a:t>
            </a:r>
            <a:r>
              <a:rPr lang="fr-FR" sz="2400" dirty="0" smtClean="0"/>
              <a:t>instance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L'ensemble de données peut être reconstruit</a:t>
            </a:r>
          </a:p>
        </p:txBody>
      </p:sp>
    </p:spTree>
    <p:extLst>
      <p:ext uri="{BB962C8B-B14F-4D97-AF65-F5344CB8AC3E}">
        <p14:creationId xmlns:p14="http://schemas.microsoft.com/office/powerpoint/2010/main" val="10468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Rewrite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077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Utilisé lorsque le fichier AOF devient trop </a:t>
            </a:r>
            <a:r>
              <a:rPr lang="fr-FR" sz="2400" dirty="0" smtClean="0"/>
              <a:t>gros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Réécrire la base de données à partir de zéro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Accéder directement aux données en mémoire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Pas besoin d'accès au disque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Une fois écrit, le fichier temporaire est synchronisé sur le disque en utilisant fsync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1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Politiques </a:t>
            </a:r>
            <a:r>
              <a:rPr lang="en-US" dirty="0" smtClean="0"/>
              <a:t>de fsync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Pas de fsync - Fait par </a:t>
            </a:r>
            <a:r>
              <a:rPr lang="fr-FR" sz="2400" dirty="0" smtClean="0"/>
              <a:t>SE. </a:t>
            </a:r>
            <a:r>
              <a:rPr lang="fr-FR" sz="2400" dirty="0"/>
              <a:t>Habituellement chaque 30s ou </a:t>
            </a:r>
            <a:r>
              <a:rPr lang="fr-FR" sz="2400" dirty="0" smtClean="0"/>
              <a:t>plus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fsync chaque </a:t>
            </a:r>
            <a:r>
              <a:rPr lang="en-US" sz="2400" dirty="0" smtClean="0"/>
              <a:t>seconde (default)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fsync à chaque </a:t>
            </a:r>
            <a:r>
              <a:rPr lang="en-US" sz="2400" dirty="0" smtClean="0"/>
              <a:t>requête (lourd)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946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Les types de données que Redis permet est l'une de ses meilleures caractéristiques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36231" y="3256546"/>
            <a:ext cx="2518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Hashes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Sorted Sets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6105" y="3256545"/>
            <a:ext cx="2518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Bitmaps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Hyperlogs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Geospatial Indexes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Avantages de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Beaucoup plus </a:t>
            </a:r>
            <a:r>
              <a:rPr lang="en-US" sz="2400" dirty="0" smtClean="0"/>
              <a:t>durable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Fichier unique sans </a:t>
            </a:r>
            <a:r>
              <a:rPr lang="en-US" sz="2400" dirty="0" smtClean="0"/>
              <a:t>corruption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Réécrit automatiquement en arrière-plan s'il devient trop </a:t>
            </a:r>
            <a:r>
              <a:rPr lang="fr-FR" sz="2400" dirty="0" smtClean="0"/>
              <a:t>grand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Facile à comprendre le journal /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0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Désavantages de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Prend plus de temps à charger en mémoire au redémarrage du </a:t>
            </a:r>
            <a:r>
              <a:rPr lang="fr-FR" sz="2400" dirty="0" smtClean="0"/>
              <a:t>serveur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Généralement plus grand que les fichiers RDB </a:t>
            </a:r>
            <a:r>
              <a:rPr lang="fr-FR" sz="2400" dirty="0" smtClean="0"/>
              <a:t>équivalents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Peut être plus lent que RDB selon la politique de fsync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55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Scaling et </a:t>
            </a:r>
            <a:r>
              <a:rPr lang="fr-FR" dirty="0"/>
              <a:t>partitionnement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Dépend de l'utilisation de Redis en tant que cache ou </a:t>
            </a:r>
            <a:r>
              <a:rPr lang="fr-FR" sz="2400" dirty="0" smtClean="0"/>
              <a:t>stockage </a:t>
            </a:r>
            <a:r>
              <a:rPr lang="fr-FR" sz="2400" dirty="0"/>
              <a:t>de </a:t>
            </a:r>
            <a:r>
              <a:rPr lang="fr-FR" sz="2400" dirty="0" smtClean="0"/>
              <a:t>données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Partitionnement: diviser les données entre plusieurs instances Redis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0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Redis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Redis a des clients pour à peu près tous les langages de programmation populaires</a:t>
            </a:r>
          </a:p>
          <a:p>
            <a:pPr marL="0" indent="0">
              <a:buNone/>
            </a:pPr>
            <a:r>
              <a:rPr lang="en-US" b="1" dirty="0" smtClean="0"/>
              <a:t>http</a:t>
            </a:r>
            <a:r>
              <a:rPr lang="en-US" b="1" dirty="0"/>
              <a:t>://redis.io/clients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6" y="3384296"/>
            <a:ext cx="7210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Redis ne </a:t>
            </a:r>
            <a:r>
              <a:rPr lang="fr-FR" sz="2400" dirty="0" smtClean="0"/>
              <a:t>présente </a:t>
            </a:r>
            <a:r>
              <a:rPr lang="fr-FR" sz="2400" dirty="0"/>
              <a:t>pas de données </a:t>
            </a:r>
            <a:r>
              <a:rPr lang="fr-FR" sz="2400" dirty="0" smtClean="0"/>
              <a:t>brutes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Pas de </a:t>
            </a:r>
            <a:r>
              <a:rPr lang="fr-FR" sz="2400" dirty="0"/>
              <a:t>schéma et </a:t>
            </a:r>
            <a:r>
              <a:rPr lang="fr-FR" sz="2400" dirty="0" smtClean="0"/>
              <a:t>noms </a:t>
            </a:r>
            <a:r>
              <a:rPr lang="fr-FR" sz="2400" dirty="0"/>
              <a:t>de </a:t>
            </a:r>
            <a:r>
              <a:rPr lang="fr-FR" sz="2400" dirty="0" smtClean="0"/>
              <a:t>colonnes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Comment les données seront-elles représentées</a:t>
            </a:r>
            <a:r>
              <a:rPr lang="fr-FR" sz="24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Profiter de la vitesse</a:t>
            </a:r>
          </a:p>
        </p:txBody>
      </p:sp>
    </p:spTree>
    <p:extLst>
      <p:ext uri="{BB962C8B-B14F-4D97-AF65-F5344CB8AC3E}">
        <p14:creationId xmlns:p14="http://schemas.microsoft.com/office/powerpoint/2010/main" val="39948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Qu'est-ce qui est différent?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9305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Base de données traditionnelle - Analyser le </a:t>
            </a:r>
            <a:r>
              <a:rPr lang="fr-FR" sz="2400" dirty="0" smtClean="0"/>
              <a:t>tableau/index entier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Redis - Commandes de récupération directe des </a:t>
            </a:r>
            <a:r>
              <a:rPr lang="fr-FR" sz="2400" dirty="0" smtClean="0"/>
              <a:t>données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Aucun moteur de requête interne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Vous décidez comment stocker et récupérer des </a:t>
            </a:r>
            <a:r>
              <a:rPr lang="fr-FR" sz="2400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9493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Stockage </a:t>
            </a:r>
            <a:r>
              <a:rPr lang="en-US" dirty="0" smtClean="0"/>
              <a:t>de </a:t>
            </a:r>
            <a:r>
              <a:rPr lang="en-US" dirty="0"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269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Différent de SQL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Stocker les données que vous utiliserez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Données stockées dans la mémoire vive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9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7566</TotalTime>
  <Words>1216</Words>
  <Application>Microsoft Office PowerPoint</Application>
  <PresentationFormat>Widescreen</PresentationFormat>
  <Paragraphs>205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Wisp</vt:lpstr>
      <vt:lpstr>Redis DB</vt:lpstr>
      <vt:lpstr>C’est quoi Redis?</vt:lpstr>
      <vt:lpstr>Est-ce qu’elle est comme Memcached?</vt:lpstr>
      <vt:lpstr>Types de données</vt:lpstr>
      <vt:lpstr>Scaling et partitionnement</vt:lpstr>
      <vt:lpstr>Clients Redis</vt:lpstr>
      <vt:lpstr>Structure de données</vt:lpstr>
      <vt:lpstr>Qu'est-ce qui est différent?</vt:lpstr>
      <vt:lpstr>Stockage de données</vt:lpstr>
      <vt:lpstr>Modèle de sécurité</vt:lpstr>
      <vt:lpstr>Sécurité sur le réseau</vt:lpstr>
      <vt:lpstr>Authentification</vt:lpstr>
      <vt:lpstr>Chiffrement de données</vt:lpstr>
      <vt:lpstr>Désactivation et renommage des commandes</vt:lpstr>
      <vt:lpstr>Installation de Redis dans Linux</vt:lpstr>
      <vt:lpstr>Commandes de Redis</vt:lpstr>
      <vt:lpstr>CONFIG GET</vt:lpstr>
      <vt:lpstr>CONFIG SET</vt:lpstr>
      <vt:lpstr>INFO</vt:lpstr>
      <vt:lpstr>CONFIG RESETSTAT</vt:lpstr>
      <vt:lpstr>CLIENT LIST</vt:lpstr>
      <vt:lpstr>CLIENT SETNAME</vt:lpstr>
      <vt:lpstr>CLIENT GETNAME</vt:lpstr>
      <vt:lpstr>CLIENT KILL</vt:lpstr>
      <vt:lpstr>Commandes basiques des Types de données</vt:lpstr>
      <vt:lpstr>Persistance des données</vt:lpstr>
      <vt:lpstr>Caractéristiques de persistance des données</vt:lpstr>
      <vt:lpstr>Processus de persistance</vt:lpstr>
      <vt:lpstr>Options de persistance</vt:lpstr>
      <vt:lpstr>RDB &amp; Snapshotting</vt:lpstr>
      <vt:lpstr>RDB – Redis Database File</vt:lpstr>
      <vt:lpstr>Avantages de RDB</vt:lpstr>
      <vt:lpstr>Snapshotting</vt:lpstr>
      <vt:lpstr>SAVE &amp; BGSAVE</vt:lpstr>
      <vt:lpstr>Inconvénients de RDB</vt:lpstr>
      <vt:lpstr>AOF Append Only File</vt:lpstr>
      <vt:lpstr>AOF – Append Only File</vt:lpstr>
      <vt:lpstr>AOF Rewrite</vt:lpstr>
      <vt:lpstr>Politiques de fsync</vt:lpstr>
      <vt:lpstr>Avantages de AOF</vt:lpstr>
      <vt:lpstr>Désavantages de AOF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Windows User</cp:lastModifiedBy>
  <cp:revision>142</cp:revision>
  <dcterms:created xsi:type="dcterms:W3CDTF">2016-03-05T12:52:24Z</dcterms:created>
  <dcterms:modified xsi:type="dcterms:W3CDTF">2018-03-07T21:11:31Z</dcterms:modified>
</cp:coreProperties>
</file>