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BC430-2037-420B-A977-4B73878C1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53BF34-0FCC-4043-A0C6-E3F533643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749934-232A-4612-ADEE-62A2C665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985F-7578-4BE4-9445-408B3B13AFE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F94FC9-EFC0-456C-ADBF-E75E4451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D453DF-7D0C-4FB8-9836-784DF810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E316-838A-4E9B-A31F-6599BE228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71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76DB2-2A6C-4938-90A0-4D247F75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AFB5AD-8280-4BF3-B218-875EFB7F6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02A84A-7BEA-42CB-BB5D-BF6A3D47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985F-7578-4BE4-9445-408B3B13AFE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7304AC-F2F4-4990-872B-954CDB54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9E6730-707D-49EF-B07F-021479EB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E316-838A-4E9B-A31F-6599BE228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01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CA8F99-F5E0-4501-B915-677D6DA7C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69D245-0EF3-4630-A90C-B7DFA87FB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9A19EC-3406-4939-A4C9-4B8B8BD4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985F-7578-4BE4-9445-408B3B13AFE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2B6844-0344-4009-8C0E-DAC22BB6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AB6EB5-0AE3-440B-B3B6-A4993060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E316-838A-4E9B-A31F-6599BE228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99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73E65-80A1-492F-9474-DACBD5A4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0BBC47-C5FF-46EF-A1A8-ED7A7592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9A3D39-BB3D-4C55-8522-6F0BAFE8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985F-7578-4BE4-9445-408B3B13AFE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130669-640E-48DD-9C47-69A57837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B903DD-F530-463E-AB98-1C164BD0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E316-838A-4E9B-A31F-6599BE228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49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5957E-3905-4847-A90F-97423505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CC2B08-0EA2-44BD-A853-4E1C48A4C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31E18-D863-4A78-B3AF-6CA3B674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985F-7578-4BE4-9445-408B3B13AFE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002DB7-44D9-40C2-80D6-6425CCB4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176396-F9BE-454C-879D-8B9A1DE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E316-838A-4E9B-A31F-6599BE228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20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6FD80-1A4C-4B6B-A4C1-D59F6CF5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20993-5E4C-4619-A03E-D04F4F4F5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892AFB-C450-45F4-A621-674DF8F1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0DD8D4-4AEF-4AED-BAF0-592E0F44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985F-7578-4BE4-9445-408B3B13AFE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3F620B-A0F7-41F1-B58B-BB398469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DC0A5F-F6DC-4B29-8632-63DE9E0B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E316-838A-4E9B-A31F-6599BE228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64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A44AB-67D7-45C8-A935-49E9A741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A3C48-2FC4-43F1-BCFE-AD01B2987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7F2E48-8DA1-40D6-9EDF-CED7D1C45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A68D1E-B437-4307-91D7-399B5BD68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0E0D11-545C-4823-A6F1-4DAD4C108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E361EB-0891-4DFA-A5E3-D7529DFE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985F-7578-4BE4-9445-408B3B13AFE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369273-2CBF-4235-B8E9-568F9133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EB7F13-B26B-43B9-BB08-9B688ACD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E316-838A-4E9B-A31F-6599BE228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53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93909-9082-4044-A050-EFCF899E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80BB79-E972-4901-8A83-656BAB69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985F-7578-4BE4-9445-408B3B13AFE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4F0943-FF9D-4FFC-982C-05294D96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8B38D8-CC39-43F6-BD4D-3B5790E1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E316-838A-4E9B-A31F-6599BE228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23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161BF9-03A8-483E-9246-CE568266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985F-7578-4BE4-9445-408B3B13AFE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B97452-D4FD-4FBF-92D5-4C1BC59B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2CD68A-F12B-4BAD-A993-51E960F3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E316-838A-4E9B-A31F-6599BE228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89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1DFDC3-61DA-4131-A124-75BAD2A0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621CB6-9446-447B-9221-152A40B3A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1DDA21-D102-48B7-A5CD-DB950D7B5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A43E81-406A-4324-B2EF-4FD47024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985F-7578-4BE4-9445-408B3B13AFE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C1D8FF-C378-48F8-BBD9-4EBF4DA6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EA7EDD-B7AD-4B3F-8EA7-0C08328A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E316-838A-4E9B-A31F-6599BE228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26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9C47DB-79A6-41D5-9E4B-BFE7BBB8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376118-7C57-4CFB-B85E-F75318E31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34CB59-F4E5-44C8-B3BB-63A64DBD3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5E3DD0-4B6B-4394-AAAC-37083007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985F-7578-4BE4-9445-408B3B13AFE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24B8D6-FAFF-4A5F-AAEF-DF7130AD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51D746-0793-4AD0-9F27-F9165F42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E316-838A-4E9B-A31F-6599BE228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35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86B1D6-01EF-4A30-83E1-3B69B4F2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708CE8-0EED-47C6-8F6C-7D33C1E46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BCBE19-2F34-4446-B531-E2F3C1B04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4985F-7578-4BE4-9445-408B3B13AFE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746828-A0AF-4A42-897F-47B220C60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2848B2-FEC5-4D86-A5D2-C6FFC1FE8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9E316-838A-4E9B-A31F-6599BE228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52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FB08F6-AE85-48B9-BF41-72E94D252E80}"/>
              </a:ext>
            </a:extLst>
          </p:cNvPr>
          <p:cNvSpPr/>
          <p:nvPr/>
        </p:nvSpPr>
        <p:spPr>
          <a:xfrm>
            <a:off x="1180209" y="3164955"/>
            <a:ext cx="3671778" cy="2445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2"/>
                </a:solidFill>
              </a:rPr>
              <a:t>Thumbnail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2795A1-F08A-48FC-B32F-8F5A417FDB90}"/>
              </a:ext>
            </a:extLst>
          </p:cNvPr>
          <p:cNvSpPr/>
          <p:nvPr/>
        </p:nvSpPr>
        <p:spPr>
          <a:xfrm>
            <a:off x="1180210" y="147085"/>
            <a:ext cx="3671777" cy="893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2"/>
                </a:solidFill>
              </a:rPr>
              <a:t>Title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84DEDF-E355-4FFA-8AA1-95C51AACC487}"/>
              </a:ext>
            </a:extLst>
          </p:cNvPr>
          <p:cNvSpPr/>
          <p:nvPr/>
        </p:nvSpPr>
        <p:spPr>
          <a:xfrm>
            <a:off x="5351720" y="147085"/>
            <a:ext cx="5387164" cy="2255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2"/>
                </a:solidFill>
              </a:rPr>
              <a:t>context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5CA8C-55FC-4070-8088-41576CBBCD06}"/>
              </a:ext>
            </a:extLst>
          </p:cNvPr>
          <p:cNvSpPr/>
          <p:nvPr/>
        </p:nvSpPr>
        <p:spPr>
          <a:xfrm>
            <a:off x="5351720" y="2599660"/>
            <a:ext cx="2537638" cy="893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Date de démarrage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62A6B-3F74-4995-81F3-FD22B81E7FF4}"/>
              </a:ext>
            </a:extLst>
          </p:cNvPr>
          <p:cNvSpPr/>
          <p:nvPr/>
        </p:nvSpPr>
        <p:spPr>
          <a:xfrm>
            <a:off x="5351720" y="3712531"/>
            <a:ext cx="5387164" cy="893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Spécifications fonctionnelles (description de toute les actions de la pages)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2166D-0C96-4825-85A4-AF5FD747DAF4}"/>
              </a:ext>
            </a:extLst>
          </p:cNvPr>
          <p:cNvSpPr/>
          <p:nvPr/>
        </p:nvSpPr>
        <p:spPr>
          <a:xfrm>
            <a:off x="1180210" y="2182331"/>
            <a:ext cx="3671777" cy="893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Technologies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A77D15-5811-4E77-82F4-8444406B2DBE}"/>
              </a:ext>
            </a:extLst>
          </p:cNvPr>
          <p:cNvSpPr/>
          <p:nvPr/>
        </p:nvSpPr>
        <p:spPr>
          <a:xfrm>
            <a:off x="1180209" y="1185530"/>
            <a:ext cx="974656" cy="893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2"/>
                </a:solidFill>
              </a:rPr>
              <a:t>Github</a:t>
            </a:r>
            <a:r>
              <a:rPr lang="fr-FR" dirty="0">
                <a:solidFill>
                  <a:schemeClr val="tx2"/>
                </a:solidFill>
              </a:rPr>
              <a:t> of projet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0641F4-FDFC-4AD1-8198-5998E256F919}"/>
              </a:ext>
            </a:extLst>
          </p:cNvPr>
          <p:cNvSpPr/>
          <p:nvPr/>
        </p:nvSpPr>
        <p:spPr>
          <a:xfrm>
            <a:off x="2293087" y="1185530"/>
            <a:ext cx="1109332" cy="865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2"/>
                </a:solidFill>
              </a:rPr>
              <a:t>link</a:t>
            </a:r>
            <a:r>
              <a:rPr lang="fr-FR" dirty="0">
                <a:solidFill>
                  <a:schemeClr val="tx2"/>
                </a:solidFill>
              </a:rPr>
              <a:t> of </a:t>
            </a:r>
            <a:r>
              <a:rPr lang="fr-FR" dirty="0" err="1">
                <a:solidFill>
                  <a:schemeClr val="tx2"/>
                </a:solidFill>
              </a:rPr>
              <a:t>project</a:t>
            </a:r>
            <a:r>
              <a:rPr lang="fr-FR" dirty="0">
                <a:solidFill>
                  <a:schemeClr val="tx2"/>
                </a:solidFill>
              </a:rPr>
              <a:t> héberger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66A1C3-543A-469F-9D98-CF87EB6A2430}"/>
              </a:ext>
            </a:extLst>
          </p:cNvPr>
          <p:cNvSpPr/>
          <p:nvPr/>
        </p:nvSpPr>
        <p:spPr>
          <a:xfrm>
            <a:off x="3540641" y="1171350"/>
            <a:ext cx="1311346" cy="865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Dossier de conception</a:t>
            </a:r>
          </a:p>
          <a:p>
            <a:pPr algn="ctr"/>
            <a:r>
              <a:rPr lang="fr-FR" dirty="0">
                <a:solidFill>
                  <a:schemeClr val="tx2"/>
                </a:solidFill>
              </a:rPr>
              <a:t>Format </a:t>
            </a:r>
            <a:r>
              <a:rPr lang="fr-FR" dirty="0" err="1">
                <a:solidFill>
                  <a:schemeClr val="tx2"/>
                </a:solidFill>
              </a:rPr>
              <a:t>pdf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29F72-5BF4-4227-8D17-4345A6614FD2}"/>
              </a:ext>
            </a:extLst>
          </p:cNvPr>
          <p:cNvSpPr/>
          <p:nvPr/>
        </p:nvSpPr>
        <p:spPr>
          <a:xfrm>
            <a:off x="5351720" y="4717307"/>
            <a:ext cx="5387164" cy="896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Collaborateurs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AF632D-2686-4FC0-B980-4C5707C9DEC2}"/>
              </a:ext>
            </a:extLst>
          </p:cNvPr>
          <p:cNvSpPr/>
          <p:nvPr/>
        </p:nvSpPr>
        <p:spPr>
          <a:xfrm>
            <a:off x="1180209" y="5722083"/>
            <a:ext cx="9558675" cy="864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2"/>
                </a:solidFill>
              </a:rPr>
              <a:t>Screenshots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gallery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48D85-D68C-4EB7-8E23-9A057E24E667}"/>
              </a:ext>
            </a:extLst>
          </p:cNvPr>
          <p:cNvSpPr/>
          <p:nvPr/>
        </p:nvSpPr>
        <p:spPr>
          <a:xfrm>
            <a:off x="8070112" y="2594343"/>
            <a:ext cx="2668772" cy="893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Date de fin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728540-8D71-4D45-B94F-32B41C4C054A}"/>
              </a:ext>
            </a:extLst>
          </p:cNvPr>
          <p:cNvSpPr/>
          <p:nvPr/>
        </p:nvSpPr>
        <p:spPr>
          <a:xfrm>
            <a:off x="9080205" y="4114800"/>
            <a:ext cx="1658679" cy="492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Tester le prototype</a:t>
            </a:r>
          </a:p>
        </p:txBody>
      </p:sp>
    </p:spTree>
    <p:extLst>
      <p:ext uri="{BB962C8B-B14F-4D97-AF65-F5344CB8AC3E}">
        <p14:creationId xmlns:p14="http://schemas.microsoft.com/office/powerpoint/2010/main" val="21531030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5291</TotalTime>
  <Words>40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14</cp:revision>
  <dcterms:created xsi:type="dcterms:W3CDTF">2021-06-02T07:39:00Z</dcterms:created>
  <dcterms:modified xsi:type="dcterms:W3CDTF">2021-06-06T17:16:07Z</dcterms:modified>
</cp:coreProperties>
</file>