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296" r:id="rId17"/>
    <p:sldId id="305" r:id="rId18"/>
    <p:sldId id="306" r:id="rId19"/>
    <p:sldId id="295" r:id="rId20"/>
    <p:sldId id="301" r:id="rId21"/>
    <p:sldId id="299" r:id="rId22"/>
    <p:sldId id="300" r:id="rId23"/>
    <p:sldId id="278" r:id="rId24"/>
    <p:sldId id="279" r:id="rId25"/>
    <p:sldId id="309" r:id="rId26"/>
    <p:sldId id="311" r:id="rId27"/>
    <p:sldId id="307" r:id="rId28"/>
    <p:sldId id="302" r:id="rId29"/>
    <p:sldId id="291" r:id="rId30"/>
    <p:sldId id="267" r:id="rId31"/>
    <p:sldId id="282" r:id="rId32"/>
    <p:sldId id="304" r:id="rId33"/>
    <p:sldId id="281" r:id="rId34"/>
    <p:sldId id="292" r:id="rId35"/>
    <p:sldId id="269" r:id="rId36"/>
    <p:sldId id="284" r:id="rId37"/>
    <p:sldId id="285" r:id="rId38"/>
    <p:sldId id="293" r:id="rId39"/>
    <p:sldId id="271" r:id="rId40"/>
    <p:sldId id="308" r:id="rId41"/>
    <p:sldId id="294" r:id="rId42"/>
    <p:sldId id="283" r:id="rId43"/>
    <p:sldId id="286" r:id="rId4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296"/>
            <p14:sldId id="305"/>
            <p14:sldId id="306"/>
            <p14:sldId id="295"/>
            <p14:sldId id="301"/>
            <p14:sldId id="299"/>
            <p14:sldId id="300"/>
            <p14:sldId id="278"/>
            <p14:sldId id="279"/>
            <p14:sldId id="309"/>
            <p14:sldId id="311"/>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 id="308"/>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79208" autoAdjust="0"/>
  </p:normalViewPr>
  <p:slideViewPr>
    <p:cSldViewPr snapToGrid="0">
      <p:cViewPr varScale="1">
        <p:scale>
          <a:sx n="128" d="100"/>
          <a:sy n="128" d="100"/>
        </p:scale>
        <p:origin x="16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25/01/2022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6568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208851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Schon </a:t>
            </a:r>
            <a:r>
              <a:rPr lang="en-US" dirty="0" err="1"/>
              <a:t>viel</a:t>
            </a:r>
            <a:r>
              <a:rPr lang="en-US" dirty="0"/>
              <a:t> </a:t>
            </a:r>
            <a:r>
              <a:rPr lang="en-US" dirty="0" err="1"/>
              <a:t>danach</a:t>
            </a:r>
            <a:r>
              <a:rPr lang="en-US" dirty="0"/>
              <a:t> </a:t>
            </a:r>
            <a:r>
              <a:rPr lang="en-US" dirty="0" err="1"/>
              <a:t>umgesetzt</a:t>
            </a:r>
            <a:r>
              <a:rPr lang="en-US" dirty="0"/>
              <a:t>, </a:t>
            </a:r>
            <a:r>
              <a:rPr lang="en-US" dirty="0" err="1"/>
              <a:t>weitere</a:t>
            </a:r>
            <a:r>
              <a:rPr lang="en-US" dirty="0"/>
              <a:t> Features und </a:t>
            </a:r>
            <a:r>
              <a:rPr lang="en-US" dirty="0" err="1"/>
              <a:t>wieso</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1349685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42</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43</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25/01/2022 17:27</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25/01/2022 17:27</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25/01/2022 17:27</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25/01/2022 17:27</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25/01/2022 17:27</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25/01/2022 17:27</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25/01/2022 17:27</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25/01/2022 17:27</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25/01/2022 17:27</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25/01/2022 17:27</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25/01/2022 17:27</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25/01/2022 17:27</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16</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26" y="1613707"/>
            <a:ext cx="6017895" cy="2414283"/>
          </a:xfrm>
          <a:prstGeom prst="rect">
            <a:avLst/>
          </a:prstGeom>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26" y="4080669"/>
            <a:ext cx="6017895" cy="2352662"/>
          </a:xfrm>
          <a:prstGeom prst="rect">
            <a:avLst/>
          </a:prstGeom>
        </p:spPr>
      </p:pic>
      <p:grpSp>
        <p:nvGrpSpPr>
          <p:cNvPr id="28" name="Group 27">
            <a:extLst>
              <a:ext uri="{FF2B5EF4-FFF2-40B4-BE49-F238E27FC236}">
                <a16:creationId xmlns:a16="http://schemas.microsoft.com/office/drawing/2014/main" id="{CACD8FC5-BD55-488A-91F8-99F001D32F1D}"/>
              </a:ext>
            </a:extLst>
          </p:cNvPr>
          <p:cNvGrpSpPr/>
          <p:nvPr/>
        </p:nvGrpSpPr>
        <p:grpSpPr>
          <a:xfrm>
            <a:off x="8990330" y="5808980"/>
            <a:ext cx="3774440" cy="764540"/>
            <a:chOff x="8990330" y="5808980"/>
            <a:chExt cx="3774440" cy="764540"/>
          </a:xfrm>
        </p:grpSpPr>
        <p:pic>
          <p:nvPicPr>
            <p:cNvPr id="29" name="Picture 28">
              <a:extLst>
                <a:ext uri="{FF2B5EF4-FFF2-40B4-BE49-F238E27FC236}">
                  <a16:creationId xmlns:a16="http://schemas.microsoft.com/office/drawing/2014/main" id="{1FCC41BA-8DA5-438A-9B01-453D52DD81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0" name="Text Box 11">
              <a:extLst>
                <a:ext uri="{FF2B5EF4-FFF2-40B4-BE49-F238E27FC236}">
                  <a16:creationId xmlns:a16="http://schemas.microsoft.com/office/drawing/2014/main" id="{B7D02E72-CD91-4943-90DD-EE3C36E82CE7}"/>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68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18</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22</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Abfrage</a:t>
            </a:r>
            <a:r>
              <a:rPr lang="en-US" sz="3600" i="1" dirty="0">
                <a:latin typeface="Arial" panose="020B0604020202020204" pitchFamily="34" charset="0"/>
                <a:cs typeface="Arial" panose="020B0604020202020204" pitchFamily="34" charset="0"/>
              </a:rPr>
              <a:t>, timing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One command =&gt; GO</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60642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29</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34</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38</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i="1" dirty="0" err="1">
                <a:latin typeface="Arial" panose="020B0604020202020204" pitchFamily="34" charset="0"/>
                <a:cs typeface="Arial" panose="020B0604020202020204" pitchFamily="34" charset="0"/>
              </a:rPr>
              <a:t>Wettermonitor</a:t>
            </a:r>
            <a:r>
              <a:rPr lang="en-US" i="1" dirty="0">
                <a:latin typeface="Arial" panose="020B0604020202020204" pitchFamily="34" charset="0"/>
                <a:cs typeface="Arial" panose="020B0604020202020204" pitchFamily="34" charset="0"/>
              </a:rPr>
              <a:t> Setup</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026" name="Picture 2" descr="Script free icon">
            <a:extLst>
              <a:ext uri="{FF2B5EF4-FFF2-40B4-BE49-F238E27FC236}">
                <a16:creationId xmlns:a16="http://schemas.microsoft.com/office/drawing/2014/main" id="{FEB24AA8-B371-4949-A0A9-0F73B2119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821" y="3023137"/>
            <a:ext cx="843455" cy="843455"/>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E925F671-A74C-4193-8758-C984C754ECB4}"/>
              </a:ext>
            </a:extLst>
          </p:cNvPr>
          <p:cNvSpPr txBox="1"/>
          <p:nvPr/>
        </p:nvSpPr>
        <p:spPr>
          <a:xfrm>
            <a:off x="1686910" y="4103654"/>
            <a:ext cx="1931276" cy="369332"/>
          </a:xfrm>
          <a:prstGeom prst="rect">
            <a:avLst/>
          </a:prstGeom>
          <a:noFill/>
        </p:spPr>
        <p:txBody>
          <a:bodyPr wrap="square" rtlCol="0">
            <a:spAutoFit/>
          </a:bodyPr>
          <a:lstStyle/>
          <a:p>
            <a:pPr algn="ctr"/>
            <a:r>
              <a:rPr lang="en-US" dirty="0"/>
              <a:t>install.sh</a:t>
            </a:r>
          </a:p>
        </p:txBody>
      </p:sp>
      <p:sp>
        <p:nvSpPr>
          <p:cNvPr id="48" name="Textfeld 47">
            <a:extLst>
              <a:ext uri="{FF2B5EF4-FFF2-40B4-BE49-F238E27FC236}">
                <a16:creationId xmlns:a16="http://schemas.microsoft.com/office/drawing/2014/main" id="{4136C29D-9C7C-4D41-B805-FAA4E5FAA5B4}"/>
              </a:ext>
            </a:extLst>
          </p:cNvPr>
          <p:cNvSpPr txBox="1"/>
          <p:nvPr/>
        </p:nvSpPr>
        <p:spPr>
          <a:xfrm>
            <a:off x="4558861" y="4056258"/>
            <a:ext cx="1931276" cy="369332"/>
          </a:xfrm>
          <a:prstGeom prst="rect">
            <a:avLst/>
          </a:prstGeom>
          <a:noFill/>
        </p:spPr>
        <p:txBody>
          <a:bodyPr wrap="square" rtlCol="0">
            <a:spAutoFit/>
          </a:bodyPr>
          <a:lstStyle/>
          <a:p>
            <a:pPr algn="ctr"/>
            <a:r>
              <a:rPr lang="en-US" dirty="0"/>
              <a:t>Kiosk Service</a:t>
            </a:r>
          </a:p>
        </p:txBody>
      </p:sp>
      <p:sp>
        <p:nvSpPr>
          <p:cNvPr id="50" name="Textfeld 49">
            <a:extLst>
              <a:ext uri="{FF2B5EF4-FFF2-40B4-BE49-F238E27FC236}">
                <a16:creationId xmlns:a16="http://schemas.microsoft.com/office/drawing/2014/main" id="{4181F4DE-E427-4482-9204-53F274E5B0C4}"/>
              </a:ext>
            </a:extLst>
          </p:cNvPr>
          <p:cNvSpPr txBox="1"/>
          <p:nvPr/>
        </p:nvSpPr>
        <p:spPr>
          <a:xfrm>
            <a:off x="7223234" y="4087789"/>
            <a:ext cx="1931276" cy="369332"/>
          </a:xfrm>
          <a:prstGeom prst="rect">
            <a:avLst/>
          </a:prstGeom>
          <a:noFill/>
        </p:spPr>
        <p:txBody>
          <a:bodyPr wrap="square" rtlCol="0">
            <a:spAutoFit/>
          </a:bodyPr>
          <a:lstStyle/>
          <a:p>
            <a:pPr algn="ctr"/>
            <a:r>
              <a:rPr lang="en-US" dirty="0"/>
              <a:t>kiosk.sh</a:t>
            </a:r>
          </a:p>
        </p:txBody>
      </p:sp>
      <p:pic>
        <p:nvPicPr>
          <p:cNvPr id="1028" name="Picture 4" descr="Customer service free icon">
            <a:extLst>
              <a:ext uri="{FF2B5EF4-FFF2-40B4-BE49-F238E27FC236}">
                <a16:creationId xmlns:a16="http://schemas.microsoft.com/office/drawing/2014/main" id="{895CCA92-D26C-4478-8D2E-5C07D7DDC5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3491" y="3007272"/>
            <a:ext cx="864419" cy="8644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tup free icon">
            <a:extLst>
              <a:ext uri="{FF2B5EF4-FFF2-40B4-BE49-F238E27FC236}">
                <a16:creationId xmlns:a16="http://schemas.microsoft.com/office/drawing/2014/main" id="{344491B9-878A-4FAC-B8F7-8F51A73D95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499" y="3109847"/>
            <a:ext cx="756745" cy="75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4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41</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err="1"/>
              <a:t>Zusätzliche</a:t>
            </a:r>
            <a:r>
              <a:rPr lang="en-US" dirty="0"/>
              <a:t> </a:t>
            </a:r>
            <a:r>
              <a:rPr lang="en-US" dirty="0" err="1"/>
              <a:t>Messungen</a:t>
            </a:r>
            <a:r>
              <a:rPr lang="en-US" dirty="0"/>
              <a:t> für </a:t>
            </a:r>
            <a:r>
              <a:rPr lang="en-US" dirty="0" err="1"/>
              <a:t>Mythenquai</a:t>
            </a:r>
            <a:endParaRPr lang="en-US" dirty="0"/>
          </a:p>
          <a:p>
            <a:r>
              <a:rPr lang="en-US" dirty="0" err="1"/>
              <a:t>Meteomeldungen</a:t>
            </a:r>
            <a:r>
              <a:rPr lang="en-US" dirty="0"/>
              <a:t> </a:t>
            </a:r>
            <a:r>
              <a:rPr lang="en-US" dirty="0" err="1"/>
              <a:t>miteinbingen</a:t>
            </a:r>
            <a:endParaRPr lang="en-US" dirty="0"/>
          </a:p>
          <a:p>
            <a:r>
              <a:rPr lang="en-US" dirty="0"/>
              <a:t>SMS/Email </a:t>
            </a:r>
            <a:r>
              <a:rPr lang="en-US" dirty="0" err="1"/>
              <a:t>Benachrichtigungen</a:t>
            </a:r>
            <a:r>
              <a:rPr lang="en-US" dirty="0"/>
              <a:t> für </a:t>
            </a:r>
            <a:r>
              <a:rPr lang="en-US" dirty="0" err="1"/>
              <a:t>Segler</a:t>
            </a:r>
            <a:endParaRPr lang="en-US" dirty="0"/>
          </a:p>
          <a:p>
            <a:r>
              <a:rPr lang="en-US" dirty="0" err="1"/>
              <a:t>Satelitenkarte</a:t>
            </a:r>
            <a:r>
              <a:rPr lang="en-US" dirty="0"/>
              <a:t> </a:t>
            </a:r>
            <a:r>
              <a:rPr lang="en-US" dirty="0" err="1"/>
              <a:t>mit</a:t>
            </a:r>
            <a:r>
              <a:rPr lang="en-US" dirty="0"/>
              <a:t> Wind / Wetter</a:t>
            </a:r>
          </a:p>
          <a:p>
            <a:r>
              <a:rPr lang="en-US" dirty="0" err="1"/>
              <a:t>Graphen</a:t>
            </a:r>
            <a:r>
              <a:rPr lang="en-US" dirty="0"/>
              <a:t> </a:t>
            </a:r>
            <a:r>
              <a:rPr lang="en-US" dirty="0" err="1"/>
              <a:t>vereinheitlichen</a:t>
            </a:r>
            <a:r>
              <a:rPr lang="en-US" dirty="0"/>
              <a:t> </a:t>
            </a:r>
            <a:r>
              <a:rPr lang="en-US" dirty="0" err="1"/>
              <a:t>vom</a:t>
            </a:r>
            <a:r>
              <a:rPr lang="en-US" dirty="0"/>
              <a:t> Layout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1826</Words>
  <Application>Microsoft Office PowerPoint</Application>
  <PresentationFormat>Widescreen</PresentationFormat>
  <Paragraphs>411</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Abfrage, timing</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QUI Sktech Page 1</vt:lpstr>
      <vt:lpstr>QUI Sktech Page 2</vt:lpstr>
      <vt:lpstr>QUI Sktech Page 3</vt:lpstr>
      <vt:lpstr>Auftrag Hardware InfluxDB Python Programm Flask Webserver GUI Sketch Endresultat Weiterentwicklung</vt:lpstr>
      <vt:lpstr>Endresultat Life am HMI</vt:lpstr>
      <vt:lpstr>Endresultat Wettermonitor Setup</vt:lpstr>
      <vt:lpstr>Auftrag Hardware InfluxDB Python Programm Flask Webserver GUI Sketch Endresultat Weiterentwicklung</vt:lpstr>
      <vt:lpstr>Weiterentwicklung Weiterentwicklungsmöglichkeiten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Florin Barbisch (s)</cp:lastModifiedBy>
  <cp:revision>75</cp:revision>
  <dcterms:created xsi:type="dcterms:W3CDTF">2021-12-30T18:49:43Z</dcterms:created>
  <dcterms:modified xsi:type="dcterms:W3CDTF">2022-01-25T22:22:07Z</dcterms:modified>
</cp:coreProperties>
</file>