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7" r:id="rId4"/>
    <p:sldId id="258" r:id="rId5"/>
    <p:sldId id="288" r:id="rId6"/>
    <p:sldId id="272" r:id="rId7"/>
    <p:sldId id="273" r:id="rId8"/>
    <p:sldId id="289" r:id="rId9"/>
    <p:sldId id="263" r:id="rId10"/>
    <p:sldId id="290" r:id="rId11"/>
    <p:sldId id="265" r:id="rId12"/>
    <p:sldId id="276" r:id="rId13"/>
    <p:sldId id="274" r:id="rId14"/>
    <p:sldId id="275" r:id="rId15"/>
    <p:sldId id="277" r:id="rId16"/>
    <p:sldId id="296" r:id="rId17"/>
    <p:sldId id="305" r:id="rId18"/>
    <p:sldId id="306" r:id="rId19"/>
    <p:sldId id="295" r:id="rId20"/>
    <p:sldId id="301" r:id="rId21"/>
    <p:sldId id="299" r:id="rId22"/>
    <p:sldId id="300" r:id="rId23"/>
    <p:sldId id="278" r:id="rId24"/>
    <p:sldId id="279" r:id="rId25"/>
    <p:sldId id="307" r:id="rId26"/>
    <p:sldId id="302" r:id="rId27"/>
    <p:sldId id="291" r:id="rId28"/>
    <p:sldId id="267" r:id="rId29"/>
    <p:sldId id="282" r:id="rId30"/>
    <p:sldId id="304" r:id="rId31"/>
    <p:sldId id="281" r:id="rId32"/>
    <p:sldId id="292" r:id="rId33"/>
    <p:sldId id="269" r:id="rId34"/>
    <p:sldId id="284" r:id="rId35"/>
    <p:sldId id="285" r:id="rId36"/>
    <p:sldId id="293" r:id="rId37"/>
    <p:sldId id="271" r:id="rId38"/>
    <p:sldId id="294" r:id="rId39"/>
    <p:sldId id="283" r:id="rId40"/>
    <p:sldId id="286" r:id="rId4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7B20732-E0BC-47F3-9342-FD504D8A8F79}">
          <p14:sldIdLst>
            <p14:sldId id="256"/>
          </p14:sldIdLst>
        </p14:section>
        <p14:section name="Content" id="{40A239CA-AC55-4C61-9578-568F7F0E1E76}">
          <p14:sldIdLst>
            <p14:sldId id="257"/>
          </p14:sldIdLst>
        </p14:section>
        <p14:section name="Auftrag" id="{BC9A4935-CC7F-4AC5-8A9C-3ACC1A090F04}">
          <p14:sldIdLst>
            <p14:sldId id="287"/>
            <p14:sldId id="258"/>
          </p14:sldIdLst>
        </p14:section>
        <p14:section name="Hardware" id="{198E07BE-F395-4E91-ADC4-4161E7FA5F30}">
          <p14:sldIdLst>
            <p14:sldId id="288"/>
            <p14:sldId id="272"/>
            <p14:sldId id="273"/>
          </p14:sldIdLst>
        </p14:section>
        <p14:section name="InfluxDB" id="{BACC7988-9ACF-4BC2-94BE-7C7E87F589CF}">
          <p14:sldIdLst>
            <p14:sldId id="289"/>
            <p14:sldId id="263"/>
          </p14:sldIdLst>
        </p14:section>
        <p14:section name="Python Programm" id="{E01C7A13-5E9A-4F2E-B006-0232463EABCF}">
          <p14:sldIdLst>
            <p14:sldId id="290"/>
            <p14:sldId id="265"/>
            <p14:sldId id="276"/>
            <p14:sldId id="274"/>
            <p14:sldId id="275"/>
            <p14:sldId id="277"/>
            <p14:sldId id="296"/>
            <p14:sldId id="305"/>
            <p14:sldId id="306"/>
            <p14:sldId id="295"/>
            <p14:sldId id="301"/>
            <p14:sldId id="299"/>
            <p14:sldId id="300"/>
            <p14:sldId id="278"/>
            <p14:sldId id="279"/>
            <p14:sldId id="307"/>
            <p14:sldId id="302"/>
          </p14:sldIdLst>
        </p14:section>
        <p14:section name="Flask Webserver" id="{65FFA779-8BC3-4742-9225-C73FCE4B2262}">
          <p14:sldIdLst>
            <p14:sldId id="291"/>
            <p14:sldId id="267"/>
            <p14:sldId id="282"/>
            <p14:sldId id="304"/>
            <p14:sldId id="281"/>
          </p14:sldIdLst>
        </p14:section>
        <p14:section name="GUI Sketch" id="{FCB354E4-1407-4C71-87CE-F4CB949BA5ED}">
          <p14:sldIdLst>
            <p14:sldId id="292"/>
            <p14:sldId id="269"/>
            <p14:sldId id="284"/>
            <p14:sldId id="285"/>
          </p14:sldIdLst>
        </p14:section>
        <p14:section name="Endresultat" id="{16E49BF4-001E-4A84-8CA8-C04C25915DCA}">
          <p14:sldIdLst>
            <p14:sldId id="293"/>
            <p14:sldId id="271"/>
          </p14:sldIdLst>
        </p14:section>
        <p14:section name="Weiterentwicklung" id="{EE8E4629-1559-4CA7-B565-B1B44D98D62E}">
          <p14:sldIdLst>
            <p14:sldId id="294"/>
            <p14:sldId id="283"/>
          </p14:sldIdLst>
        </p14:section>
        <p14:section name="Endinformationen" id="{55B696C9-BB34-4B1F-8D0E-334567F8A51C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00"/>
    <a:srgbClr val="FFFFFF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01457-99D3-4140-A578-0F990212DAA1}" v="194" dt="2022-01-23T09:23:09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Buess" userId="578e02158c832d3f" providerId="LiveId" clId="{9AE01457-99D3-4140-A578-0F990212DAA1}"/>
    <pc:docChg chg="undo custSel addSld delSld modSld sldOrd modSection">
      <pc:chgData name="Tobias Buess" userId="578e02158c832d3f" providerId="LiveId" clId="{9AE01457-99D3-4140-A578-0F990212DAA1}" dt="2022-01-23T09:42:25.842" v="418" actId="47"/>
      <pc:docMkLst>
        <pc:docMk/>
      </pc:docMkLst>
      <pc:sldChg chg="ord">
        <pc:chgData name="Tobias Buess" userId="578e02158c832d3f" providerId="LiveId" clId="{9AE01457-99D3-4140-A578-0F990212DAA1}" dt="2022-01-23T09:17:49.818" v="312"/>
        <pc:sldMkLst>
          <pc:docMk/>
          <pc:sldMk cId="1867764610" sldId="295"/>
        </pc:sldMkLst>
      </pc:sldChg>
      <pc:sldChg chg="del">
        <pc:chgData name="Tobias Buess" userId="578e02158c832d3f" providerId="LiveId" clId="{9AE01457-99D3-4140-A578-0F990212DAA1}" dt="2022-01-23T09:42:25.842" v="418" actId="47"/>
        <pc:sldMkLst>
          <pc:docMk/>
          <pc:sldMk cId="101364151" sldId="298"/>
        </pc:sldMkLst>
      </pc:sldChg>
      <pc:sldChg chg="addSp delSp modSp new mod ord modTransition modAnim">
        <pc:chgData name="Tobias Buess" userId="578e02158c832d3f" providerId="LiveId" clId="{9AE01457-99D3-4140-A578-0F990212DAA1}" dt="2022-01-23T09:15:20.162" v="245" actId="1076"/>
        <pc:sldMkLst>
          <pc:docMk/>
          <pc:sldMk cId="1822674774" sldId="305"/>
        </pc:sldMkLst>
        <pc:spChg chg="mod">
          <ac:chgData name="Tobias Buess" userId="578e02158c832d3f" providerId="LiveId" clId="{9AE01457-99D3-4140-A578-0F990212DAA1}" dt="2022-01-23T08:44:07.918" v="1"/>
          <ac:spMkLst>
            <pc:docMk/>
            <pc:sldMk cId="1822674774" sldId="305"/>
            <ac:spMk id="2" creationId="{E0F773A2-165D-4E44-8CD5-7E2278CBB092}"/>
          </ac:spMkLst>
        </pc:spChg>
        <pc:spChg chg="del">
          <ac:chgData name="Tobias Buess" userId="578e02158c832d3f" providerId="LiveId" clId="{9AE01457-99D3-4140-A578-0F990212DAA1}" dt="2022-01-23T08:44:10.814" v="2" actId="478"/>
          <ac:spMkLst>
            <pc:docMk/>
            <pc:sldMk cId="1822674774" sldId="305"/>
            <ac:spMk id="3" creationId="{0A0EF977-54BB-42A5-AE11-408540CD358D}"/>
          </ac:spMkLst>
        </pc:spChg>
        <pc:spChg chg="add mod">
          <ac:chgData name="Tobias Buess" userId="578e02158c832d3f" providerId="LiveId" clId="{9AE01457-99D3-4140-A578-0F990212DAA1}" dt="2022-01-23T08:48:46.239" v="75" actId="1076"/>
          <ac:spMkLst>
            <pc:docMk/>
            <pc:sldMk cId="1822674774" sldId="305"/>
            <ac:spMk id="32" creationId="{64384D5A-520A-4D20-A7B4-618E92EAFA90}"/>
          </ac:spMkLst>
        </pc:spChg>
        <pc:spChg chg="add mod">
          <ac:chgData name="Tobias Buess" userId="578e02158c832d3f" providerId="LiveId" clId="{9AE01457-99D3-4140-A578-0F990212DAA1}" dt="2022-01-23T08:52:32.096" v="108" actId="1076"/>
          <ac:spMkLst>
            <pc:docMk/>
            <pc:sldMk cId="1822674774" sldId="305"/>
            <ac:spMk id="33" creationId="{C0183E0E-367A-43AE-8D0F-7935B2D0CA17}"/>
          </ac:spMkLst>
        </pc:spChg>
        <pc:spChg chg="add mod">
          <ac:chgData name="Tobias Buess" userId="578e02158c832d3f" providerId="LiveId" clId="{9AE01457-99D3-4140-A578-0F990212DAA1}" dt="2022-01-23T08:52:46.008" v="114" actId="1076"/>
          <ac:spMkLst>
            <pc:docMk/>
            <pc:sldMk cId="1822674774" sldId="305"/>
            <ac:spMk id="34" creationId="{958335B7-CB2B-41D7-BF70-0E51203D74B0}"/>
          </ac:spMkLst>
        </pc:spChg>
        <pc:spChg chg="add mod">
          <ac:chgData name="Tobias Buess" userId="578e02158c832d3f" providerId="LiveId" clId="{9AE01457-99D3-4140-A578-0F990212DAA1}" dt="2022-01-23T08:53:16.908" v="131" actId="1076"/>
          <ac:spMkLst>
            <pc:docMk/>
            <pc:sldMk cId="1822674774" sldId="305"/>
            <ac:spMk id="35" creationId="{E4BBF98D-ECEC-4877-B5DD-F11CD09582E5}"/>
          </ac:spMkLst>
        </pc:spChg>
        <pc:spChg chg="add mod">
          <ac:chgData name="Tobias Buess" userId="578e02158c832d3f" providerId="LiveId" clId="{9AE01457-99D3-4140-A578-0F990212DAA1}" dt="2022-01-23T09:15:20.162" v="245" actId="1076"/>
          <ac:spMkLst>
            <pc:docMk/>
            <pc:sldMk cId="1822674774" sldId="305"/>
            <ac:spMk id="36" creationId="{8685CCFF-A7D1-42FE-A3AB-62306730AA1E}"/>
          </ac:spMkLst>
        </pc:spChg>
        <pc:spChg chg="add mod">
          <ac:chgData name="Tobias Buess" userId="578e02158c832d3f" providerId="LiveId" clId="{9AE01457-99D3-4140-A578-0F990212DAA1}" dt="2022-01-23T08:53:39.981" v="152" actId="1076"/>
          <ac:spMkLst>
            <pc:docMk/>
            <pc:sldMk cId="1822674774" sldId="305"/>
            <ac:spMk id="37" creationId="{935147AE-2C86-41B3-9D97-B10ADEE445DF}"/>
          </ac:spMkLst>
        </pc:spChg>
        <pc:spChg chg="add mod">
          <ac:chgData name="Tobias Buess" userId="578e02158c832d3f" providerId="LiveId" clId="{9AE01457-99D3-4140-A578-0F990212DAA1}" dt="2022-01-23T08:53:47.947" v="154" actId="1076"/>
          <ac:spMkLst>
            <pc:docMk/>
            <pc:sldMk cId="1822674774" sldId="305"/>
            <ac:spMk id="38" creationId="{4C09696C-ECCB-4CC2-ACF1-79ACEA2A6252}"/>
          </ac:spMkLst>
        </pc:spChg>
        <pc:spChg chg="add mod">
          <ac:chgData name="Tobias Buess" userId="578e02158c832d3f" providerId="LiveId" clId="{9AE01457-99D3-4140-A578-0F990212DAA1}" dt="2022-01-23T08:53:52.650" v="156" actId="1076"/>
          <ac:spMkLst>
            <pc:docMk/>
            <pc:sldMk cId="1822674774" sldId="305"/>
            <ac:spMk id="39" creationId="{6B824A82-43DF-4429-9BE1-A9442F5C82E9}"/>
          </ac:spMkLst>
        </pc:spChg>
        <pc:spChg chg="add mod">
          <ac:chgData name="Tobias Buess" userId="578e02158c832d3f" providerId="LiveId" clId="{9AE01457-99D3-4140-A578-0F990212DAA1}" dt="2022-01-23T08:55:10.484" v="173" actId="571"/>
          <ac:spMkLst>
            <pc:docMk/>
            <pc:sldMk cId="1822674774" sldId="305"/>
            <ac:spMk id="41" creationId="{F61B263C-6E62-477D-BB51-EF43A3215ACD}"/>
          </ac:spMkLst>
        </pc:spChg>
        <pc:spChg chg="add mod">
          <ac:chgData name="Tobias Buess" userId="578e02158c832d3f" providerId="LiveId" clId="{9AE01457-99D3-4140-A578-0F990212DAA1}" dt="2022-01-23T08:55:10.484" v="173" actId="571"/>
          <ac:spMkLst>
            <pc:docMk/>
            <pc:sldMk cId="1822674774" sldId="305"/>
            <ac:spMk id="42" creationId="{F2CAB14A-8B14-4FAF-8BD8-3D5238A142C6}"/>
          </ac:spMkLst>
        </pc:spChg>
        <pc:cxnChg chg="add mod">
          <ac:chgData name="Tobias Buess" userId="578e02158c832d3f" providerId="LiveId" clId="{9AE01457-99D3-4140-A578-0F990212DAA1}" dt="2022-01-23T08:48:02.459" v="49" actId="1076"/>
          <ac:cxnSpMkLst>
            <pc:docMk/>
            <pc:sldMk cId="1822674774" sldId="305"/>
            <ac:cxnSpMk id="5" creationId="{2326E808-27EC-4843-829F-40D1DC75455E}"/>
          </ac:cxnSpMkLst>
        </pc:cxnChg>
        <pc:cxnChg chg="add mod">
          <ac:chgData name="Tobias Buess" userId="578e02158c832d3f" providerId="LiveId" clId="{9AE01457-99D3-4140-A578-0F990212DAA1}" dt="2022-01-23T08:48:02.459" v="49" actId="1076"/>
          <ac:cxnSpMkLst>
            <pc:docMk/>
            <pc:sldMk cId="1822674774" sldId="305"/>
            <ac:cxnSpMk id="8" creationId="{72F650A8-870B-4EE2-B16A-82686B48444F}"/>
          </ac:cxnSpMkLst>
        </pc:cxnChg>
        <pc:cxnChg chg="add mod">
          <ac:chgData name="Tobias Buess" userId="578e02158c832d3f" providerId="LiveId" clId="{9AE01457-99D3-4140-A578-0F990212DAA1}" dt="2022-01-23T08:48:02.459" v="49" actId="1076"/>
          <ac:cxnSpMkLst>
            <pc:docMk/>
            <pc:sldMk cId="1822674774" sldId="305"/>
            <ac:cxnSpMk id="12" creationId="{0DF2AFEE-B1FA-4292-BB0F-A5B94CFA833A}"/>
          </ac:cxnSpMkLst>
        </pc:cxnChg>
        <pc:cxnChg chg="add mod">
          <ac:chgData name="Tobias Buess" userId="578e02158c832d3f" providerId="LiveId" clId="{9AE01457-99D3-4140-A578-0F990212DAA1}" dt="2022-01-23T08:48:11.238" v="50" actId="1076"/>
          <ac:cxnSpMkLst>
            <pc:docMk/>
            <pc:sldMk cId="1822674774" sldId="305"/>
            <ac:cxnSpMk id="15" creationId="{9490CBCB-621E-4265-985A-8B2A343439F2}"/>
          </ac:cxnSpMkLst>
        </pc:cxnChg>
        <pc:cxnChg chg="add mod">
          <ac:chgData name="Tobias Buess" userId="578e02158c832d3f" providerId="LiveId" clId="{9AE01457-99D3-4140-A578-0F990212DAA1}" dt="2022-01-23T08:48:11.238" v="50" actId="1076"/>
          <ac:cxnSpMkLst>
            <pc:docMk/>
            <pc:sldMk cId="1822674774" sldId="305"/>
            <ac:cxnSpMk id="16" creationId="{690803BF-4524-49FF-A329-23242B0B5D16}"/>
          </ac:cxnSpMkLst>
        </pc:cxnChg>
        <pc:cxnChg chg="add mod">
          <ac:chgData name="Tobias Buess" userId="578e02158c832d3f" providerId="LiveId" clId="{9AE01457-99D3-4140-A578-0F990212DAA1}" dt="2022-01-23T08:48:11.238" v="50" actId="1076"/>
          <ac:cxnSpMkLst>
            <pc:docMk/>
            <pc:sldMk cId="1822674774" sldId="305"/>
            <ac:cxnSpMk id="19" creationId="{874756B5-AE5C-403C-A6F0-CEBED75D3A8D}"/>
          </ac:cxnSpMkLst>
        </pc:cxnChg>
        <pc:cxnChg chg="add mod">
          <ac:chgData name="Tobias Buess" userId="578e02158c832d3f" providerId="LiveId" clId="{9AE01457-99D3-4140-A578-0F990212DAA1}" dt="2022-01-23T08:55:10.484" v="173" actId="571"/>
          <ac:cxnSpMkLst>
            <pc:docMk/>
            <pc:sldMk cId="1822674774" sldId="305"/>
            <ac:cxnSpMk id="40" creationId="{0AD6CBF0-9EFC-4E3F-8DDA-962554FAF092}"/>
          </ac:cxnSpMkLst>
        </pc:cxnChg>
      </pc:sldChg>
      <pc:sldChg chg="addSp delSp modSp add mod delAnim modAnim">
        <pc:chgData name="Tobias Buess" userId="578e02158c832d3f" providerId="LiveId" clId="{9AE01457-99D3-4140-A578-0F990212DAA1}" dt="2022-01-23T09:23:12.643" v="417" actId="1076"/>
        <pc:sldMkLst>
          <pc:docMk/>
          <pc:sldMk cId="2292122082" sldId="306"/>
        </pc:sldMkLst>
        <pc:spChg chg="del mod">
          <ac:chgData name="Tobias Buess" userId="578e02158c832d3f" providerId="LiveId" clId="{9AE01457-99D3-4140-A578-0F990212DAA1}" dt="2022-01-23T08:54:06.748" v="160" actId="478"/>
          <ac:spMkLst>
            <pc:docMk/>
            <pc:sldMk cId="2292122082" sldId="306"/>
            <ac:spMk id="32" creationId="{64384D5A-520A-4D20-A7B4-618E92EAFA90}"/>
          </ac:spMkLst>
        </pc:spChg>
        <pc:spChg chg="del">
          <ac:chgData name="Tobias Buess" userId="578e02158c832d3f" providerId="LiveId" clId="{9AE01457-99D3-4140-A578-0F990212DAA1}" dt="2022-01-23T08:54:09.268" v="162" actId="478"/>
          <ac:spMkLst>
            <pc:docMk/>
            <pc:sldMk cId="2292122082" sldId="306"/>
            <ac:spMk id="33" creationId="{C0183E0E-367A-43AE-8D0F-7935B2D0CA17}"/>
          </ac:spMkLst>
        </pc:spChg>
        <pc:spChg chg="del">
          <ac:chgData name="Tobias Buess" userId="578e02158c832d3f" providerId="LiveId" clId="{9AE01457-99D3-4140-A578-0F990212DAA1}" dt="2022-01-23T08:54:07.964" v="161" actId="478"/>
          <ac:spMkLst>
            <pc:docMk/>
            <pc:sldMk cId="2292122082" sldId="306"/>
            <ac:spMk id="34" creationId="{958335B7-CB2B-41D7-BF70-0E51203D74B0}"/>
          </ac:spMkLst>
        </pc:spChg>
        <pc:spChg chg="mod">
          <ac:chgData name="Tobias Buess" userId="578e02158c832d3f" providerId="LiveId" clId="{9AE01457-99D3-4140-A578-0F990212DAA1}" dt="2022-01-23T09:15:30.044" v="246" actId="1076"/>
          <ac:spMkLst>
            <pc:docMk/>
            <pc:sldMk cId="2292122082" sldId="306"/>
            <ac:spMk id="36" creationId="{8685CCFF-A7D1-42FE-A3AB-62306730AA1E}"/>
          </ac:spMkLst>
        </pc:spChg>
        <pc:spChg chg="del">
          <ac:chgData name="Tobias Buess" userId="578e02158c832d3f" providerId="LiveId" clId="{9AE01457-99D3-4140-A578-0F990212DAA1}" dt="2022-01-23T08:54:18.337" v="169" actId="478"/>
          <ac:spMkLst>
            <pc:docMk/>
            <pc:sldMk cId="2292122082" sldId="306"/>
            <ac:spMk id="37" creationId="{935147AE-2C86-41B3-9D97-B10ADEE445DF}"/>
          </ac:spMkLst>
        </pc:spChg>
        <pc:spChg chg="del">
          <ac:chgData name="Tobias Buess" userId="578e02158c832d3f" providerId="LiveId" clId="{9AE01457-99D3-4140-A578-0F990212DAA1}" dt="2022-01-23T08:54:14.412" v="168" actId="478"/>
          <ac:spMkLst>
            <pc:docMk/>
            <pc:sldMk cId="2292122082" sldId="306"/>
            <ac:spMk id="38" creationId="{4C09696C-ECCB-4CC2-ACF1-79ACEA2A6252}"/>
          </ac:spMkLst>
        </pc:spChg>
        <pc:spChg chg="del mod">
          <ac:chgData name="Tobias Buess" userId="578e02158c832d3f" providerId="LiveId" clId="{9AE01457-99D3-4140-A578-0F990212DAA1}" dt="2022-01-23T08:54:13.376" v="167" actId="478"/>
          <ac:spMkLst>
            <pc:docMk/>
            <pc:sldMk cId="2292122082" sldId="306"/>
            <ac:spMk id="39" creationId="{6B824A82-43DF-4429-9BE1-A9442F5C82E9}"/>
          </ac:spMkLst>
        </pc:spChg>
        <pc:spChg chg="add mod">
          <ac:chgData name="Tobias Buess" userId="578e02158c832d3f" providerId="LiveId" clId="{9AE01457-99D3-4140-A578-0F990212DAA1}" dt="2022-01-23T09:16:25.890" v="260" actId="1076"/>
          <ac:spMkLst>
            <pc:docMk/>
            <pc:sldMk cId="2292122082" sldId="306"/>
            <ac:spMk id="77" creationId="{0169A794-BAF0-4116-A7A8-08640AE70368}"/>
          </ac:spMkLst>
        </pc:spChg>
        <pc:spChg chg="add mod">
          <ac:chgData name="Tobias Buess" userId="578e02158c832d3f" providerId="LiveId" clId="{9AE01457-99D3-4140-A578-0F990212DAA1}" dt="2022-01-23T09:23:12.643" v="417" actId="1076"/>
          <ac:spMkLst>
            <pc:docMk/>
            <pc:sldMk cId="2292122082" sldId="306"/>
            <ac:spMk id="78" creationId="{005AF12A-2B76-4242-BB1F-C48442E34566}"/>
          </ac:spMkLst>
        </pc:spChg>
        <pc:cxnChg chg="del">
          <ac:chgData name="Tobias Buess" userId="578e02158c832d3f" providerId="LiveId" clId="{9AE01457-99D3-4140-A578-0F990212DAA1}" dt="2022-01-23T08:54:05.655" v="159" actId="478"/>
          <ac:cxnSpMkLst>
            <pc:docMk/>
            <pc:sldMk cId="2292122082" sldId="306"/>
            <ac:cxnSpMk id="5" creationId="{2326E808-27EC-4843-829F-40D1DC75455E}"/>
          </ac:cxnSpMkLst>
        </pc:cxnChg>
        <pc:cxnChg chg="del">
          <ac:chgData name="Tobias Buess" userId="578e02158c832d3f" providerId="LiveId" clId="{9AE01457-99D3-4140-A578-0F990212DAA1}" dt="2022-01-23T08:54:09.893" v="163" actId="478"/>
          <ac:cxnSpMkLst>
            <pc:docMk/>
            <pc:sldMk cId="2292122082" sldId="306"/>
            <ac:cxnSpMk id="8" creationId="{72F650A8-870B-4EE2-B16A-82686B48444F}"/>
          </ac:cxnSpMkLst>
        </pc:cxnChg>
        <pc:cxnChg chg="del">
          <ac:chgData name="Tobias Buess" userId="578e02158c832d3f" providerId="LiveId" clId="{9AE01457-99D3-4140-A578-0F990212DAA1}" dt="2022-01-23T08:54:11.500" v="165" actId="478"/>
          <ac:cxnSpMkLst>
            <pc:docMk/>
            <pc:sldMk cId="2292122082" sldId="306"/>
            <ac:cxnSpMk id="15" creationId="{9490CBCB-621E-4265-985A-8B2A343439F2}"/>
          </ac:cxnSpMkLst>
        </pc:cxnChg>
        <pc:cxnChg chg="del">
          <ac:chgData name="Tobias Buess" userId="578e02158c832d3f" providerId="LiveId" clId="{9AE01457-99D3-4140-A578-0F990212DAA1}" dt="2022-01-23T08:54:10.787" v="164" actId="478"/>
          <ac:cxnSpMkLst>
            <pc:docMk/>
            <pc:sldMk cId="2292122082" sldId="306"/>
            <ac:cxnSpMk id="16" creationId="{690803BF-4524-49FF-A329-23242B0B5D16}"/>
          </ac:cxnSpMkLst>
        </pc:cxnChg>
        <pc:cxnChg chg="add mod">
          <ac:chgData name="Tobias Buess" userId="578e02158c832d3f" providerId="LiveId" clId="{9AE01457-99D3-4140-A578-0F990212DAA1}" dt="2022-01-23T09:07:56.644" v="240" actId="14100"/>
          <ac:cxnSpMkLst>
            <pc:docMk/>
            <pc:sldMk cId="2292122082" sldId="306"/>
            <ac:cxnSpMk id="75" creationId="{C42EC2AA-D4B5-44C6-90C0-3B0E32DC17F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3C7EC-378C-496A-9946-B9D0B56795BD}" type="datetimeFigureOut">
              <a:rPr lang="en-CH" smtClean="0"/>
              <a:t>01/24/2022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E1BAB-7B68-4C87-8549-54F078DDFB4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066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E1BAB-7B68-4C87-8549-54F078DDFB49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481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055A-44ED-4504-8E7B-C5A84F170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F8578-CC3D-4386-BA63-C6DEE476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D5F8-9E70-4B6C-AF7D-D6427E9E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3D6-B070-45C8-AC42-90F25AD4976F}" type="datetime8">
              <a:rPr lang="en-CH" smtClean="0"/>
              <a:t>01/24/2022 11:16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DEF6-564C-4CD1-944F-021BB709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7D71-A7AF-4495-8455-F710423F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202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DCCC-BC8B-4BC1-8802-A5106A9D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7DD97-8678-4DB5-84E6-3DEE9630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6D71-56E6-4AFE-B929-E9AFBF5A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AEE4-2DCF-4A66-9927-6F783BB52BE0}" type="datetime8">
              <a:rPr lang="en-CH" smtClean="0"/>
              <a:t>01/24/2022 11:16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F837-3E17-46BD-8929-059AF70D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42D1-8B2F-46D3-82CF-F739800C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0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D8968-5992-4039-8744-5488E54BA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CC865-C173-4593-8DFF-469B6309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46B8-7175-4F13-ACDD-2A4E1BDF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3A0D-7035-4256-BB1C-652F6CDC1D82}" type="datetime8">
              <a:rPr lang="en-CH" smtClean="0"/>
              <a:t>01/24/2022 11:16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5A4C-17ED-4A5E-AA09-0B15A021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D726-7BC5-4E19-A63F-8B1BE675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34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E32F-8A6C-4779-9154-C27847D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A77A-0BCA-464B-8E73-7B25004E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46E8-8AD3-49D6-9905-31086155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8AA-53F4-4181-BD2C-7354613DB587}" type="datetime8">
              <a:rPr lang="en-CH" smtClean="0"/>
              <a:t>01/24/2022 11:16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2DAC-F99E-45B1-8A6D-43C71564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E7F5-BA66-4FC8-92C2-3428E944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3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D7D9-D857-41E3-B007-B2B41001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DA07-120D-43F2-8238-9C5770B5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4F0C-44F1-4A25-BFAA-01763C6D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5C57-181E-4E8A-8032-E5587C441532}" type="datetime8">
              <a:rPr lang="en-CH" smtClean="0"/>
              <a:t>01/24/2022 11:16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CC22-1B66-4D3D-AA93-A49AC858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8B3A-B7DF-402C-B6A1-5ADB4F6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61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E1B9-8E04-4BD0-92D9-8D71D31D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2EA0-387D-40B7-BE5E-134B5CA8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0CEC6-2C99-489C-8FF3-7FEB96EF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0FCEC-4B58-4F92-90AF-EC36458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6E1-EBCF-4960-9E94-A2CE4CEDA9CF}" type="datetime8">
              <a:rPr lang="en-CH" smtClean="0"/>
              <a:t>01/24/2022 11:16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7BBEE-2FE7-4D09-AFAB-B81DFD3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0FED-C46D-4AC6-B4C1-F208C4D7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102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2C7B-CA04-43D7-85B0-770A45D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6713-39B6-41D0-9F38-6E8FC468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2C1DD-70EC-486C-A787-441A5292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46326-DF45-4A2F-949F-F2226BB44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F11C6-4C29-48AD-A160-4B5BF7187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8FC4B-5FB2-4CFF-B465-0008E92C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22-8975-4143-BBCD-F78A0E3504A0}" type="datetime8">
              <a:rPr lang="en-CH" smtClean="0"/>
              <a:t>01/24/2022 11:16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83456-EA36-4AB2-949D-0417947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361D-27DE-4EC6-B653-2E8A81D2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638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FD0A-2E3A-433B-99F0-54F75BE5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3784A-921B-499E-9AFD-49000838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5ED-9834-4FF8-A8E6-FE85BE4A88B6}" type="datetime8">
              <a:rPr lang="en-CH" smtClean="0"/>
              <a:t>01/24/2022 11:16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67B48-7C45-492E-9D3B-2F27603F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2EC3-F822-48D0-9C0E-564C286A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3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CCFFC-BC19-407D-BCE5-2F2C9591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E595-669A-4DA7-8755-75BCB1DD65E9}" type="datetime8">
              <a:rPr lang="en-CH" smtClean="0"/>
              <a:t>01/24/2022 11:16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B9335-EBE1-433E-A94E-3D661635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0E91-D8F7-49B0-86C8-A175C89D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02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43B6-4FCA-4BDD-B5B7-5238FFE7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0E86-948B-434A-AC7E-0550E7BE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2BC31-E45E-42CC-BA9F-3F23978F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B5536-98CC-405B-9E47-14BA4F99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93-092D-4F3B-852B-B7B73C73F1F9}" type="datetime8">
              <a:rPr lang="en-CH" smtClean="0"/>
              <a:t>01/24/2022 11:16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B2FD8-5BE3-45A4-BE74-1DBECD31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8327-A39D-43EF-8B72-3D586546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59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5B85-8991-4F62-982C-9A77CCA3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BAB96-9C13-4AAF-8A06-DB361AE3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D68C-C54C-4331-89EF-756F4CA7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B0D5-2B76-4804-94F8-C3FFC80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548-12AA-4712-AB6D-8087536C3BD4}" type="datetime8">
              <a:rPr lang="en-CH" smtClean="0"/>
              <a:t>01/24/2022 11:16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208-5ACD-44E8-AB25-54538587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FF3D-6EBB-4B0F-8780-1FA4BC5B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3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DC42A-7E39-41FE-B7FA-9CF47394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7D24-A3CA-49E9-B910-7FBB3008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F98D-7EBF-4355-B209-86C84BF7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5043-500B-4A06-A6BE-2D713F12E4A2}" type="datetime8">
              <a:rPr lang="en-CH" smtClean="0"/>
              <a:t>01/24/2022 11:16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7A2E-A970-44D6-A6BB-F95DE07F3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515D-2F1D-4655-9894-B65088105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95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F051DB-F75D-46E2-BA42-0AF67014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8"/>
            <a:ext cx="12192000" cy="69270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6A06F8-7B53-4503-AE21-53E17FE65EF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FB7382-9215-4FA8-86FB-A045F62387D2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17D780-5FEB-4CE1-9E6C-D45B60C30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EA706CA3-1AC4-4F62-9882-6C35E407A0E9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</a:t>
              </a:r>
              <a:r>
                <a:rPr lang="en-US" sz="900" b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b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Nordwestschweiz</a:t>
              </a:r>
              <a:endParaRPr lang="en-CH" sz="1400" b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8A85E72-FBC5-4119-9AD8-D2F32C84D885}"/>
              </a:ext>
            </a:extLst>
          </p:cNvPr>
          <p:cNvSpPr/>
          <p:nvPr/>
        </p:nvSpPr>
        <p:spPr>
          <a:xfrm>
            <a:off x="2736055" y="2124076"/>
            <a:ext cx="6634163" cy="1909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</a:t>
            </a:r>
          </a:p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endParaRPr lang="en-CH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08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InfluxDB</a:t>
            </a:r>
            <a:endParaRPr lang="en-US" dirty="0"/>
          </a:p>
          <a:p>
            <a:r>
              <a:rPr lang="en-US" dirty="0" err="1"/>
              <a:t>Weather_app</a:t>
            </a:r>
            <a:endParaRPr lang="en-US" dirty="0"/>
          </a:p>
          <a:p>
            <a:pPr lvl="1"/>
            <a:r>
              <a:rPr lang="en-US" dirty="0"/>
              <a:t>Main.py</a:t>
            </a:r>
          </a:p>
          <a:p>
            <a:pPr lvl="1"/>
            <a:r>
              <a:rPr lang="en-US" dirty="0"/>
              <a:t>Weatherdata.py</a:t>
            </a:r>
          </a:p>
          <a:p>
            <a:pPr lvl="1"/>
            <a:r>
              <a:rPr lang="en-US" dirty="0"/>
              <a:t>Weatherimport.py</a:t>
            </a:r>
          </a:p>
          <a:p>
            <a:r>
              <a:rPr lang="en-US" dirty="0" err="1"/>
              <a:t>Messwerte</a:t>
            </a:r>
            <a:endParaRPr lang="en-US" dirty="0"/>
          </a:p>
          <a:p>
            <a:pPr lvl="1"/>
            <a:r>
              <a:rPr lang="en-US" dirty="0"/>
              <a:t>CSV </a:t>
            </a:r>
            <a:r>
              <a:rPr lang="en-US" dirty="0" err="1"/>
              <a:t>Mythenquai</a:t>
            </a:r>
            <a:endParaRPr lang="en-US" dirty="0"/>
          </a:p>
          <a:p>
            <a:pPr lvl="1"/>
            <a:r>
              <a:rPr lang="en-US" dirty="0"/>
              <a:t>CSV </a:t>
            </a:r>
            <a:r>
              <a:rPr lang="en-US" dirty="0" err="1"/>
              <a:t>Tiefenbrunnen</a:t>
            </a:r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 err="1"/>
              <a:t>Bilder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5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main.py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Main.py </a:t>
            </a:r>
            <a:r>
              <a:rPr lang="en-US" dirty="0" err="1"/>
              <a:t>ist</a:t>
            </a:r>
            <a:r>
              <a:rPr lang="en-US" dirty="0"/>
              <a:t> das “</a:t>
            </a:r>
            <a:r>
              <a:rPr lang="en-US" dirty="0" err="1"/>
              <a:t>Hauptprogramm</a:t>
            </a:r>
            <a:r>
              <a:rPr lang="en-US" dirty="0"/>
              <a:t>”</a:t>
            </a:r>
          </a:p>
          <a:p>
            <a:r>
              <a:rPr lang="en-US" dirty="0"/>
              <a:t>Flask Webserver</a:t>
            </a:r>
          </a:p>
          <a:p>
            <a:r>
              <a:rPr lang="en-US" dirty="0"/>
              <a:t>Routing des Webservers</a:t>
            </a:r>
          </a:p>
          <a:p>
            <a:r>
              <a:rPr lang="en-US" dirty="0" err="1"/>
              <a:t>Initialisierung</a:t>
            </a:r>
            <a:endParaRPr lang="en-US" dirty="0"/>
          </a:p>
          <a:p>
            <a:pPr lvl="1"/>
            <a:r>
              <a:rPr lang="en-US" dirty="0"/>
              <a:t>Update DB</a:t>
            </a:r>
          </a:p>
          <a:p>
            <a:pPr lvl="1"/>
            <a:r>
              <a:rPr lang="en-US" dirty="0"/>
              <a:t>Generate Graphs</a:t>
            </a:r>
          </a:p>
          <a:p>
            <a:pPr lvl="1"/>
            <a:r>
              <a:rPr lang="en-US" dirty="0"/>
              <a:t>Threading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Logging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weatherdata.py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D7A5C4-72B6-46BC-AEAA-F091250702B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Weatherdata.py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Bibliothek</a:t>
            </a:r>
            <a:r>
              <a:rPr lang="en-US" dirty="0"/>
              <a:t> </a:t>
            </a:r>
          </a:p>
          <a:p>
            <a:r>
              <a:rPr lang="en-US" dirty="0"/>
              <a:t>FHNW</a:t>
            </a:r>
          </a:p>
          <a:p>
            <a:r>
              <a:rPr lang="en-US" dirty="0" err="1"/>
              <a:t>Funktionen</a:t>
            </a:r>
            <a:r>
              <a:rPr lang="en-US" dirty="0"/>
              <a:t> für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InfluxDB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Config()</a:t>
            </a:r>
          </a:p>
          <a:p>
            <a:pPr lvl="1"/>
            <a:r>
              <a:rPr lang="en-US" dirty="0" err="1"/>
              <a:t>Import_latest_data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Get_attr_entries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Get_multiple_attr_entries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get_multible_attr_entries_yearlyWindow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281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weatherimport.py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Weatherimport.py </a:t>
            </a:r>
            <a:r>
              <a:rPr lang="en-US" dirty="0" err="1"/>
              <a:t>Hilfsfunktionen</a:t>
            </a:r>
            <a:r>
              <a:rPr lang="en-US" dirty="0"/>
              <a:t> </a:t>
            </a:r>
            <a:r>
              <a:rPr lang="en-US" dirty="0" err="1"/>
              <a:t>Bibliothek</a:t>
            </a:r>
            <a:endParaRPr lang="en-US" dirty="0"/>
          </a:p>
          <a:p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entwickelt</a:t>
            </a:r>
            <a:endParaRPr lang="en-US" dirty="0"/>
          </a:p>
          <a:p>
            <a:r>
              <a:rPr lang="en-US" dirty="0" err="1"/>
              <a:t>Funktionen</a:t>
            </a:r>
            <a:r>
              <a:rPr lang="en-US" dirty="0"/>
              <a:t> für </a:t>
            </a:r>
            <a:r>
              <a:rPr lang="en-US" dirty="0" err="1"/>
              <a:t>Wettermonitor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Initialisierung</a:t>
            </a:r>
            <a:endParaRPr lang="en-US" dirty="0"/>
          </a:p>
          <a:p>
            <a:pPr lvl="1"/>
            <a:r>
              <a:rPr lang="en-US" dirty="0" err="1"/>
              <a:t>Daten</a:t>
            </a:r>
            <a:r>
              <a:rPr lang="en-US" dirty="0"/>
              <a:t> in DB </a:t>
            </a:r>
            <a:r>
              <a:rPr lang="en-US" dirty="0" err="1"/>
              <a:t>schreiben</a:t>
            </a:r>
            <a:endParaRPr lang="en-US" dirty="0"/>
          </a:p>
          <a:p>
            <a:pPr lvl="1"/>
            <a:r>
              <a:rPr lang="en-US" dirty="0" err="1"/>
              <a:t>Daten</a:t>
            </a:r>
            <a:r>
              <a:rPr lang="en-US" dirty="0"/>
              <a:t> von DB </a:t>
            </a:r>
            <a:r>
              <a:rPr lang="en-US" dirty="0" err="1"/>
              <a:t>lesen</a:t>
            </a:r>
            <a:endParaRPr lang="en-US" dirty="0"/>
          </a:p>
          <a:p>
            <a:pPr lvl="1"/>
            <a:r>
              <a:rPr lang="en-US" dirty="0"/>
              <a:t>Plots</a:t>
            </a:r>
          </a:p>
          <a:p>
            <a:pPr lvl="1"/>
            <a:r>
              <a:rPr lang="en-US" dirty="0" err="1"/>
              <a:t>Vorhersagen</a:t>
            </a:r>
            <a:r>
              <a:rPr lang="en-US" dirty="0"/>
              <a:t> (Nearest </a:t>
            </a:r>
            <a:r>
              <a:rPr lang="en-US" dirty="0" err="1"/>
              <a:t>Neighbour</a:t>
            </a:r>
            <a:r>
              <a:rPr lang="en-US" dirty="0"/>
              <a:t>)</a:t>
            </a:r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8AA6D0-F2DA-42B4-9424-5E5D8B8666F0}"/>
              </a:ext>
            </a:extLst>
          </p:cNvPr>
          <p:cNvSpPr txBox="1">
            <a:spLocks/>
          </p:cNvSpPr>
          <p:nvPr/>
        </p:nvSpPr>
        <p:spPr>
          <a:xfrm>
            <a:off x="673894" y="59232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H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E8E1B69-1EEF-4C0F-B187-DA42855F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entwickelt</a:t>
            </a:r>
            <a:endParaRPr lang="en-US" dirty="0"/>
          </a:p>
          <a:p>
            <a:r>
              <a:rPr lang="en-US" dirty="0"/>
              <a:t>Nearest </a:t>
            </a:r>
            <a:r>
              <a:rPr lang="en-US" dirty="0" err="1"/>
              <a:t>Neigbhour</a:t>
            </a:r>
            <a:endParaRPr lang="en-US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726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16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9194-AB0E-48F2-9C81-43BC149A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1613707"/>
            <a:ext cx="6017895" cy="2414283"/>
          </a:xfrm>
          <a:prstGeom prst="rect">
            <a:avLst/>
          </a:prstGeom>
        </p:spPr>
      </p:pic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5C34786-2185-4637-BF32-5C31A8FF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4080669"/>
            <a:ext cx="6017895" cy="235266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ACD8FC5-BD55-488A-91F8-99F001D32F1D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FCC41BA-8DA5-438A-9B01-453D52DD8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B7D02E72-CD91-4943-90DD-EE3C36E82CE7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8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773A2-165D-4E44-8CD5-7E2278CB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FD322E-3A19-4945-9846-B0D48A75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17</a:t>
            </a:fld>
            <a:endParaRPr lang="en-CH"/>
          </a:p>
        </p:txBody>
      </p:sp>
      <p:cxnSp>
        <p:nvCxnSpPr>
          <p:cNvPr id="5" name="Straight Arrow Connector 8">
            <a:extLst>
              <a:ext uri="{FF2B5EF4-FFF2-40B4-BE49-F238E27FC236}">
                <a16:creationId xmlns:a16="http://schemas.microsoft.com/office/drawing/2014/main" id="{2326E808-27EC-4843-829F-40D1DC75455E}"/>
              </a:ext>
            </a:extLst>
          </p:cNvPr>
          <p:cNvCxnSpPr>
            <a:cxnSpLocks/>
          </p:cNvCxnSpPr>
          <p:nvPr/>
        </p:nvCxnSpPr>
        <p:spPr>
          <a:xfrm flipV="1">
            <a:off x="4332876" y="3163636"/>
            <a:ext cx="0" cy="17197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8">
            <a:extLst>
              <a:ext uri="{FF2B5EF4-FFF2-40B4-BE49-F238E27FC236}">
                <a16:creationId xmlns:a16="http://schemas.microsoft.com/office/drawing/2014/main" id="{72F650A8-870B-4EE2-B16A-82686B48444F}"/>
              </a:ext>
            </a:extLst>
          </p:cNvPr>
          <p:cNvCxnSpPr>
            <a:cxnSpLocks/>
          </p:cNvCxnSpPr>
          <p:nvPr/>
        </p:nvCxnSpPr>
        <p:spPr>
          <a:xfrm flipV="1">
            <a:off x="3035769" y="4883400"/>
            <a:ext cx="129710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0DF2AFEE-B1FA-4292-BB0F-A5B94CFA833A}"/>
              </a:ext>
            </a:extLst>
          </p:cNvPr>
          <p:cNvCxnSpPr>
            <a:cxnSpLocks/>
          </p:cNvCxnSpPr>
          <p:nvPr/>
        </p:nvCxnSpPr>
        <p:spPr>
          <a:xfrm flipV="1">
            <a:off x="3035770" y="3163636"/>
            <a:ext cx="1297105" cy="171976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8">
            <a:extLst>
              <a:ext uri="{FF2B5EF4-FFF2-40B4-BE49-F238E27FC236}">
                <a16:creationId xmlns:a16="http://schemas.microsoft.com/office/drawing/2014/main" id="{9490CBCB-621E-4265-985A-8B2A343439F2}"/>
              </a:ext>
            </a:extLst>
          </p:cNvPr>
          <p:cNvCxnSpPr>
            <a:cxnSpLocks/>
          </p:cNvCxnSpPr>
          <p:nvPr/>
        </p:nvCxnSpPr>
        <p:spPr>
          <a:xfrm flipV="1">
            <a:off x="9156231" y="3876867"/>
            <a:ext cx="0" cy="10065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8">
            <a:extLst>
              <a:ext uri="{FF2B5EF4-FFF2-40B4-BE49-F238E27FC236}">
                <a16:creationId xmlns:a16="http://schemas.microsoft.com/office/drawing/2014/main" id="{690803BF-4524-49FF-A329-23242B0B5D16}"/>
              </a:ext>
            </a:extLst>
          </p:cNvPr>
          <p:cNvCxnSpPr>
            <a:cxnSpLocks/>
          </p:cNvCxnSpPr>
          <p:nvPr/>
        </p:nvCxnSpPr>
        <p:spPr>
          <a:xfrm>
            <a:off x="6312408" y="4883401"/>
            <a:ext cx="284382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874756B5-AE5C-403C-A6F0-CEBED75D3A8D}"/>
              </a:ext>
            </a:extLst>
          </p:cNvPr>
          <p:cNvCxnSpPr>
            <a:cxnSpLocks/>
          </p:cNvCxnSpPr>
          <p:nvPr/>
        </p:nvCxnSpPr>
        <p:spPr>
          <a:xfrm flipV="1">
            <a:off x="6312408" y="3876867"/>
            <a:ext cx="2843822" cy="100653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4384D5A-520A-4D20-A7B4-618E92EAFA90}"/>
              </a:ext>
            </a:extLst>
          </p:cNvPr>
          <p:cNvSpPr txBox="1"/>
          <p:nvPr/>
        </p:nvSpPr>
        <p:spPr>
          <a:xfrm rot="18491603">
            <a:off x="2382821" y="3708002"/>
            <a:ext cx="223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Resultierender Vektor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0183E0E-367A-43AE-8D0F-7935B2D0CA17}"/>
              </a:ext>
            </a:extLst>
          </p:cNvPr>
          <p:cNvSpPr txBox="1"/>
          <p:nvPr/>
        </p:nvSpPr>
        <p:spPr>
          <a:xfrm>
            <a:off x="2832854" y="502487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Messung 1 Norm.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58335B7-CB2B-41D7-BF70-0E51203D74B0}"/>
              </a:ext>
            </a:extLst>
          </p:cNvPr>
          <p:cNvSpPr txBox="1"/>
          <p:nvPr/>
        </p:nvSpPr>
        <p:spPr>
          <a:xfrm rot="16200000">
            <a:off x="3755543" y="380151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Messung 2 Norm.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4BBF98D-ECEC-4877-B5DD-F11CD09582E5}"/>
              </a:ext>
            </a:extLst>
          </p:cNvPr>
          <p:cNvSpPr txBox="1"/>
          <p:nvPr/>
        </p:nvSpPr>
        <p:spPr>
          <a:xfrm>
            <a:off x="2663379" y="2228475"/>
            <a:ext cx="220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Referenztag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685CCFF-A7D1-42FE-A3AB-62306730AA1E}"/>
              </a:ext>
            </a:extLst>
          </p:cNvPr>
          <p:cNvSpPr txBox="1"/>
          <p:nvPr/>
        </p:nvSpPr>
        <p:spPr>
          <a:xfrm>
            <a:off x="6991879" y="2226934"/>
            <a:ext cx="2440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Vergleichstag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35147AE-2C86-41B3-9D97-B10ADEE445DF}"/>
              </a:ext>
            </a:extLst>
          </p:cNvPr>
          <p:cNvSpPr txBox="1"/>
          <p:nvPr/>
        </p:nvSpPr>
        <p:spPr>
          <a:xfrm rot="20451599">
            <a:off x="6440391" y="3851588"/>
            <a:ext cx="22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Resultierender Vektor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C09696C-ECCB-4CC2-ACF1-79ACEA2A6252}"/>
              </a:ext>
            </a:extLst>
          </p:cNvPr>
          <p:cNvSpPr txBox="1"/>
          <p:nvPr/>
        </p:nvSpPr>
        <p:spPr>
          <a:xfrm>
            <a:off x="6926318" y="503147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Messung 1 Norm.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B824A82-43DF-4429-9BE1-A9442F5C82E9}"/>
              </a:ext>
            </a:extLst>
          </p:cNvPr>
          <p:cNvSpPr txBox="1"/>
          <p:nvPr/>
        </p:nvSpPr>
        <p:spPr>
          <a:xfrm rot="16200000">
            <a:off x="8510052" y="419546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Messung 2 Norm.</a:t>
            </a:r>
          </a:p>
        </p:txBody>
      </p:sp>
    </p:spTree>
    <p:extLst>
      <p:ext uri="{BB962C8B-B14F-4D97-AF65-F5344CB8AC3E}">
        <p14:creationId xmlns:p14="http://schemas.microsoft.com/office/powerpoint/2010/main" val="182267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7" grpId="0"/>
      <p:bldP spid="3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773A2-165D-4E44-8CD5-7E2278CB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FD322E-3A19-4945-9846-B0D48A75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18</a:t>
            </a:fld>
            <a:endParaRPr lang="en-CH"/>
          </a:p>
        </p:txBody>
      </p: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0DF2AFEE-B1FA-4292-BB0F-A5B94CFA833A}"/>
              </a:ext>
            </a:extLst>
          </p:cNvPr>
          <p:cNvCxnSpPr>
            <a:cxnSpLocks/>
          </p:cNvCxnSpPr>
          <p:nvPr/>
        </p:nvCxnSpPr>
        <p:spPr>
          <a:xfrm flipV="1">
            <a:off x="3035770" y="3163636"/>
            <a:ext cx="1297105" cy="171976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874756B5-AE5C-403C-A6F0-CEBED75D3A8D}"/>
              </a:ext>
            </a:extLst>
          </p:cNvPr>
          <p:cNvCxnSpPr>
            <a:cxnSpLocks/>
          </p:cNvCxnSpPr>
          <p:nvPr/>
        </p:nvCxnSpPr>
        <p:spPr>
          <a:xfrm flipV="1">
            <a:off x="6312408" y="3876867"/>
            <a:ext cx="2843822" cy="100653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4BBF98D-ECEC-4877-B5DD-F11CD09582E5}"/>
              </a:ext>
            </a:extLst>
          </p:cNvPr>
          <p:cNvSpPr txBox="1"/>
          <p:nvPr/>
        </p:nvSpPr>
        <p:spPr>
          <a:xfrm>
            <a:off x="2663379" y="2228475"/>
            <a:ext cx="220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Referenztag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685CCFF-A7D1-42FE-A3AB-62306730AA1E}"/>
              </a:ext>
            </a:extLst>
          </p:cNvPr>
          <p:cNvSpPr txBox="1"/>
          <p:nvPr/>
        </p:nvSpPr>
        <p:spPr>
          <a:xfrm>
            <a:off x="6991879" y="2228475"/>
            <a:ext cx="2440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Vergleichstag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42EC2AA-D4B5-44C6-90C0-3B0E32DC17FE}"/>
              </a:ext>
            </a:extLst>
          </p:cNvPr>
          <p:cNvCxnSpPr>
            <a:cxnSpLocks/>
          </p:cNvCxnSpPr>
          <p:nvPr/>
        </p:nvCxnSpPr>
        <p:spPr>
          <a:xfrm flipH="1">
            <a:off x="8360229" y="3876867"/>
            <a:ext cx="796001" cy="2848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169A794-BAF0-4116-A7A8-08640AE70368}"/>
              </a:ext>
            </a:extLst>
          </p:cNvPr>
          <p:cNvSpPr txBox="1"/>
          <p:nvPr/>
        </p:nvSpPr>
        <p:spPr>
          <a:xfrm>
            <a:off x="8758229" y="4018651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Differenz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005AF12A-2B76-4242-BB1F-C48442E34566}"/>
              </a:ext>
            </a:extLst>
          </p:cNvPr>
          <p:cNvSpPr txBox="1"/>
          <p:nvPr/>
        </p:nvSpPr>
        <p:spPr>
          <a:xfrm>
            <a:off x="1630831" y="6130062"/>
            <a:ext cx="914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Vergleichstage deren Differenz kleiner als 10% der Differenzrange betragen werden behalten</a:t>
            </a:r>
          </a:p>
        </p:txBody>
      </p:sp>
    </p:spTree>
    <p:extLst>
      <p:ext uri="{BB962C8B-B14F-4D97-AF65-F5344CB8AC3E}">
        <p14:creationId xmlns:p14="http://schemas.microsoft.com/office/powerpoint/2010/main" val="22921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30078 0.0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9" y="3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80000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19</a:t>
            </a:fld>
            <a:endParaRPr lang="en-CH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A3AF28-8136-4431-A864-78C12CA6B8F9}"/>
              </a:ext>
            </a:extLst>
          </p:cNvPr>
          <p:cNvGrpSpPr/>
          <p:nvPr/>
        </p:nvGrpSpPr>
        <p:grpSpPr>
          <a:xfrm>
            <a:off x="2365530" y="1613707"/>
            <a:ext cx="6017895" cy="4819624"/>
            <a:chOff x="3087052" y="1613707"/>
            <a:chExt cx="6017895" cy="48196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639194-AB0E-48F2-9C81-43BC149A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52" y="1613707"/>
              <a:ext cx="6017895" cy="24142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3" name="Content Placeholder 8">
              <a:extLst>
                <a:ext uri="{FF2B5EF4-FFF2-40B4-BE49-F238E27FC236}">
                  <a16:creationId xmlns:a16="http://schemas.microsoft.com/office/drawing/2014/main" id="{55C34786-2185-4637-BF32-5C31A8FF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52" y="4080669"/>
              <a:ext cx="6017895" cy="235266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408079-C559-4E36-AAD0-05A68776862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2EC808A-CB2E-49ED-969A-89EF651C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 Box 11">
              <a:extLst>
                <a:ext uri="{FF2B5EF4-FFF2-40B4-BE49-F238E27FC236}">
                  <a16:creationId xmlns:a16="http://schemas.microsoft.com/office/drawing/2014/main" id="{210141D6-06D5-4740-A8E7-08F0336D788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7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40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20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9194-AB0E-48F2-9C81-43BC149A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1613707"/>
            <a:ext cx="6017895" cy="2414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37010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54123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8916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7178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71971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60567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35360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23957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5C34786-2185-4637-BF32-5C31A8FF9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4080669"/>
            <a:ext cx="6017895" cy="23526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0A4FF-1702-4194-A5A7-1681536A4F45}"/>
              </a:ext>
            </a:extLst>
          </p:cNvPr>
          <p:cNvCxnSpPr>
            <a:cxnSpLocks/>
          </p:cNvCxnSpPr>
          <p:nvPr/>
        </p:nvCxnSpPr>
        <p:spPr>
          <a:xfrm flipV="1">
            <a:off x="2637010" y="5089697"/>
            <a:ext cx="517113" cy="1393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86B6B-4465-4AE6-AD65-E0B3D15C914E}"/>
              </a:ext>
            </a:extLst>
          </p:cNvPr>
          <p:cNvCxnSpPr>
            <a:cxnSpLocks/>
          </p:cNvCxnSpPr>
          <p:nvPr/>
        </p:nvCxnSpPr>
        <p:spPr>
          <a:xfrm>
            <a:off x="3154123" y="5086431"/>
            <a:ext cx="774793" cy="5717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A08ABC-722B-4187-9C95-082FCE4E0AAA}"/>
              </a:ext>
            </a:extLst>
          </p:cNvPr>
          <p:cNvCxnSpPr>
            <a:cxnSpLocks/>
          </p:cNvCxnSpPr>
          <p:nvPr/>
        </p:nvCxnSpPr>
        <p:spPr>
          <a:xfrm>
            <a:off x="3928916" y="5654259"/>
            <a:ext cx="788597" cy="2455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9FDAD-0E38-4D36-85CF-7181242B986B}"/>
              </a:ext>
            </a:extLst>
          </p:cNvPr>
          <p:cNvCxnSpPr>
            <a:cxnSpLocks/>
          </p:cNvCxnSpPr>
          <p:nvPr/>
        </p:nvCxnSpPr>
        <p:spPr>
          <a:xfrm flipV="1">
            <a:off x="4717512" y="4561471"/>
            <a:ext cx="774793" cy="1338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A26E95-CF1B-4B5E-AA5D-EAE954861749}"/>
              </a:ext>
            </a:extLst>
          </p:cNvPr>
          <p:cNvCxnSpPr>
            <a:cxnSpLocks/>
          </p:cNvCxnSpPr>
          <p:nvPr/>
        </p:nvCxnSpPr>
        <p:spPr>
          <a:xfrm>
            <a:off x="5492305" y="4561471"/>
            <a:ext cx="768262" cy="433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FD6C78-4DB6-473E-A526-DEFCFD467D81}"/>
              </a:ext>
            </a:extLst>
          </p:cNvPr>
          <p:cNvCxnSpPr>
            <a:cxnSpLocks/>
          </p:cNvCxnSpPr>
          <p:nvPr/>
        </p:nvCxnSpPr>
        <p:spPr>
          <a:xfrm>
            <a:off x="6267098" y="4995431"/>
            <a:ext cx="768262" cy="481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C2257D-17B8-4349-A78C-14D666F3946E}"/>
              </a:ext>
            </a:extLst>
          </p:cNvPr>
          <p:cNvCxnSpPr>
            <a:cxnSpLocks/>
          </p:cNvCxnSpPr>
          <p:nvPr/>
        </p:nvCxnSpPr>
        <p:spPr>
          <a:xfrm>
            <a:off x="7041891" y="5476959"/>
            <a:ext cx="782066" cy="622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85CFA5-72BA-461A-A578-7FD3C3F5FB19}"/>
              </a:ext>
            </a:extLst>
          </p:cNvPr>
          <p:cNvCxnSpPr>
            <a:cxnSpLocks/>
          </p:cNvCxnSpPr>
          <p:nvPr/>
        </p:nvCxnSpPr>
        <p:spPr>
          <a:xfrm>
            <a:off x="7830488" y="6099677"/>
            <a:ext cx="275793" cy="97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C7F34C-C420-49F0-8E40-E56941304BCD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34AC70-4725-4E85-B9EA-A7CE8492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5B552D82-544B-4749-B37B-3D8BB7DB78D5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21</a:t>
            </a:fld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29866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46979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1772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0034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64827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53423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28216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16813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1B9504-E613-49BD-A655-1C86F635BA1B}"/>
              </a:ext>
            </a:extLst>
          </p:cNvPr>
          <p:cNvGrpSpPr/>
          <p:nvPr/>
        </p:nvGrpSpPr>
        <p:grpSpPr>
          <a:xfrm>
            <a:off x="2629866" y="4561471"/>
            <a:ext cx="5469271" cy="1635365"/>
            <a:chOff x="2120265" y="3742162"/>
            <a:chExt cx="7368540" cy="251393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80A4FF-1702-4194-A5A7-1681536A4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265" y="4554168"/>
              <a:ext cx="696686" cy="2142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C86B6B-4465-4AE6-AD65-E0B3D15C914E}"/>
                </a:ext>
              </a:extLst>
            </p:cNvPr>
            <p:cNvCxnSpPr>
              <a:cxnSpLocks/>
            </p:cNvCxnSpPr>
            <p:nvPr/>
          </p:nvCxnSpPr>
          <p:spPr>
            <a:xfrm>
              <a:off x="2816951" y="4549148"/>
              <a:ext cx="1043849" cy="878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A08ABC-722B-4187-9C95-082FCE4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3860800" y="5422032"/>
              <a:ext cx="1062446" cy="3775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9FDAD-0E38-4D36-85CF-7181242B9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246" y="3742162"/>
              <a:ext cx="1043849" cy="2057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A26E95-CF1B-4B5E-AA5D-EAE954861749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95" y="3742162"/>
              <a:ext cx="1035050" cy="667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FD6C78-4DB6-473E-A526-DEFCFD467D81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44" y="4409259"/>
              <a:ext cx="1035050" cy="7402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C2257D-17B8-4349-A78C-14D666F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054793" y="5149481"/>
              <a:ext cx="1053647" cy="957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85CFA5-72BA-461A-A578-7FD3C3F5FB1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239" y="6106743"/>
              <a:ext cx="371566" cy="149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D83554-9BCF-4372-B9F5-AF29238BD071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ADEF263-7530-4F63-BA65-1219C9E83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Text Box 11">
              <a:extLst>
                <a:ext uri="{FF2B5EF4-FFF2-40B4-BE49-F238E27FC236}">
                  <a16:creationId xmlns:a16="http://schemas.microsoft.com/office/drawing/2014/main" id="{BBADB64F-F688-4E32-9551-079E7F009DAD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5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-0.00182 0.46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0.00026 0.47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7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0091 0.459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9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00143 0.45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27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0117 0.296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7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0078 0.3738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00052 0.443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215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417 L 0.00066 0.35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22</a:t>
            </a:fld>
            <a:endParaRPr lang="en-C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04D91C-BB26-421D-8E4B-CAF8EB63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33" y="1792995"/>
            <a:ext cx="6100438" cy="3272009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B1E44D51-B1C7-4C91-9038-92A75EF6704C}"/>
              </a:ext>
            </a:extLst>
          </p:cNvPr>
          <p:cNvSpPr/>
          <p:nvPr/>
        </p:nvSpPr>
        <p:spPr>
          <a:xfrm>
            <a:off x="2952273" y="3302794"/>
            <a:ext cx="45719" cy="54769"/>
          </a:xfrm>
          <a:prstGeom prst="arc">
            <a:avLst>
              <a:gd name="adj1" fmla="val 15059005"/>
              <a:gd name="adj2" fmla="val 37386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028FD90-19EE-474F-A5AE-1CB7430E1B0D}"/>
              </a:ext>
            </a:extLst>
          </p:cNvPr>
          <p:cNvSpPr/>
          <p:nvPr/>
        </p:nvSpPr>
        <p:spPr>
          <a:xfrm>
            <a:off x="3730942" y="3786188"/>
            <a:ext cx="90962" cy="100013"/>
          </a:xfrm>
          <a:prstGeom prst="arc">
            <a:avLst>
              <a:gd name="adj1" fmla="val 20003324"/>
              <a:gd name="adj2" fmla="val 546741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C13807E-E006-4AB0-B4D0-BBB1BF74A229}"/>
              </a:ext>
            </a:extLst>
          </p:cNvPr>
          <p:cNvSpPr/>
          <p:nvPr/>
        </p:nvSpPr>
        <p:spPr>
          <a:xfrm>
            <a:off x="4461986" y="4057650"/>
            <a:ext cx="71912" cy="61914"/>
          </a:xfrm>
          <a:prstGeom prst="arc">
            <a:avLst>
              <a:gd name="adj1" fmla="val 17799692"/>
              <a:gd name="adj2" fmla="val 546741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1352D5B-2A41-4BEF-8F22-5283AF37599D}"/>
              </a:ext>
            </a:extLst>
          </p:cNvPr>
          <p:cNvSpPr/>
          <p:nvPr/>
        </p:nvSpPr>
        <p:spPr>
          <a:xfrm>
            <a:off x="4556524" y="3573744"/>
            <a:ext cx="782236" cy="624914"/>
          </a:xfrm>
          <a:prstGeom prst="arc">
            <a:avLst>
              <a:gd name="adj1" fmla="val 16832796"/>
              <a:gd name="adj2" fmla="val 39099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888E2EA-2D7E-4E8F-BCAB-F2A41BB6186D}"/>
              </a:ext>
            </a:extLst>
          </p:cNvPr>
          <p:cNvSpPr/>
          <p:nvPr/>
        </p:nvSpPr>
        <p:spPr>
          <a:xfrm>
            <a:off x="5529260" y="2539953"/>
            <a:ext cx="638175" cy="641398"/>
          </a:xfrm>
          <a:prstGeom prst="arc">
            <a:avLst>
              <a:gd name="adj1" fmla="val 19679934"/>
              <a:gd name="adj2" fmla="val 311385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D43AF956-7856-4163-AFA2-2C7834D58728}"/>
              </a:ext>
            </a:extLst>
          </p:cNvPr>
          <p:cNvSpPr/>
          <p:nvPr/>
        </p:nvSpPr>
        <p:spPr>
          <a:xfrm>
            <a:off x="6378271" y="3098539"/>
            <a:ext cx="515445" cy="518048"/>
          </a:xfrm>
          <a:prstGeom prst="arc">
            <a:avLst>
              <a:gd name="adj1" fmla="val 19679934"/>
              <a:gd name="adj2" fmla="val 311385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4DBC1A0-CC76-4DB8-94C0-1C27D5085770}"/>
              </a:ext>
            </a:extLst>
          </p:cNvPr>
          <p:cNvSpPr/>
          <p:nvPr/>
        </p:nvSpPr>
        <p:spPr>
          <a:xfrm>
            <a:off x="7359346" y="4088607"/>
            <a:ext cx="313039" cy="314620"/>
          </a:xfrm>
          <a:prstGeom prst="arc">
            <a:avLst>
              <a:gd name="adj1" fmla="val 20971356"/>
              <a:gd name="adj2" fmla="val 718253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CC865E4-D44B-4EC2-BD4D-97F0C204426F}"/>
              </a:ext>
            </a:extLst>
          </p:cNvPr>
          <p:cNvSpPr/>
          <p:nvPr/>
        </p:nvSpPr>
        <p:spPr>
          <a:xfrm>
            <a:off x="7885912" y="4198658"/>
            <a:ext cx="145844" cy="204569"/>
          </a:xfrm>
          <a:prstGeom prst="arc">
            <a:avLst>
              <a:gd name="adj1" fmla="val 16573345"/>
              <a:gd name="adj2" fmla="val 34347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AA25EC6-322D-4187-9EED-835E3303D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14" y="3573744"/>
            <a:ext cx="6100438" cy="327200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2E2092C-37C4-45E7-AFD6-1865F4A29A82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094ACE6-0BC0-4CA3-8B19-62447F1D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7F91DEEC-EFFB-4C0B-95F8-9E143D39E55E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3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00404 -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Konsole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diverse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geloggt</a:t>
            </a:r>
            <a:endParaRPr lang="en-US" dirty="0"/>
          </a:p>
          <a:p>
            <a:r>
              <a:rPr lang="en-US" dirty="0"/>
              <a:t>Logfile für Warnings und Errors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Threading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Thread für Plots</a:t>
            </a:r>
          </a:p>
          <a:p>
            <a:r>
              <a:rPr lang="en-US" dirty="0"/>
              <a:t>Thread für Flask</a:t>
            </a:r>
          </a:p>
          <a:p>
            <a:r>
              <a:rPr lang="en-US" dirty="0"/>
              <a:t>Thread um </a:t>
            </a:r>
            <a:r>
              <a:rPr lang="en-US" dirty="0" err="1"/>
              <a:t>Wetterdaten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aktualisieren</a:t>
            </a:r>
            <a:endParaRPr lang="en-US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85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Config File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2DFEB5A6-4297-4994-911A-231A175D8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93" y="1528252"/>
            <a:ext cx="7492562" cy="45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1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Grafiken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9C3BC0-70DE-4402-89E5-7AD8D9B91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" t="18690" b="10059"/>
          <a:stretch/>
        </p:blipFill>
        <p:spPr>
          <a:xfrm>
            <a:off x="7065169" y="1309370"/>
            <a:ext cx="3699841" cy="1857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F4C3850-6F29-45D9-9745-0B296A1DA2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19648" r="1993"/>
          <a:stretch/>
        </p:blipFill>
        <p:spPr>
          <a:xfrm>
            <a:off x="7000875" y="3098375"/>
            <a:ext cx="4536281" cy="24924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748409-891A-4358-93AC-0DB4228FD9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Plots:</a:t>
            </a:r>
          </a:p>
          <a:p>
            <a:pPr lvl="1"/>
            <a:r>
              <a:rPr lang="en-US" dirty="0" err="1"/>
              <a:t>Letzte</a:t>
            </a:r>
            <a:r>
              <a:rPr lang="en-US" dirty="0"/>
              <a:t> 7 </a:t>
            </a:r>
            <a:r>
              <a:rPr lang="en-US" dirty="0" err="1"/>
              <a:t>Tage</a:t>
            </a:r>
            <a:endParaRPr lang="en-US" dirty="0"/>
          </a:p>
          <a:p>
            <a:pPr lvl="1"/>
            <a:r>
              <a:rPr lang="en-US" dirty="0"/>
              <a:t>Heute</a:t>
            </a:r>
          </a:p>
          <a:p>
            <a:pPr lvl="1"/>
            <a:r>
              <a:rPr lang="en-US" dirty="0" err="1"/>
              <a:t>Voraussage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Messungen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</a:t>
            </a:r>
          </a:p>
          <a:p>
            <a:pPr lvl="1"/>
            <a:r>
              <a:rPr lang="en-US" dirty="0" err="1"/>
              <a:t>Lufttemperatur</a:t>
            </a:r>
            <a:endParaRPr lang="en-US" dirty="0"/>
          </a:p>
          <a:p>
            <a:pPr lvl="1"/>
            <a:r>
              <a:rPr lang="en-US" dirty="0" err="1"/>
              <a:t>Wassertemperatur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Taupunkt</a:t>
            </a:r>
            <a:endParaRPr lang="en-US" dirty="0"/>
          </a:p>
          <a:p>
            <a:pPr lvl="1"/>
            <a:r>
              <a:rPr lang="en-US" dirty="0" err="1"/>
              <a:t>Wasserstand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Luft-Druck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71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Webserver</a:t>
            </a:r>
            <a:b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3600" i="1" dirty="0">
                <a:latin typeface="Arial" panose="020B0604020202020204" pitchFamily="34" charset="0"/>
                <a:cs typeface="Arial" panose="020B0604020202020204" pitchFamily="34" charset="0"/>
              </a:rPr>
              <a:t>Übersicht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057"/>
            <a:ext cx="10515600" cy="4351338"/>
          </a:xfrm>
        </p:spPr>
        <p:txBody>
          <a:bodyPr/>
          <a:lstStyle/>
          <a:p>
            <a:r>
              <a:rPr lang="en-US" dirty="0"/>
              <a:t>Flask Python Package</a:t>
            </a:r>
          </a:p>
          <a:p>
            <a:r>
              <a:rPr lang="en-US" dirty="0" err="1"/>
              <a:t>Mikro-Webframework</a:t>
            </a:r>
            <a:endParaRPr lang="en-US" dirty="0"/>
          </a:p>
          <a:p>
            <a:r>
              <a:rPr lang="en-US" dirty="0" err="1"/>
              <a:t>Neben</a:t>
            </a:r>
            <a:r>
              <a:rPr lang="en-US" dirty="0"/>
              <a:t> Django </a:t>
            </a:r>
            <a:r>
              <a:rPr lang="en-US" dirty="0" err="1"/>
              <a:t>verbreitestes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WebFramework</a:t>
            </a:r>
            <a:r>
              <a:rPr lang="en-US" dirty="0"/>
              <a:t> für </a:t>
            </a:r>
            <a:r>
              <a:rPr lang="en-US" dirty="0" err="1"/>
              <a:t>Pyhton</a:t>
            </a:r>
            <a:endParaRPr lang="en-CH" dirty="0"/>
          </a:p>
          <a:p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lernen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28</a:t>
            </a:fld>
            <a:endParaRPr lang="en-C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85E77E-CFF5-471C-9CE1-397D20B6A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07" y="2190014"/>
            <a:ext cx="5198268" cy="20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routing in main.py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B2C624-C5A1-46C2-BFD8-CF1B3D6EA4E1}"/>
              </a:ext>
            </a:extLst>
          </p:cNvPr>
          <p:cNvGrpSpPr/>
          <p:nvPr/>
        </p:nvGrpSpPr>
        <p:grpSpPr>
          <a:xfrm>
            <a:off x="1357639" y="3095171"/>
            <a:ext cx="2672393" cy="1951949"/>
            <a:chOff x="817401" y="2381249"/>
            <a:chExt cx="3526631" cy="257589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51AE5D-A9C5-4BC6-81AD-74C324AD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E090F3-B1D9-4303-AF4B-5D2C6402F685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500C4C-3AC6-4682-9C3F-ABFD3450639E}"/>
              </a:ext>
            </a:extLst>
          </p:cNvPr>
          <p:cNvGrpSpPr/>
          <p:nvPr/>
        </p:nvGrpSpPr>
        <p:grpSpPr>
          <a:xfrm>
            <a:off x="7917505" y="3096276"/>
            <a:ext cx="2672393" cy="1818046"/>
            <a:chOff x="4513820" y="2381249"/>
            <a:chExt cx="3526631" cy="23991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3848840-FEC3-4F7C-8073-B549CB76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215" y="2403816"/>
              <a:ext cx="3431779" cy="237662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B77268-EF8C-4F8D-99A3-C466CD5412E5}"/>
                </a:ext>
              </a:extLst>
            </p:cNvPr>
            <p:cNvSpPr/>
            <p:nvPr/>
          </p:nvSpPr>
          <p:spPr>
            <a:xfrm>
              <a:off x="4513820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5775604-C840-4199-928D-34126F9A7330}"/>
              </a:ext>
            </a:extLst>
          </p:cNvPr>
          <p:cNvSpPr txBox="1"/>
          <p:nvPr/>
        </p:nvSpPr>
        <p:spPr>
          <a:xfrm>
            <a:off x="1636560" y="2536634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  <a:endParaRPr lang="en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D8A890-5C81-406B-8136-EC437A6B1C50}"/>
              </a:ext>
            </a:extLst>
          </p:cNvPr>
          <p:cNvSpPr txBox="1"/>
          <p:nvPr/>
        </p:nvSpPr>
        <p:spPr>
          <a:xfrm>
            <a:off x="4747724" y="2375719"/>
            <a:ext cx="211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Übersichtsseite</a:t>
            </a:r>
            <a:r>
              <a:rPr lang="en-US" dirty="0"/>
              <a:t> </a:t>
            </a:r>
            <a:r>
              <a:rPr lang="en-US" dirty="0" err="1"/>
              <a:t>Messstation</a:t>
            </a:r>
            <a:endParaRPr lang="en-US" dirty="0"/>
          </a:p>
          <a:p>
            <a:pPr algn="ctr"/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3AAD50-9B6F-4DB4-861B-BBC6FFD45F68}"/>
              </a:ext>
            </a:extLst>
          </p:cNvPr>
          <p:cNvSpPr txBox="1"/>
          <p:nvPr/>
        </p:nvSpPr>
        <p:spPr>
          <a:xfrm>
            <a:off x="8164576" y="2506080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Grafiken</a:t>
            </a:r>
            <a:endParaRPr lang="en-CH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C58FE6-1973-49D8-921A-115CB07A5A80}"/>
              </a:ext>
            </a:extLst>
          </p:cNvPr>
          <p:cNvGrpSpPr/>
          <p:nvPr/>
        </p:nvGrpSpPr>
        <p:grpSpPr>
          <a:xfrm>
            <a:off x="4639616" y="3096276"/>
            <a:ext cx="2672393" cy="1951949"/>
            <a:chOff x="817401" y="2381249"/>
            <a:chExt cx="3526631" cy="257589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9D2808-DFA2-4457-9610-05D694F1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3F99BD-19FB-4C5B-B880-43C69988EACF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6805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51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routing in main.py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30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75865A9-A72A-4315-A8EE-F069188AD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/</a:t>
            </a:r>
          </a:p>
          <a:p>
            <a:pPr lvl="1"/>
            <a:r>
              <a:rPr lang="en-US" dirty="0"/>
              <a:t>Redirect to /</a:t>
            </a:r>
            <a:r>
              <a:rPr lang="en-US" dirty="0" err="1"/>
              <a:t>wetterstation</a:t>
            </a:r>
            <a:r>
              <a:rPr lang="en-US" dirty="0"/>
              <a:t>/</a:t>
            </a:r>
            <a:r>
              <a:rPr lang="en-US" dirty="0" err="1"/>
              <a:t>tiefenbrunnen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wetterstation</a:t>
            </a:r>
            <a:r>
              <a:rPr lang="en-US" dirty="0"/>
              <a:t>/&lt;station&gt;</a:t>
            </a:r>
          </a:p>
          <a:p>
            <a:pPr lvl="1"/>
            <a:r>
              <a:rPr lang="en-US" dirty="0" err="1"/>
              <a:t>Übersichtsseite</a:t>
            </a:r>
            <a:r>
              <a:rPr lang="en-US" dirty="0"/>
              <a:t> </a:t>
            </a:r>
            <a:r>
              <a:rPr lang="en-US" dirty="0" err="1"/>
              <a:t>Messstation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wetterstation</a:t>
            </a:r>
            <a:r>
              <a:rPr lang="en-US" dirty="0"/>
              <a:t>/&lt;station&gt;/&lt;category&gt;</a:t>
            </a:r>
          </a:p>
          <a:p>
            <a:pPr lvl="1"/>
            <a:r>
              <a:rPr lang="en-US" dirty="0" err="1"/>
              <a:t>Leitet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auf /</a:t>
            </a:r>
            <a:r>
              <a:rPr lang="en-US" dirty="0" err="1"/>
              <a:t>wetterstation</a:t>
            </a:r>
            <a:r>
              <a:rPr lang="en-US" dirty="0"/>
              <a:t>/&lt;station&gt;/&lt;category&gt;/history</a:t>
            </a:r>
          </a:p>
          <a:p>
            <a:r>
              <a:rPr lang="en-US" dirty="0"/>
              <a:t>/</a:t>
            </a:r>
            <a:r>
              <a:rPr lang="en-US" dirty="0" err="1"/>
              <a:t>wetterstation</a:t>
            </a:r>
            <a:r>
              <a:rPr lang="en-US" dirty="0"/>
              <a:t>/&lt;station&gt;/&lt;category&gt;/&lt;type&gt;</a:t>
            </a:r>
          </a:p>
          <a:p>
            <a:pPr lvl="1"/>
            <a:r>
              <a:rPr lang="en-US" dirty="0" err="1"/>
              <a:t>Grafik</a:t>
            </a:r>
            <a:endParaRPr lang="en-US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739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html files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  <a:p>
            <a:pPr lvl="1"/>
            <a:r>
              <a:rPr lang="en-US" dirty="0"/>
              <a:t>Navigation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Wetterstationen</a:t>
            </a:r>
            <a:endParaRPr lang="en-US" dirty="0"/>
          </a:p>
          <a:p>
            <a:r>
              <a:rPr lang="en-US" dirty="0"/>
              <a:t>Load_data.html</a:t>
            </a:r>
          </a:p>
          <a:p>
            <a:pPr lvl="1"/>
            <a:r>
              <a:rPr lang="en-US" dirty="0" err="1"/>
              <a:t>Startansicht</a:t>
            </a:r>
            <a:r>
              <a:rPr lang="en-US" dirty="0"/>
              <a:t> Loading Data bis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</a:p>
          <a:p>
            <a:r>
              <a:rPr lang="en-US" dirty="0"/>
              <a:t>Main.html</a:t>
            </a:r>
          </a:p>
          <a:p>
            <a:pPr lvl="1"/>
            <a:r>
              <a:rPr lang="en-US" dirty="0" err="1"/>
              <a:t>Anischt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endParaRPr lang="en-US" dirty="0"/>
          </a:p>
          <a:p>
            <a:r>
              <a:rPr lang="en-US" dirty="0"/>
              <a:t>Graph.html</a:t>
            </a:r>
          </a:p>
          <a:p>
            <a:pPr lvl="1"/>
            <a:r>
              <a:rPr lang="en-US" dirty="0"/>
              <a:t>Navigation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lvl="1"/>
            <a:r>
              <a:rPr lang="en-US" dirty="0" err="1"/>
              <a:t>Einlesen</a:t>
            </a:r>
            <a:r>
              <a:rPr lang="en-US" dirty="0"/>
              <a:t> von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4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1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1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C26C1D-7483-4A40-8C37-893D1B089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81" y="828076"/>
            <a:ext cx="4142519" cy="55282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1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2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829B7-63A7-4EAF-93E7-ABDA129D8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95" y="2113461"/>
            <a:ext cx="3885345" cy="51850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A8C6C-B530-4DA7-A40A-E36207230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99" y="1412764"/>
            <a:ext cx="4479991" cy="5978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42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Life am HMI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F98F26-4884-425C-B7B1-F88B6869BB65}"/>
              </a:ext>
            </a:extLst>
          </p:cNvPr>
          <p:cNvGrpSpPr/>
          <p:nvPr/>
        </p:nvGrpSpPr>
        <p:grpSpPr>
          <a:xfrm>
            <a:off x="817401" y="2381249"/>
            <a:ext cx="3526631" cy="2575895"/>
            <a:chOff x="817401" y="2381249"/>
            <a:chExt cx="3526631" cy="25758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58A5AA-A1F1-46AC-8D41-81139825A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5C7951-8992-46A8-9FA9-6E8884B2A7F8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5C4C4C-A668-4E7D-A57B-B94B52082D98}"/>
              </a:ext>
            </a:extLst>
          </p:cNvPr>
          <p:cNvGrpSpPr/>
          <p:nvPr/>
        </p:nvGrpSpPr>
        <p:grpSpPr>
          <a:xfrm>
            <a:off x="4513820" y="2381249"/>
            <a:ext cx="3526631" cy="2399190"/>
            <a:chOff x="4513820" y="2381249"/>
            <a:chExt cx="3526631" cy="239919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0E8023-8E25-4B3C-8214-D8096DC80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215" y="2403816"/>
              <a:ext cx="3431779" cy="23766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C20EC6-1CAD-4D97-BA6A-0587724A0056}"/>
                </a:ext>
              </a:extLst>
            </p:cNvPr>
            <p:cNvSpPr/>
            <p:nvPr/>
          </p:nvSpPr>
          <p:spPr>
            <a:xfrm>
              <a:off x="4513820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F10EC-AFFF-4667-AC5C-0DFF754EF5DA}"/>
              </a:ext>
            </a:extLst>
          </p:cNvPr>
          <p:cNvGrpSpPr/>
          <p:nvPr/>
        </p:nvGrpSpPr>
        <p:grpSpPr>
          <a:xfrm>
            <a:off x="8218884" y="2381248"/>
            <a:ext cx="3526631" cy="2383604"/>
            <a:chOff x="8218884" y="2381248"/>
            <a:chExt cx="3526631" cy="23836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A7BCDC-63DF-452B-A73C-30E821B5E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1"/>
            <a:stretch/>
          </p:blipFill>
          <p:spPr>
            <a:xfrm>
              <a:off x="8224073" y="2396348"/>
              <a:ext cx="3521442" cy="236850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BFFCB7-CDF6-406B-92A8-EC9932C773C1}"/>
                </a:ext>
              </a:extLst>
            </p:cNvPr>
            <p:cNvSpPr/>
            <p:nvPr/>
          </p:nvSpPr>
          <p:spPr>
            <a:xfrm>
              <a:off x="8218884" y="2381248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5469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highlight>
                <a:srgbClr val="FAE8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2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Weiterentwicklungsmöglichkeiten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Zusätzliche</a:t>
            </a:r>
            <a:r>
              <a:rPr lang="en-US" dirty="0"/>
              <a:t> </a:t>
            </a:r>
            <a:r>
              <a:rPr lang="en-US" dirty="0" err="1"/>
              <a:t>Messungen</a:t>
            </a:r>
            <a:r>
              <a:rPr lang="en-US" dirty="0"/>
              <a:t> für </a:t>
            </a:r>
            <a:r>
              <a:rPr lang="en-US" dirty="0" err="1"/>
              <a:t>Mythenquai</a:t>
            </a:r>
            <a:endParaRPr lang="en-US" dirty="0"/>
          </a:p>
          <a:p>
            <a:r>
              <a:rPr lang="en-US" dirty="0" err="1"/>
              <a:t>Meteomeldungen</a:t>
            </a:r>
            <a:r>
              <a:rPr lang="en-US" dirty="0"/>
              <a:t> </a:t>
            </a:r>
            <a:r>
              <a:rPr lang="en-US" dirty="0" err="1"/>
              <a:t>miteinbingen</a:t>
            </a:r>
            <a:endParaRPr lang="en-US" dirty="0"/>
          </a:p>
          <a:p>
            <a:r>
              <a:rPr lang="en-US" dirty="0"/>
              <a:t>SMS/Email </a:t>
            </a:r>
            <a:r>
              <a:rPr lang="en-US" dirty="0" err="1"/>
              <a:t>Benachrichtigungen</a:t>
            </a:r>
            <a:r>
              <a:rPr lang="en-US" dirty="0"/>
              <a:t> für </a:t>
            </a:r>
            <a:r>
              <a:rPr lang="en-US" dirty="0" err="1"/>
              <a:t>Segler</a:t>
            </a:r>
            <a:endParaRPr lang="en-US" dirty="0"/>
          </a:p>
          <a:p>
            <a:r>
              <a:rPr lang="en-US" dirty="0" err="1"/>
              <a:t>Satelitenkarte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Wind / Wetter</a:t>
            </a:r>
          </a:p>
          <a:p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vereinheitlichen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Layout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0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Challenge 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Wettermonitor</a:t>
            </a:r>
            <a:r>
              <a:rPr lang="en-US" dirty="0"/>
              <a:t> </a:t>
            </a:r>
            <a:r>
              <a:rPr lang="en-US" dirty="0" err="1"/>
              <a:t>Seegelclub</a:t>
            </a:r>
            <a:r>
              <a:rPr lang="en-US" dirty="0"/>
              <a:t> </a:t>
            </a:r>
            <a:r>
              <a:rPr lang="en-US" dirty="0" err="1"/>
              <a:t>Zürichsee</a:t>
            </a:r>
            <a:r>
              <a:rPr lang="en-US" dirty="0"/>
              <a:t> </a:t>
            </a:r>
          </a:p>
          <a:p>
            <a:r>
              <a:rPr lang="en-US" dirty="0" err="1"/>
              <a:t>Segeltörns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geplant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können</a:t>
            </a:r>
            <a:endParaRPr lang="en-US" dirty="0"/>
          </a:p>
          <a:p>
            <a:r>
              <a:rPr lang="en-US" dirty="0" err="1"/>
              <a:t>Wettervorhersage</a:t>
            </a:r>
            <a:endParaRPr lang="en-US" dirty="0"/>
          </a:p>
          <a:p>
            <a:r>
              <a:rPr lang="en-US" dirty="0"/>
              <a:t>Hardware: Raspberry Pi &amp; HMI</a:t>
            </a:r>
          </a:p>
          <a:p>
            <a:r>
              <a:rPr lang="en-US" dirty="0"/>
              <a:t>API </a:t>
            </a:r>
            <a:r>
              <a:rPr lang="en-US" dirty="0" err="1"/>
              <a:t>Seepolizei</a:t>
            </a:r>
            <a:r>
              <a:rPr lang="en-US" dirty="0"/>
              <a:t> Zürich</a:t>
            </a:r>
          </a:p>
          <a:p>
            <a:r>
              <a:rPr lang="en-US" dirty="0" err="1"/>
              <a:t>Programmierung</a:t>
            </a:r>
            <a:r>
              <a:rPr lang="en-US" dirty="0"/>
              <a:t> in Python</a:t>
            </a:r>
          </a:p>
          <a:p>
            <a:r>
              <a:rPr lang="en-US" dirty="0" err="1"/>
              <a:t>Dokumentation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25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EAF62-ADC7-462D-AEC5-3DB3EA17068A}"/>
              </a:ext>
            </a:extLst>
          </p:cNvPr>
          <p:cNvSpPr txBox="1"/>
          <p:nvPr/>
        </p:nvSpPr>
        <p:spPr>
          <a:xfrm>
            <a:off x="654845" y="337812"/>
            <a:ext cx="1102995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Angaben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Datum:		30.12.2021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Schule:		FHNW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Fachhochschule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Nordwestschweiz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Studiengang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BSc Data Science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		cde1 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Fachexperte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Lucas Brönnimann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(lucas.broennimann@fhnw.ch)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Studierende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Tobias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Buess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(tobias.buess@fhnw.students.ch)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Etienne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Roulet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(etienne.roulet@fhnw.students.ch)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Florin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Barbisch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(florin.barbisch@fhnw.students.ch)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Sean Corrigan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(sean.corrigan@fhnw.students.ch)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64C40-DC4E-47DB-B4B1-8E887FAF70D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0CC66-2455-48FD-8556-B0120A939F74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833D9F-77EE-4617-BCFF-37A38D9EE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484A94FB-2758-4426-9336-59A2154564E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3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03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81D2E2F-860E-47EE-A05D-3860A435B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5" y="2243142"/>
            <a:ext cx="5673206" cy="334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EBBBAA-4E8B-4524-A855-3D8DC4D57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33" y="2301240"/>
            <a:ext cx="2372264" cy="2828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928B78-06C5-4D0D-B59B-9A58C347D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94" y="2466976"/>
            <a:ext cx="2142261" cy="27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4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HMI (Touch-Panel)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C9115CC8-0305-4F34-8730-784A44887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238"/>
            <a:ext cx="5287053" cy="3841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C276F-A47B-4616-AFE1-DF7AE0D77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0902"/>
            <a:ext cx="5214142" cy="39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01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Timeseries Database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Timeseries</a:t>
            </a:r>
          </a:p>
          <a:p>
            <a:r>
              <a:rPr lang="en-US" dirty="0" err="1"/>
              <a:t>noSQL</a:t>
            </a:r>
            <a:endParaRPr lang="en-US" dirty="0"/>
          </a:p>
          <a:p>
            <a:r>
              <a:rPr lang="en-US" dirty="0" err="1"/>
              <a:t>FluxQL</a:t>
            </a:r>
            <a:endParaRPr lang="en-US" dirty="0"/>
          </a:p>
          <a:p>
            <a:r>
              <a:rPr lang="en-US" dirty="0" err="1"/>
              <a:t>Telegraf</a:t>
            </a:r>
            <a:r>
              <a:rPr lang="en-US" dirty="0"/>
              <a:t> / Grafana</a:t>
            </a:r>
          </a:p>
          <a:p>
            <a:r>
              <a:rPr lang="en-US" dirty="0"/>
              <a:t>Free Download </a:t>
            </a:r>
            <a:r>
              <a:rPr lang="en-US" sz="1800" dirty="0"/>
              <a:t>(für private)</a:t>
            </a:r>
          </a:p>
          <a:p>
            <a:r>
              <a:rPr lang="en-US" dirty="0"/>
              <a:t>Python Package </a:t>
            </a:r>
            <a:r>
              <a:rPr lang="en-US" sz="1800" dirty="0"/>
              <a:t>(</a:t>
            </a:r>
            <a:r>
              <a:rPr lang="en-US" sz="1800" dirty="0" err="1"/>
              <a:t>influxdb</a:t>
            </a:r>
            <a:r>
              <a:rPr lang="en-US" sz="1800" dirty="0"/>
              <a:t>)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2580222-43B9-4D90-A00D-F32EDDAB8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34" y="1182306"/>
            <a:ext cx="4381591" cy="1016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129A1-76E6-4C1B-BA41-3181BD0EF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61" y="2664654"/>
            <a:ext cx="4300537" cy="2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Office PowerPoint</Application>
  <PresentationFormat>Breitbild</PresentationFormat>
  <Paragraphs>263</Paragraphs>
  <Slides>40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PowerPoint-Präsentation</vt:lpstr>
      <vt:lpstr>Auftrag Hardware InfluxDB Python Programm Flask Webserver GUI Sketch Endresultat Weiterentwicklung</vt:lpstr>
      <vt:lpstr>Auftrag Hardware InfluxDB Python Programm Flask Webserver GUI Sketch Endresultat Weiterentwicklung</vt:lpstr>
      <vt:lpstr>Auftrag Challenge Wettermonitor</vt:lpstr>
      <vt:lpstr>Auftrag Hardware InfluxDB Python Programm Flask Webserver GUI Sketch Endresultat Weiterentwicklung</vt:lpstr>
      <vt:lpstr>Hardware Raspberry Pi</vt:lpstr>
      <vt:lpstr>Hardware HMI (Touch-Panel)</vt:lpstr>
      <vt:lpstr>Auftrag Hardware InfluxDB Python Programm Flask Webserver GUI Sketch Endresultat Weiterentwicklung</vt:lpstr>
      <vt:lpstr>InfluxDB Timeseries Database</vt:lpstr>
      <vt:lpstr>Auftrag Hardware InfluxDB Python Programm Flask Webserver GUI Sketch Endresultat Weiterentwicklung</vt:lpstr>
      <vt:lpstr>Python Programm Struktur</vt:lpstr>
      <vt:lpstr>Python Programm main.py</vt:lpstr>
      <vt:lpstr>Python Programm weatherdata.py</vt:lpstr>
      <vt:lpstr>Python Programm weatherimport.py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Logging</vt:lpstr>
      <vt:lpstr>Python Programm Threading</vt:lpstr>
      <vt:lpstr>Python Programm Config File</vt:lpstr>
      <vt:lpstr>Python Programm Grafiken</vt:lpstr>
      <vt:lpstr>Auftrag Hardware InfluxDB Python Programm Flask Webserver GUI Sketch Endresultat Weiterentwicklung</vt:lpstr>
      <vt:lpstr>Flask Webserver Übersicht</vt:lpstr>
      <vt:lpstr>Flask Webserver routing in main.py</vt:lpstr>
      <vt:lpstr>Flask Webserver routing in main.py</vt:lpstr>
      <vt:lpstr>Flask Webserver html files</vt:lpstr>
      <vt:lpstr>Auftrag Hardware InfluxDB Python Programm Flask Webserver GUI Sketch Endresultat Weiterentwicklung</vt:lpstr>
      <vt:lpstr>QUI Sktech Page 1</vt:lpstr>
      <vt:lpstr>QUI Sktech Page 2</vt:lpstr>
      <vt:lpstr>QUI Sktech Page 3</vt:lpstr>
      <vt:lpstr>Auftrag Hardware InfluxDB Python Programm Flask Webserver GUI Sketch Endresultat Weiterentwicklung</vt:lpstr>
      <vt:lpstr>Endresultat Life am HMI</vt:lpstr>
      <vt:lpstr>Auftrag Hardware InfluxDB Python Programm Flask Webserver GUI Sketch Endresultat Weiterentwicklung</vt:lpstr>
      <vt:lpstr>Weiterentwicklung Weiterentwicklungsmöglichkeiten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Joseph Corrigan</dc:creator>
  <cp:lastModifiedBy>Etienne</cp:lastModifiedBy>
  <cp:revision>19</cp:revision>
  <dcterms:created xsi:type="dcterms:W3CDTF">2021-12-30T18:49:43Z</dcterms:created>
  <dcterms:modified xsi:type="dcterms:W3CDTF">2022-01-24T11:19:39Z</dcterms:modified>
</cp:coreProperties>
</file>