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6" r:id="rId13"/>
    <p:sldId id="274" r:id="rId14"/>
    <p:sldId id="275" r:id="rId15"/>
    <p:sldId id="277" r:id="rId16"/>
    <p:sldId id="296" r:id="rId17"/>
    <p:sldId id="305" r:id="rId18"/>
    <p:sldId id="306" r:id="rId19"/>
    <p:sldId id="295" r:id="rId20"/>
    <p:sldId id="301" r:id="rId21"/>
    <p:sldId id="299" r:id="rId22"/>
    <p:sldId id="300" r:id="rId23"/>
    <p:sldId id="278" r:id="rId24"/>
    <p:sldId id="279" r:id="rId25"/>
    <p:sldId id="307" r:id="rId26"/>
    <p:sldId id="302" r:id="rId27"/>
    <p:sldId id="291" r:id="rId28"/>
    <p:sldId id="267" r:id="rId29"/>
    <p:sldId id="282" r:id="rId30"/>
    <p:sldId id="304" r:id="rId31"/>
    <p:sldId id="281" r:id="rId32"/>
    <p:sldId id="292" r:id="rId33"/>
    <p:sldId id="269" r:id="rId34"/>
    <p:sldId id="284" r:id="rId35"/>
    <p:sldId id="285" r:id="rId36"/>
    <p:sldId id="293" r:id="rId37"/>
    <p:sldId id="271" r:id="rId38"/>
    <p:sldId id="308" r:id="rId39"/>
    <p:sldId id="294" r:id="rId40"/>
    <p:sldId id="283" r:id="rId41"/>
    <p:sldId id="286" r:id="rId4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6"/>
            <p14:sldId id="274"/>
            <p14:sldId id="275"/>
            <p14:sldId id="277"/>
            <p14:sldId id="296"/>
            <p14:sldId id="305"/>
            <p14:sldId id="306"/>
            <p14:sldId id="295"/>
            <p14:sldId id="301"/>
            <p14:sldId id="299"/>
            <p14:sldId id="300"/>
            <p14:sldId id="278"/>
            <p14:sldId id="279"/>
            <p14:sldId id="307"/>
            <p14:sldId id="302"/>
          </p14:sldIdLst>
        </p14:section>
        <p14:section name="Flask Webserver" id="{65FFA779-8BC3-4742-9225-C73FCE4B2262}">
          <p14:sldIdLst>
            <p14:sldId id="291"/>
            <p14:sldId id="267"/>
            <p14:sldId id="282"/>
            <p14:sldId id="304"/>
            <p14:sldId id="281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  <p14:sldId id="308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01457-99D3-4140-A578-0F990212DAA1}" v="194" dt="2022-01-23T09:23:09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uess" userId="578e02158c832d3f" providerId="LiveId" clId="{9AE01457-99D3-4140-A578-0F990212DAA1}"/>
    <pc:docChg chg="undo custSel addSld delSld modSld sldOrd modSection">
      <pc:chgData name="Tobias Buess" userId="578e02158c832d3f" providerId="LiveId" clId="{9AE01457-99D3-4140-A578-0F990212DAA1}" dt="2022-01-23T09:42:25.842" v="418" actId="47"/>
      <pc:docMkLst>
        <pc:docMk/>
      </pc:docMkLst>
      <pc:sldChg chg="ord">
        <pc:chgData name="Tobias Buess" userId="578e02158c832d3f" providerId="LiveId" clId="{9AE01457-99D3-4140-A578-0F990212DAA1}" dt="2022-01-23T09:17:49.818" v="312"/>
        <pc:sldMkLst>
          <pc:docMk/>
          <pc:sldMk cId="1867764610" sldId="295"/>
        </pc:sldMkLst>
      </pc:sldChg>
      <pc:sldChg chg="del">
        <pc:chgData name="Tobias Buess" userId="578e02158c832d3f" providerId="LiveId" clId="{9AE01457-99D3-4140-A578-0F990212DAA1}" dt="2022-01-23T09:42:25.842" v="418" actId="47"/>
        <pc:sldMkLst>
          <pc:docMk/>
          <pc:sldMk cId="101364151" sldId="298"/>
        </pc:sldMkLst>
      </pc:sldChg>
      <pc:sldChg chg="addSp delSp modSp new mod ord modTransition modAnim">
        <pc:chgData name="Tobias Buess" userId="578e02158c832d3f" providerId="LiveId" clId="{9AE01457-99D3-4140-A578-0F990212DAA1}" dt="2022-01-23T09:15:20.162" v="245" actId="1076"/>
        <pc:sldMkLst>
          <pc:docMk/>
          <pc:sldMk cId="1822674774" sldId="305"/>
        </pc:sldMkLst>
        <pc:spChg chg="mod">
          <ac:chgData name="Tobias Buess" userId="578e02158c832d3f" providerId="LiveId" clId="{9AE01457-99D3-4140-A578-0F990212DAA1}" dt="2022-01-23T08:44:07.918" v="1"/>
          <ac:spMkLst>
            <pc:docMk/>
            <pc:sldMk cId="1822674774" sldId="305"/>
            <ac:spMk id="2" creationId="{E0F773A2-165D-4E44-8CD5-7E2278CBB092}"/>
          </ac:spMkLst>
        </pc:spChg>
        <pc:spChg chg="del">
          <ac:chgData name="Tobias Buess" userId="578e02158c832d3f" providerId="LiveId" clId="{9AE01457-99D3-4140-A578-0F990212DAA1}" dt="2022-01-23T08:44:10.814" v="2" actId="478"/>
          <ac:spMkLst>
            <pc:docMk/>
            <pc:sldMk cId="1822674774" sldId="305"/>
            <ac:spMk id="3" creationId="{0A0EF977-54BB-42A5-AE11-408540CD358D}"/>
          </ac:spMkLst>
        </pc:spChg>
        <pc:spChg chg="add mod">
          <ac:chgData name="Tobias Buess" userId="578e02158c832d3f" providerId="LiveId" clId="{9AE01457-99D3-4140-A578-0F990212DAA1}" dt="2022-01-23T08:48:46.239" v="75" actId="1076"/>
          <ac:spMkLst>
            <pc:docMk/>
            <pc:sldMk cId="1822674774" sldId="305"/>
            <ac:spMk id="32" creationId="{64384D5A-520A-4D20-A7B4-618E92EAFA90}"/>
          </ac:spMkLst>
        </pc:spChg>
        <pc:spChg chg="add mod">
          <ac:chgData name="Tobias Buess" userId="578e02158c832d3f" providerId="LiveId" clId="{9AE01457-99D3-4140-A578-0F990212DAA1}" dt="2022-01-23T08:52:32.096" v="108" actId="1076"/>
          <ac:spMkLst>
            <pc:docMk/>
            <pc:sldMk cId="1822674774" sldId="305"/>
            <ac:spMk id="33" creationId="{C0183E0E-367A-43AE-8D0F-7935B2D0CA17}"/>
          </ac:spMkLst>
        </pc:spChg>
        <pc:spChg chg="add mod">
          <ac:chgData name="Tobias Buess" userId="578e02158c832d3f" providerId="LiveId" clId="{9AE01457-99D3-4140-A578-0F990212DAA1}" dt="2022-01-23T08:52:46.008" v="114" actId="1076"/>
          <ac:spMkLst>
            <pc:docMk/>
            <pc:sldMk cId="1822674774" sldId="305"/>
            <ac:spMk id="34" creationId="{958335B7-CB2B-41D7-BF70-0E51203D74B0}"/>
          </ac:spMkLst>
        </pc:spChg>
        <pc:spChg chg="add mod">
          <ac:chgData name="Tobias Buess" userId="578e02158c832d3f" providerId="LiveId" clId="{9AE01457-99D3-4140-A578-0F990212DAA1}" dt="2022-01-23T08:53:16.908" v="131" actId="1076"/>
          <ac:spMkLst>
            <pc:docMk/>
            <pc:sldMk cId="1822674774" sldId="305"/>
            <ac:spMk id="35" creationId="{E4BBF98D-ECEC-4877-B5DD-F11CD09582E5}"/>
          </ac:spMkLst>
        </pc:spChg>
        <pc:spChg chg="add mod">
          <ac:chgData name="Tobias Buess" userId="578e02158c832d3f" providerId="LiveId" clId="{9AE01457-99D3-4140-A578-0F990212DAA1}" dt="2022-01-23T09:15:20.162" v="245" actId="1076"/>
          <ac:spMkLst>
            <pc:docMk/>
            <pc:sldMk cId="1822674774" sldId="305"/>
            <ac:spMk id="36" creationId="{8685CCFF-A7D1-42FE-A3AB-62306730AA1E}"/>
          </ac:spMkLst>
        </pc:spChg>
        <pc:spChg chg="add mod">
          <ac:chgData name="Tobias Buess" userId="578e02158c832d3f" providerId="LiveId" clId="{9AE01457-99D3-4140-A578-0F990212DAA1}" dt="2022-01-23T08:53:39.981" v="152" actId="1076"/>
          <ac:spMkLst>
            <pc:docMk/>
            <pc:sldMk cId="1822674774" sldId="305"/>
            <ac:spMk id="37" creationId="{935147AE-2C86-41B3-9D97-B10ADEE445DF}"/>
          </ac:spMkLst>
        </pc:spChg>
        <pc:spChg chg="add mod">
          <ac:chgData name="Tobias Buess" userId="578e02158c832d3f" providerId="LiveId" clId="{9AE01457-99D3-4140-A578-0F990212DAA1}" dt="2022-01-23T08:53:47.947" v="154" actId="1076"/>
          <ac:spMkLst>
            <pc:docMk/>
            <pc:sldMk cId="1822674774" sldId="305"/>
            <ac:spMk id="38" creationId="{4C09696C-ECCB-4CC2-ACF1-79ACEA2A6252}"/>
          </ac:spMkLst>
        </pc:spChg>
        <pc:spChg chg="add mod">
          <ac:chgData name="Tobias Buess" userId="578e02158c832d3f" providerId="LiveId" clId="{9AE01457-99D3-4140-A578-0F990212DAA1}" dt="2022-01-23T08:53:52.650" v="156" actId="1076"/>
          <ac:spMkLst>
            <pc:docMk/>
            <pc:sldMk cId="1822674774" sldId="305"/>
            <ac:spMk id="39" creationId="{6B824A82-43DF-4429-9BE1-A9442F5C82E9}"/>
          </ac:spMkLst>
        </pc:spChg>
        <pc:spChg chg="add mod">
          <ac:chgData name="Tobias Buess" userId="578e02158c832d3f" providerId="LiveId" clId="{9AE01457-99D3-4140-A578-0F990212DAA1}" dt="2022-01-23T08:55:10.484" v="173" actId="571"/>
          <ac:spMkLst>
            <pc:docMk/>
            <pc:sldMk cId="1822674774" sldId="305"/>
            <ac:spMk id="41" creationId="{F61B263C-6E62-477D-BB51-EF43A3215ACD}"/>
          </ac:spMkLst>
        </pc:spChg>
        <pc:spChg chg="add mod">
          <ac:chgData name="Tobias Buess" userId="578e02158c832d3f" providerId="LiveId" clId="{9AE01457-99D3-4140-A578-0F990212DAA1}" dt="2022-01-23T08:55:10.484" v="173" actId="571"/>
          <ac:spMkLst>
            <pc:docMk/>
            <pc:sldMk cId="1822674774" sldId="305"/>
            <ac:spMk id="42" creationId="{F2CAB14A-8B14-4FAF-8BD8-3D5238A142C6}"/>
          </ac:spMkLst>
        </pc:sp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5" creationId="{2326E808-27EC-4843-829F-40D1DC75455E}"/>
          </ac:cxnSpMkLst>
        </pc:cxn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8" creationId="{72F650A8-870B-4EE2-B16A-82686B48444F}"/>
          </ac:cxnSpMkLst>
        </pc:cxn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12" creationId="{0DF2AFEE-B1FA-4292-BB0F-A5B94CFA833A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5" creationId="{9490CBCB-621E-4265-985A-8B2A343439F2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6" creationId="{690803BF-4524-49FF-A329-23242B0B5D16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9" creationId="{874756B5-AE5C-403C-A6F0-CEBED75D3A8D}"/>
          </ac:cxnSpMkLst>
        </pc:cxnChg>
        <pc:cxnChg chg="add mod">
          <ac:chgData name="Tobias Buess" userId="578e02158c832d3f" providerId="LiveId" clId="{9AE01457-99D3-4140-A578-0F990212DAA1}" dt="2022-01-23T08:55:10.484" v="173" actId="571"/>
          <ac:cxnSpMkLst>
            <pc:docMk/>
            <pc:sldMk cId="1822674774" sldId="305"/>
            <ac:cxnSpMk id="40" creationId="{0AD6CBF0-9EFC-4E3F-8DDA-962554FAF092}"/>
          </ac:cxnSpMkLst>
        </pc:cxnChg>
      </pc:sldChg>
      <pc:sldChg chg="addSp delSp modSp add mod delAnim modAnim">
        <pc:chgData name="Tobias Buess" userId="578e02158c832d3f" providerId="LiveId" clId="{9AE01457-99D3-4140-A578-0F990212DAA1}" dt="2022-01-23T09:23:12.643" v="417" actId="1076"/>
        <pc:sldMkLst>
          <pc:docMk/>
          <pc:sldMk cId="2292122082" sldId="306"/>
        </pc:sldMkLst>
        <pc:spChg chg="del mod">
          <ac:chgData name="Tobias Buess" userId="578e02158c832d3f" providerId="LiveId" clId="{9AE01457-99D3-4140-A578-0F990212DAA1}" dt="2022-01-23T08:54:06.748" v="160" actId="478"/>
          <ac:spMkLst>
            <pc:docMk/>
            <pc:sldMk cId="2292122082" sldId="306"/>
            <ac:spMk id="32" creationId="{64384D5A-520A-4D20-A7B4-618E92EAFA90}"/>
          </ac:spMkLst>
        </pc:spChg>
        <pc:spChg chg="del">
          <ac:chgData name="Tobias Buess" userId="578e02158c832d3f" providerId="LiveId" clId="{9AE01457-99D3-4140-A578-0F990212DAA1}" dt="2022-01-23T08:54:09.268" v="162" actId="478"/>
          <ac:spMkLst>
            <pc:docMk/>
            <pc:sldMk cId="2292122082" sldId="306"/>
            <ac:spMk id="33" creationId="{C0183E0E-367A-43AE-8D0F-7935B2D0CA17}"/>
          </ac:spMkLst>
        </pc:spChg>
        <pc:spChg chg="del">
          <ac:chgData name="Tobias Buess" userId="578e02158c832d3f" providerId="LiveId" clId="{9AE01457-99D3-4140-A578-0F990212DAA1}" dt="2022-01-23T08:54:07.964" v="161" actId="478"/>
          <ac:spMkLst>
            <pc:docMk/>
            <pc:sldMk cId="2292122082" sldId="306"/>
            <ac:spMk id="34" creationId="{958335B7-CB2B-41D7-BF70-0E51203D74B0}"/>
          </ac:spMkLst>
        </pc:spChg>
        <pc:spChg chg="mod">
          <ac:chgData name="Tobias Buess" userId="578e02158c832d3f" providerId="LiveId" clId="{9AE01457-99D3-4140-A578-0F990212DAA1}" dt="2022-01-23T09:15:30.044" v="246" actId="1076"/>
          <ac:spMkLst>
            <pc:docMk/>
            <pc:sldMk cId="2292122082" sldId="306"/>
            <ac:spMk id="36" creationId="{8685CCFF-A7D1-42FE-A3AB-62306730AA1E}"/>
          </ac:spMkLst>
        </pc:spChg>
        <pc:spChg chg="del">
          <ac:chgData name="Tobias Buess" userId="578e02158c832d3f" providerId="LiveId" clId="{9AE01457-99D3-4140-A578-0F990212DAA1}" dt="2022-01-23T08:54:18.337" v="169" actId="478"/>
          <ac:spMkLst>
            <pc:docMk/>
            <pc:sldMk cId="2292122082" sldId="306"/>
            <ac:spMk id="37" creationId="{935147AE-2C86-41B3-9D97-B10ADEE445DF}"/>
          </ac:spMkLst>
        </pc:spChg>
        <pc:spChg chg="del">
          <ac:chgData name="Tobias Buess" userId="578e02158c832d3f" providerId="LiveId" clId="{9AE01457-99D3-4140-A578-0F990212DAA1}" dt="2022-01-23T08:54:14.412" v="168" actId="478"/>
          <ac:spMkLst>
            <pc:docMk/>
            <pc:sldMk cId="2292122082" sldId="306"/>
            <ac:spMk id="38" creationId="{4C09696C-ECCB-4CC2-ACF1-79ACEA2A6252}"/>
          </ac:spMkLst>
        </pc:spChg>
        <pc:spChg chg="del mod">
          <ac:chgData name="Tobias Buess" userId="578e02158c832d3f" providerId="LiveId" clId="{9AE01457-99D3-4140-A578-0F990212DAA1}" dt="2022-01-23T08:54:13.376" v="167" actId="478"/>
          <ac:spMkLst>
            <pc:docMk/>
            <pc:sldMk cId="2292122082" sldId="306"/>
            <ac:spMk id="39" creationId="{6B824A82-43DF-4429-9BE1-A9442F5C82E9}"/>
          </ac:spMkLst>
        </pc:spChg>
        <pc:spChg chg="add mod">
          <ac:chgData name="Tobias Buess" userId="578e02158c832d3f" providerId="LiveId" clId="{9AE01457-99D3-4140-A578-0F990212DAA1}" dt="2022-01-23T09:16:25.890" v="260" actId="1076"/>
          <ac:spMkLst>
            <pc:docMk/>
            <pc:sldMk cId="2292122082" sldId="306"/>
            <ac:spMk id="77" creationId="{0169A794-BAF0-4116-A7A8-08640AE70368}"/>
          </ac:spMkLst>
        </pc:spChg>
        <pc:spChg chg="add mod">
          <ac:chgData name="Tobias Buess" userId="578e02158c832d3f" providerId="LiveId" clId="{9AE01457-99D3-4140-A578-0F990212DAA1}" dt="2022-01-23T09:23:12.643" v="417" actId="1076"/>
          <ac:spMkLst>
            <pc:docMk/>
            <pc:sldMk cId="2292122082" sldId="306"/>
            <ac:spMk id="78" creationId="{005AF12A-2B76-4242-BB1F-C48442E34566}"/>
          </ac:spMkLst>
        </pc:spChg>
        <pc:cxnChg chg="del">
          <ac:chgData name="Tobias Buess" userId="578e02158c832d3f" providerId="LiveId" clId="{9AE01457-99D3-4140-A578-0F990212DAA1}" dt="2022-01-23T08:54:05.655" v="159" actId="478"/>
          <ac:cxnSpMkLst>
            <pc:docMk/>
            <pc:sldMk cId="2292122082" sldId="306"/>
            <ac:cxnSpMk id="5" creationId="{2326E808-27EC-4843-829F-40D1DC75455E}"/>
          </ac:cxnSpMkLst>
        </pc:cxnChg>
        <pc:cxnChg chg="del">
          <ac:chgData name="Tobias Buess" userId="578e02158c832d3f" providerId="LiveId" clId="{9AE01457-99D3-4140-A578-0F990212DAA1}" dt="2022-01-23T08:54:09.893" v="163" actId="478"/>
          <ac:cxnSpMkLst>
            <pc:docMk/>
            <pc:sldMk cId="2292122082" sldId="306"/>
            <ac:cxnSpMk id="8" creationId="{72F650A8-870B-4EE2-B16A-82686B48444F}"/>
          </ac:cxnSpMkLst>
        </pc:cxnChg>
        <pc:cxnChg chg="del">
          <ac:chgData name="Tobias Buess" userId="578e02158c832d3f" providerId="LiveId" clId="{9AE01457-99D3-4140-A578-0F990212DAA1}" dt="2022-01-23T08:54:11.500" v="165" actId="478"/>
          <ac:cxnSpMkLst>
            <pc:docMk/>
            <pc:sldMk cId="2292122082" sldId="306"/>
            <ac:cxnSpMk id="15" creationId="{9490CBCB-621E-4265-985A-8B2A343439F2}"/>
          </ac:cxnSpMkLst>
        </pc:cxnChg>
        <pc:cxnChg chg="del">
          <ac:chgData name="Tobias Buess" userId="578e02158c832d3f" providerId="LiveId" clId="{9AE01457-99D3-4140-A578-0F990212DAA1}" dt="2022-01-23T08:54:10.787" v="164" actId="478"/>
          <ac:cxnSpMkLst>
            <pc:docMk/>
            <pc:sldMk cId="2292122082" sldId="306"/>
            <ac:cxnSpMk id="16" creationId="{690803BF-4524-49FF-A329-23242B0B5D16}"/>
          </ac:cxnSpMkLst>
        </pc:cxnChg>
        <pc:cxnChg chg="add mod">
          <ac:chgData name="Tobias Buess" userId="578e02158c832d3f" providerId="LiveId" clId="{9AE01457-99D3-4140-A578-0F990212DAA1}" dt="2022-01-23T09:07:56.644" v="240" actId="14100"/>
          <ac:cxnSpMkLst>
            <pc:docMk/>
            <pc:sldMk cId="2292122082" sldId="306"/>
            <ac:cxnSpMk id="75" creationId="{C42EC2AA-D4B5-44C6-90C0-3B0E32DC17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01/25/2022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495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4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02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439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09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50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094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6804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0131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4453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777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1508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1105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470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6594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41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054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4812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191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8111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183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52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3519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269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5265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495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2728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3682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8138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0594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928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9685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39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821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Etienne: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6727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40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2389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41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539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62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340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05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Tobias: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73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18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01/25/2022 12:02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12192000" cy="6927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</a:t>
              </a:r>
              <a:r>
                <a:rPr lang="en-US" sz="900" b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Nordwestschweiz</a:t>
              </a:r>
              <a:endParaRPr lang="en-CH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1"/>
            <a:r>
              <a:rPr lang="en-US" dirty="0"/>
              <a:t>Weatherdata.py</a:t>
            </a:r>
          </a:p>
          <a:p>
            <a:pPr lvl="1"/>
            <a:r>
              <a:rPr lang="en-US" dirty="0"/>
              <a:t>Weatherimport.py</a:t>
            </a:r>
          </a:p>
          <a:p>
            <a:r>
              <a:rPr lang="en-US" dirty="0" err="1"/>
              <a:t>Messwerte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Mythenquai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 err="1"/>
              <a:t>Bilder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en-US" dirty="0" err="1"/>
              <a:t>ist</a:t>
            </a:r>
            <a:r>
              <a:rPr lang="en-US" dirty="0"/>
              <a:t> das “</a:t>
            </a:r>
            <a:r>
              <a:rPr lang="en-US" dirty="0" err="1"/>
              <a:t>Hauptprogramm</a:t>
            </a:r>
            <a:r>
              <a:rPr lang="en-US" dirty="0"/>
              <a:t>”</a:t>
            </a:r>
          </a:p>
          <a:p>
            <a:r>
              <a:rPr lang="en-US" dirty="0"/>
              <a:t>Flask Webserver</a:t>
            </a:r>
          </a:p>
          <a:p>
            <a:r>
              <a:rPr lang="en-US" dirty="0"/>
              <a:t>Routing des Webservers</a:t>
            </a:r>
          </a:p>
          <a:p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Update DB</a:t>
            </a:r>
          </a:p>
          <a:p>
            <a:pPr lvl="1"/>
            <a:r>
              <a:rPr lang="en-US" dirty="0"/>
              <a:t>Generate Graphs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Logging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7A5C4-72B6-46BC-AEAA-F091250702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Weatherdata.py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</a:p>
          <a:p>
            <a:r>
              <a:rPr lang="en-US" dirty="0"/>
              <a:t>FHNW</a:t>
            </a:r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Config()</a:t>
            </a:r>
          </a:p>
          <a:p>
            <a:pPr lvl="1"/>
            <a:r>
              <a:rPr lang="en-US" dirty="0" err="1"/>
              <a:t>Import_latest_data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Get_multiple_attr_entries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get_multible_attr_entries_yearlyWindow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Weatherimport.py </a:t>
            </a:r>
            <a:r>
              <a:rPr lang="en-US" dirty="0" err="1"/>
              <a:t>Hilfsfunktionen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Wettermonitor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in DB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von DB </a:t>
            </a:r>
            <a:r>
              <a:rPr lang="en-US" dirty="0" err="1"/>
              <a:t>lesen</a:t>
            </a:r>
            <a:endParaRPr lang="en-US" dirty="0"/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 err="1"/>
              <a:t>Vorhersagen</a:t>
            </a:r>
            <a:r>
              <a:rPr lang="en-US" dirty="0"/>
              <a:t> (Nearest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8AA6D0-F2DA-42B4-9424-5E5D8B8666F0}"/>
              </a:ext>
            </a:extLst>
          </p:cNvPr>
          <p:cNvSpPr txBox="1">
            <a:spLocks/>
          </p:cNvSpPr>
          <p:nvPr/>
        </p:nvSpPr>
        <p:spPr>
          <a:xfrm>
            <a:off x="673894" y="59232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H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8E1B69-1EEF-4C0F-B187-DA42855F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/>
              <a:t>Nearest </a:t>
            </a:r>
            <a:r>
              <a:rPr lang="en-US" dirty="0" err="1"/>
              <a:t>Neigbhour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</p:spPr>
      </p:pic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ACD8FC5-BD55-488A-91F8-99F001D32F1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CC41BA-8DA5-438A-9B01-453D52DD8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7D02E72-CD91-4943-90DD-EE3C36E82CE7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73A2-165D-4E44-8CD5-7E2278C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D322E-3A19-4945-9846-B0D48A7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cxnSp>
        <p:nvCxnSpPr>
          <p:cNvPr id="5" name="Straight Arrow Connector 8">
            <a:extLst>
              <a:ext uri="{FF2B5EF4-FFF2-40B4-BE49-F238E27FC236}">
                <a16:creationId xmlns:a16="http://schemas.microsoft.com/office/drawing/2014/main" id="{2326E808-27EC-4843-829F-40D1DC75455E}"/>
              </a:ext>
            </a:extLst>
          </p:cNvPr>
          <p:cNvCxnSpPr>
            <a:cxnSpLocks/>
          </p:cNvCxnSpPr>
          <p:nvPr/>
        </p:nvCxnSpPr>
        <p:spPr>
          <a:xfrm flipV="1">
            <a:off x="4332876" y="3163636"/>
            <a:ext cx="0" cy="1719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72F650A8-870B-4EE2-B16A-82686B48444F}"/>
              </a:ext>
            </a:extLst>
          </p:cNvPr>
          <p:cNvCxnSpPr>
            <a:cxnSpLocks/>
          </p:cNvCxnSpPr>
          <p:nvPr/>
        </p:nvCxnSpPr>
        <p:spPr>
          <a:xfrm flipV="1">
            <a:off x="3035769" y="4883400"/>
            <a:ext cx="129710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0DF2AFEE-B1FA-4292-BB0F-A5B94CFA833A}"/>
              </a:ext>
            </a:extLst>
          </p:cNvPr>
          <p:cNvCxnSpPr>
            <a:cxnSpLocks/>
          </p:cNvCxnSpPr>
          <p:nvPr/>
        </p:nvCxnSpPr>
        <p:spPr>
          <a:xfrm flipV="1">
            <a:off x="3035770" y="3163636"/>
            <a:ext cx="1297105" cy="17197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9490CBCB-621E-4265-985A-8B2A343439F2}"/>
              </a:ext>
            </a:extLst>
          </p:cNvPr>
          <p:cNvCxnSpPr>
            <a:cxnSpLocks/>
          </p:cNvCxnSpPr>
          <p:nvPr/>
        </p:nvCxnSpPr>
        <p:spPr>
          <a:xfrm flipV="1">
            <a:off x="9156231" y="3876867"/>
            <a:ext cx="0" cy="1006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690803BF-4524-49FF-A329-23242B0B5D16}"/>
              </a:ext>
            </a:extLst>
          </p:cNvPr>
          <p:cNvCxnSpPr>
            <a:cxnSpLocks/>
          </p:cNvCxnSpPr>
          <p:nvPr/>
        </p:nvCxnSpPr>
        <p:spPr>
          <a:xfrm>
            <a:off x="6312408" y="4883401"/>
            <a:ext cx="28438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74756B5-AE5C-403C-A6F0-CEBED75D3A8D}"/>
              </a:ext>
            </a:extLst>
          </p:cNvPr>
          <p:cNvCxnSpPr>
            <a:cxnSpLocks/>
          </p:cNvCxnSpPr>
          <p:nvPr/>
        </p:nvCxnSpPr>
        <p:spPr>
          <a:xfrm flipV="1">
            <a:off x="6312408" y="3876867"/>
            <a:ext cx="2843822" cy="10065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4384D5A-520A-4D20-A7B4-618E92EAFA90}"/>
              </a:ext>
            </a:extLst>
          </p:cNvPr>
          <p:cNvSpPr txBox="1"/>
          <p:nvPr/>
        </p:nvSpPr>
        <p:spPr>
          <a:xfrm rot="18491603">
            <a:off x="2382821" y="3708002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Resultierender Vektor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183E0E-367A-43AE-8D0F-7935B2D0CA17}"/>
              </a:ext>
            </a:extLst>
          </p:cNvPr>
          <p:cNvSpPr txBox="1"/>
          <p:nvPr/>
        </p:nvSpPr>
        <p:spPr>
          <a:xfrm>
            <a:off x="2832854" y="502487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1 Norm.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58335B7-CB2B-41D7-BF70-0E51203D74B0}"/>
              </a:ext>
            </a:extLst>
          </p:cNvPr>
          <p:cNvSpPr txBox="1"/>
          <p:nvPr/>
        </p:nvSpPr>
        <p:spPr>
          <a:xfrm rot="16200000">
            <a:off x="3755543" y="380151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2 Norm.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4BBF98D-ECEC-4877-B5DD-F11CD09582E5}"/>
              </a:ext>
            </a:extLst>
          </p:cNvPr>
          <p:cNvSpPr txBox="1"/>
          <p:nvPr/>
        </p:nvSpPr>
        <p:spPr>
          <a:xfrm>
            <a:off x="2663379" y="2228475"/>
            <a:ext cx="220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Referenztag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85CCFF-A7D1-42FE-A3AB-62306730AA1E}"/>
              </a:ext>
            </a:extLst>
          </p:cNvPr>
          <p:cNvSpPr txBox="1"/>
          <p:nvPr/>
        </p:nvSpPr>
        <p:spPr>
          <a:xfrm>
            <a:off x="6991879" y="2226934"/>
            <a:ext cx="244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Vergleichstag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35147AE-2C86-41B3-9D97-B10ADEE445DF}"/>
              </a:ext>
            </a:extLst>
          </p:cNvPr>
          <p:cNvSpPr txBox="1"/>
          <p:nvPr/>
        </p:nvSpPr>
        <p:spPr>
          <a:xfrm rot="20451599">
            <a:off x="6440391" y="3851588"/>
            <a:ext cx="22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Resultierender Vektor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C09696C-ECCB-4CC2-ACF1-79ACEA2A6252}"/>
              </a:ext>
            </a:extLst>
          </p:cNvPr>
          <p:cNvSpPr txBox="1"/>
          <p:nvPr/>
        </p:nvSpPr>
        <p:spPr>
          <a:xfrm>
            <a:off x="6926318" y="503147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1 Norm.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824A82-43DF-4429-9BE1-A9442F5C82E9}"/>
              </a:ext>
            </a:extLst>
          </p:cNvPr>
          <p:cNvSpPr txBox="1"/>
          <p:nvPr/>
        </p:nvSpPr>
        <p:spPr>
          <a:xfrm rot="16200000">
            <a:off x="8510052" y="419546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2 Norm.</a:t>
            </a:r>
          </a:p>
        </p:txBody>
      </p:sp>
    </p:spTree>
    <p:extLst>
      <p:ext uri="{BB962C8B-B14F-4D97-AF65-F5344CB8AC3E}">
        <p14:creationId xmlns:p14="http://schemas.microsoft.com/office/powerpoint/2010/main" val="18226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73A2-165D-4E44-8CD5-7E2278C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D322E-3A19-4945-9846-B0D48A7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0DF2AFEE-B1FA-4292-BB0F-A5B94CFA833A}"/>
              </a:ext>
            </a:extLst>
          </p:cNvPr>
          <p:cNvCxnSpPr>
            <a:cxnSpLocks/>
          </p:cNvCxnSpPr>
          <p:nvPr/>
        </p:nvCxnSpPr>
        <p:spPr>
          <a:xfrm flipV="1">
            <a:off x="3035770" y="3163636"/>
            <a:ext cx="1297105" cy="17197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74756B5-AE5C-403C-A6F0-CEBED75D3A8D}"/>
              </a:ext>
            </a:extLst>
          </p:cNvPr>
          <p:cNvCxnSpPr>
            <a:cxnSpLocks/>
          </p:cNvCxnSpPr>
          <p:nvPr/>
        </p:nvCxnSpPr>
        <p:spPr>
          <a:xfrm flipV="1">
            <a:off x="6312408" y="3876867"/>
            <a:ext cx="2843822" cy="10065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4BBF98D-ECEC-4877-B5DD-F11CD09582E5}"/>
              </a:ext>
            </a:extLst>
          </p:cNvPr>
          <p:cNvSpPr txBox="1"/>
          <p:nvPr/>
        </p:nvSpPr>
        <p:spPr>
          <a:xfrm>
            <a:off x="2663379" y="2228475"/>
            <a:ext cx="220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Referenztag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85CCFF-A7D1-42FE-A3AB-62306730AA1E}"/>
              </a:ext>
            </a:extLst>
          </p:cNvPr>
          <p:cNvSpPr txBox="1"/>
          <p:nvPr/>
        </p:nvSpPr>
        <p:spPr>
          <a:xfrm>
            <a:off x="6991879" y="2228475"/>
            <a:ext cx="244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Vergleichstag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42EC2AA-D4B5-44C6-90C0-3B0E32DC17FE}"/>
              </a:ext>
            </a:extLst>
          </p:cNvPr>
          <p:cNvCxnSpPr>
            <a:cxnSpLocks/>
          </p:cNvCxnSpPr>
          <p:nvPr/>
        </p:nvCxnSpPr>
        <p:spPr>
          <a:xfrm flipH="1">
            <a:off x="8360229" y="3876867"/>
            <a:ext cx="796001" cy="2848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169A794-BAF0-4116-A7A8-08640AE70368}"/>
              </a:ext>
            </a:extLst>
          </p:cNvPr>
          <p:cNvSpPr txBox="1"/>
          <p:nvPr/>
        </p:nvSpPr>
        <p:spPr>
          <a:xfrm>
            <a:off x="8758229" y="4018651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Differenz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05AF12A-2B76-4242-BB1F-C48442E34566}"/>
              </a:ext>
            </a:extLst>
          </p:cNvPr>
          <p:cNvSpPr txBox="1"/>
          <p:nvPr/>
        </p:nvSpPr>
        <p:spPr>
          <a:xfrm>
            <a:off x="1630831" y="6130062"/>
            <a:ext cx="914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Vergleichstage deren Differenz kleiner als 10% der Differenzrange betragen werden behalten</a:t>
            </a:r>
          </a:p>
        </p:txBody>
      </p:sp>
    </p:spTree>
    <p:extLst>
      <p:ext uri="{BB962C8B-B14F-4D97-AF65-F5344CB8AC3E}">
        <p14:creationId xmlns:p14="http://schemas.microsoft.com/office/powerpoint/2010/main" val="22921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30078 0.0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9" y="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3AF28-8136-4431-A864-78C12CA6B8F9}"/>
              </a:ext>
            </a:extLst>
          </p:cNvPr>
          <p:cNvGrpSpPr/>
          <p:nvPr/>
        </p:nvGrpSpPr>
        <p:grpSpPr>
          <a:xfrm>
            <a:off x="2365530" y="1613707"/>
            <a:ext cx="6017895" cy="4819624"/>
            <a:chOff x="3087052" y="1613707"/>
            <a:chExt cx="6017895" cy="48196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39194-AB0E-48F2-9C81-43BC149A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1613707"/>
              <a:ext cx="6017895" cy="24142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55C34786-2185-4637-BF32-5C31A8FF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4080669"/>
              <a:ext cx="6017895" cy="2352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408079-C559-4E36-AAD0-05A68776862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EC808A-CB2E-49ED-969A-89EF651C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210141D6-06D5-4740-A8E7-08F0336D788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3701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5412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891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717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7197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6056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3536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2395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0A4FF-1702-4194-A5A7-1681536A4F45}"/>
              </a:ext>
            </a:extLst>
          </p:cNvPr>
          <p:cNvCxnSpPr>
            <a:cxnSpLocks/>
          </p:cNvCxnSpPr>
          <p:nvPr/>
        </p:nvCxnSpPr>
        <p:spPr>
          <a:xfrm flipV="1">
            <a:off x="2637010" y="5089697"/>
            <a:ext cx="517113" cy="13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6B6B-4465-4AE6-AD65-E0B3D15C914E}"/>
              </a:ext>
            </a:extLst>
          </p:cNvPr>
          <p:cNvCxnSpPr>
            <a:cxnSpLocks/>
          </p:cNvCxnSpPr>
          <p:nvPr/>
        </p:nvCxnSpPr>
        <p:spPr>
          <a:xfrm>
            <a:off x="3154123" y="5086431"/>
            <a:ext cx="774793" cy="571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8ABC-722B-4187-9C95-082FCE4E0AAA}"/>
              </a:ext>
            </a:extLst>
          </p:cNvPr>
          <p:cNvCxnSpPr>
            <a:cxnSpLocks/>
          </p:cNvCxnSpPr>
          <p:nvPr/>
        </p:nvCxnSpPr>
        <p:spPr>
          <a:xfrm>
            <a:off x="3928916" y="5654259"/>
            <a:ext cx="788597" cy="245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9FDAD-0E38-4D36-85CF-7181242B986B}"/>
              </a:ext>
            </a:extLst>
          </p:cNvPr>
          <p:cNvCxnSpPr>
            <a:cxnSpLocks/>
          </p:cNvCxnSpPr>
          <p:nvPr/>
        </p:nvCxnSpPr>
        <p:spPr>
          <a:xfrm flipV="1">
            <a:off x="4717512" y="4561471"/>
            <a:ext cx="774793" cy="133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26E95-CF1B-4B5E-AA5D-EAE954861749}"/>
              </a:ext>
            </a:extLst>
          </p:cNvPr>
          <p:cNvCxnSpPr>
            <a:cxnSpLocks/>
          </p:cNvCxnSpPr>
          <p:nvPr/>
        </p:nvCxnSpPr>
        <p:spPr>
          <a:xfrm>
            <a:off x="5492305" y="4561471"/>
            <a:ext cx="768262" cy="433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FD6C78-4DB6-473E-A526-DEFCFD467D81}"/>
              </a:ext>
            </a:extLst>
          </p:cNvPr>
          <p:cNvCxnSpPr>
            <a:cxnSpLocks/>
          </p:cNvCxnSpPr>
          <p:nvPr/>
        </p:nvCxnSpPr>
        <p:spPr>
          <a:xfrm>
            <a:off x="6267098" y="4995431"/>
            <a:ext cx="768262" cy="481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2257D-17B8-4349-A78C-14D666F3946E}"/>
              </a:ext>
            </a:extLst>
          </p:cNvPr>
          <p:cNvCxnSpPr>
            <a:cxnSpLocks/>
          </p:cNvCxnSpPr>
          <p:nvPr/>
        </p:nvCxnSpPr>
        <p:spPr>
          <a:xfrm>
            <a:off x="7041891" y="5476959"/>
            <a:ext cx="782066" cy="622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5CFA5-72BA-461A-A578-7FD3C3F5FB19}"/>
              </a:ext>
            </a:extLst>
          </p:cNvPr>
          <p:cNvCxnSpPr>
            <a:cxnSpLocks/>
          </p:cNvCxnSpPr>
          <p:nvPr/>
        </p:nvCxnSpPr>
        <p:spPr>
          <a:xfrm>
            <a:off x="7830488" y="6099677"/>
            <a:ext cx="275793" cy="9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C7F34C-C420-49F0-8E40-E56941304BC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34AC70-4725-4E85-B9EA-A7CE8492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B552D82-544B-4749-B37B-3D8BB7DB78D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66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79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2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4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27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3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16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3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66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83554-9BCF-4372-B9F5-AF29238BD071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DEF263-7530-4F63-BA65-1219C9E8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BBADB64F-F688-4E32-9551-079E7F009DAD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5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182 0.4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0026 0.4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091 0.4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0143 0.4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17 0.296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0078 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052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066 0.3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04D91C-BB26-421D-8E4B-CAF8EB631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3" y="1792995"/>
            <a:ext cx="6100438" cy="3272009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B1E44D51-B1C7-4C91-9038-92A75EF6704C}"/>
              </a:ext>
            </a:extLst>
          </p:cNvPr>
          <p:cNvSpPr/>
          <p:nvPr/>
        </p:nvSpPr>
        <p:spPr>
          <a:xfrm>
            <a:off x="2952273" y="3302794"/>
            <a:ext cx="45719" cy="54769"/>
          </a:xfrm>
          <a:prstGeom prst="arc">
            <a:avLst>
              <a:gd name="adj1" fmla="val 15059005"/>
              <a:gd name="adj2" fmla="val 37386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028FD90-19EE-474F-A5AE-1CB7430E1B0D}"/>
              </a:ext>
            </a:extLst>
          </p:cNvPr>
          <p:cNvSpPr/>
          <p:nvPr/>
        </p:nvSpPr>
        <p:spPr>
          <a:xfrm>
            <a:off x="3730942" y="3786188"/>
            <a:ext cx="90962" cy="100013"/>
          </a:xfrm>
          <a:prstGeom prst="arc">
            <a:avLst>
              <a:gd name="adj1" fmla="val 20003324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C13807E-E006-4AB0-B4D0-BBB1BF74A229}"/>
              </a:ext>
            </a:extLst>
          </p:cNvPr>
          <p:cNvSpPr/>
          <p:nvPr/>
        </p:nvSpPr>
        <p:spPr>
          <a:xfrm>
            <a:off x="4461986" y="4057650"/>
            <a:ext cx="71912" cy="61914"/>
          </a:xfrm>
          <a:prstGeom prst="arc">
            <a:avLst>
              <a:gd name="adj1" fmla="val 17799692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1352D5B-2A41-4BEF-8F22-5283AF37599D}"/>
              </a:ext>
            </a:extLst>
          </p:cNvPr>
          <p:cNvSpPr/>
          <p:nvPr/>
        </p:nvSpPr>
        <p:spPr>
          <a:xfrm>
            <a:off x="4556524" y="3573744"/>
            <a:ext cx="782236" cy="624914"/>
          </a:xfrm>
          <a:prstGeom prst="arc">
            <a:avLst>
              <a:gd name="adj1" fmla="val 16832796"/>
              <a:gd name="adj2" fmla="val 39099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888E2EA-2D7E-4E8F-BCAB-F2A41BB6186D}"/>
              </a:ext>
            </a:extLst>
          </p:cNvPr>
          <p:cNvSpPr/>
          <p:nvPr/>
        </p:nvSpPr>
        <p:spPr>
          <a:xfrm>
            <a:off x="5529260" y="2539953"/>
            <a:ext cx="638175" cy="64139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43AF956-7856-4163-AFA2-2C7834D58728}"/>
              </a:ext>
            </a:extLst>
          </p:cNvPr>
          <p:cNvSpPr/>
          <p:nvPr/>
        </p:nvSpPr>
        <p:spPr>
          <a:xfrm>
            <a:off x="6378271" y="3098539"/>
            <a:ext cx="515445" cy="51804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DBC1A0-CC76-4DB8-94C0-1C27D5085770}"/>
              </a:ext>
            </a:extLst>
          </p:cNvPr>
          <p:cNvSpPr/>
          <p:nvPr/>
        </p:nvSpPr>
        <p:spPr>
          <a:xfrm>
            <a:off x="7359346" y="4088607"/>
            <a:ext cx="313039" cy="314620"/>
          </a:xfrm>
          <a:prstGeom prst="arc">
            <a:avLst>
              <a:gd name="adj1" fmla="val 20971356"/>
              <a:gd name="adj2" fmla="val 7182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C865E4-D44B-4EC2-BD4D-97F0C204426F}"/>
              </a:ext>
            </a:extLst>
          </p:cNvPr>
          <p:cNvSpPr/>
          <p:nvPr/>
        </p:nvSpPr>
        <p:spPr>
          <a:xfrm>
            <a:off x="7885912" y="4198658"/>
            <a:ext cx="145844" cy="204569"/>
          </a:xfrm>
          <a:prstGeom prst="arc">
            <a:avLst>
              <a:gd name="adj1" fmla="val 16573345"/>
              <a:gd name="adj2" fmla="val 34347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A25EC6-322D-4187-9EED-835E3303D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4" y="3573744"/>
            <a:ext cx="6100438" cy="3272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2092C-37C4-45E7-AFD6-1865F4A29A82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94ACE6-0BC0-4CA3-8B19-62447F1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7F91DEEC-EFFB-4C0B-95F8-9E143D39E55E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404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Konsole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diverse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geloggt</a:t>
            </a:r>
            <a:endParaRPr lang="en-US" dirty="0"/>
          </a:p>
          <a:p>
            <a:r>
              <a:rPr lang="en-US" dirty="0"/>
              <a:t>Logfile für Warnings und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Thread für Plots</a:t>
            </a:r>
          </a:p>
          <a:p>
            <a:r>
              <a:rPr lang="en-US" dirty="0"/>
              <a:t>Thread für Flask</a:t>
            </a:r>
          </a:p>
          <a:p>
            <a:r>
              <a:rPr lang="en-US" dirty="0"/>
              <a:t>Thread um </a:t>
            </a:r>
            <a:r>
              <a:rPr lang="en-US" dirty="0" err="1"/>
              <a:t>Wetterdaten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aktualisieren</a:t>
            </a:r>
            <a:endParaRPr lang="en-US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Config File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2DFEB5A6-4297-4994-911A-231A175D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93" y="1528252"/>
            <a:ext cx="7492562" cy="4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Grafiken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C3BC0-70DE-4402-89E5-7AD8D9B9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18690" b="10059"/>
          <a:stretch/>
        </p:blipFill>
        <p:spPr>
          <a:xfrm>
            <a:off x="7065169" y="1309370"/>
            <a:ext cx="3699841" cy="185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C3850-6F29-45D9-9745-0B296A1DA2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9648" r="1993"/>
          <a:stretch/>
        </p:blipFill>
        <p:spPr>
          <a:xfrm>
            <a:off x="7000875" y="3098375"/>
            <a:ext cx="4536281" cy="24924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48409-891A-4358-93AC-0DB4228FD9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Plots:</a:t>
            </a:r>
          </a:p>
          <a:p>
            <a:pPr lvl="1"/>
            <a:r>
              <a:rPr lang="en-US" dirty="0" err="1"/>
              <a:t>Letzte</a:t>
            </a:r>
            <a:r>
              <a:rPr lang="en-US" dirty="0"/>
              <a:t> 7 </a:t>
            </a:r>
            <a:r>
              <a:rPr lang="en-US" dirty="0" err="1"/>
              <a:t>Tage</a:t>
            </a:r>
            <a:endParaRPr lang="en-US" dirty="0"/>
          </a:p>
          <a:p>
            <a:pPr lvl="1"/>
            <a:r>
              <a:rPr lang="en-US" dirty="0"/>
              <a:t>Heute</a:t>
            </a:r>
          </a:p>
          <a:p>
            <a:pPr lvl="1"/>
            <a:r>
              <a:rPr lang="en-US" dirty="0" err="1"/>
              <a:t>Voraussage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Messungen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 err="1"/>
              <a:t>Lufttemperatur</a:t>
            </a:r>
            <a:endParaRPr lang="en-US" dirty="0"/>
          </a:p>
          <a:p>
            <a:pPr lvl="1"/>
            <a:r>
              <a:rPr lang="en-US" dirty="0" err="1"/>
              <a:t>Wassertemperatur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Taupunkt</a:t>
            </a:r>
            <a:endParaRPr lang="en-US" dirty="0"/>
          </a:p>
          <a:p>
            <a:pPr lvl="1"/>
            <a:r>
              <a:rPr lang="en-US" dirty="0" err="1"/>
              <a:t>Wasserstand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Luft-Druck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Webserver</a:t>
            </a:r>
            <a:b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3600" i="1" dirty="0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57"/>
            <a:ext cx="10515600" cy="4351338"/>
          </a:xfrm>
        </p:spPr>
        <p:txBody>
          <a:bodyPr/>
          <a:lstStyle/>
          <a:p>
            <a:r>
              <a:rPr lang="en-US" dirty="0"/>
              <a:t>Flask Python Package</a:t>
            </a:r>
          </a:p>
          <a:p>
            <a:r>
              <a:rPr lang="en-US" dirty="0" err="1"/>
              <a:t>Mikro-Webframework</a:t>
            </a:r>
            <a:endParaRPr lang="en-US" dirty="0"/>
          </a:p>
          <a:p>
            <a:r>
              <a:rPr lang="en-US" dirty="0" err="1"/>
              <a:t>Neben</a:t>
            </a:r>
            <a:r>
              <a:rPr lang="en-US" dirty="0"/>
              <a:t> Django </a:t>
            </a:r>
            <a:r>
              <a:rPr lang="en-US" dirty="0" err="1"/>
              <a:t>verbreitestes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WebFramework</a:t>
            </a:r>
            <a:r>
              <a:rPr lang="en-US" dirty="0"/>
              <a:t> für </a:t>
            </a:r>
            <a:r>
              <a:rPr lang="en-US" dirty="0" err="1"/>
              <a:t>Pyhton</a:t>
            </a:r>
            <a:endParaRPr lang="en-CH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85E77E-CFF5-471C-9CE1-397D20B6A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7" y="2190014"/>
            <a:ext cx="5198268" cy="2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2C624-C5A1-46C2-BFD8-CF1B3D6EA4E1}"/>
              </a:ext>
            </a:extLst>
          </p:cNvPr>
          <p:cNvGrpSpPr/>
          <p:nvPr/>
        </p:nvGrpSpPr>
        <p:grpSpPr>
          <a:xfrm>
            <a:off x="1357639" y="3095171"/>
            <a:ext cx="2672393" cy="1951949"/>
            <a:chOff x="817401" y="2381249"/>
            <a:chExt cx="3526631" cy="25758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51AE5D-A9C5-4BC6-81AD-74C324A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090F3-B1D9-4303-AF4B-5D2C6402F685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00C4C-3AC6-4682-9C3F-ABFD3450639E}"/>
              </a:ext>
            </a:extLst>
          </p:cNvPr>
          <p:cNvGrpSpPr/>
          <p:nvPr/>
        </p:nvGrpSpPr>
        <p:grpSpPr>
          <a:xfrm>
            <a:off x="7917505" y="3096276"/>
            <a:ext cx="2672393" cy="1818046"/>
            <a:chOff x="4513820" y="2381249"/>
            <a:chExt cx="3526631" cy="23991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848840-FEC3-4F7C-8073-B549CB76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77268-EF8C-4F8D-99A3-C466CD5412E5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775604-C840-4199-928D-34126F9A7330}"/>
              </a:ext>
            </a:extLst>
          </p:cNvPr>
          <p:cNvSpPr txBox="1"/>
          <p:nvPr/>
        </p:nvSpPr>
        <p:spPr>
          <a:xfrm>
            <a:off x="1636560" y="253663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8A890-5C81-406B-8136-EC437A6B1C50}"/>
              </a:ext>
            </a:extLst>
          </p:cNvPr>
          <p:cNvSpPr txBox="1"/>
          <p:nvPr/>
        </p:nvSpPr>
        <p:spPr>
          <a:xfrm>
            <a:off x="4747724" y="2375719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AAD50-9B6F-4DB4-861B-BBC6FFD45F68}"/>
              </a:ext>
            </a:extLst>
          </p:cNvPr>
          <p:cNvSpPr txBox="1"/>
          <p:nvPr/>
        </p:nvSpPr>
        <p:spPr>
          <a:xfrm>
            <a:off x="8164576" y="25060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Grafiken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58FE6-1973-49D8-921A-115CB07A5A80}"/>
              </a:ext>
            </a:extLst>
          </p:cNvPr>
          <p:cNvGrpSpPr/>
          <p:nvPr/>
        </p:nvGrpSpPr>
        <p:grpSpPr>
          <a:xfrm>
            <a:off x="4639616" y="3096276"/>
            <a:ext cx="2672393" cy="1951949"/>
            <a:chOff x="817401" y="2381249"/>
            <a:chExt cx="3526631" cy="257589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9D2808-DFA2-4457-9610-05D694F1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F99BD-19FB-4C5B-B880-43C69988EACF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75865A9-A72A-4315-A8EE-F069188A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/</a:t>
            </a:r>
          </a:p>
          <a:p>
            <a:pPr lvl="1"/>
            <a:r>
              <a:rPr lang="en-US" dirty="0"/>
              <a:t>Redirect to /</a:t>
            </a:r>
            <a:r>
              <a:rPr lang="en-US" dirty="0" err="1"/>
              <a:t>wetterstation</a:t>
            </a:r>
            <a:r>
              <a:rPr lang="en-US" dirty="0"/>
              <a:t>/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</a:t>
            </a:r>
          </a:p>
          <a:p>
            <a:pPr lvl="1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</a:t>
            </a:r>
          </a:p>
          <a:p>
            <a:pPr lvl="1"/>
            <a:r>
              <a:rPr lang="en-US" dirty="0" err="1"/>
              <a:t>Leitet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auf /</a:t>
            </a:r>
            <a:r>
              <a:rPr lang="en-US" dirty="0" err="1"/>
              <a:t>wetterstation</a:t>
            </a:r>
            <a:r>
              <a:rPr lang="en-US" dirty="0"/>
              <a:t>/&lt;station&gt;/&lt;category&gt;/history</a:t>
            </a:r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/&lt;station&gt;/&lt;category&gt;/&lt;type&gt;</a:t>
            </a:r>
          </a:p>
          <a:p>
            <a:pPr lvl="1"/>
            <a:r>
              <a:rPr lang="en-US" dirty="0" err="1"/>
              <a:t>Grafik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Wetterstationen</a:t>
            </a:r>
            <a:endParaRPr lang="en-US" dirty="0"/>
          </a:p>
          <a:p>
            <a:r>
              <a:rPr lang="en-US" dirty="0"/>
              <a:t>Load_data.html</a:t>
            </a:r>
          </a:p>
          <a:p>
            <a:pPr lvl="1"/>
            <a:r>
              <a:rPr lang="en-US" dirty="0" err="1"/>
              <a:t>Startansicht</a:t>
            </a:r>
            <a:r>
              <a:rPr lang="en-US" dirty="0"/>
              <a:t> Loading Data bis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/>
              <a:t>Main.html</a:t>
            </a:r>
          </a:p>
          <a:p>
            <a:pPr lvl="1"/>
            <a:r>
              <a:rPr lang="en-US" dirty="0" err="1"/>
              <a:t>Anischt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endParaRPr lang="en-US" dirty="0"/>
          </a:p>
          <a:p>
            <a:r>
              <a:rPr lang="en-US" dirty="0"/>
              <a:t>Graph.html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von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26C1D-7483-4A40-8C37-893D1B08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81" y="828076"/>
            <a:ext cx="4142519" cy="5528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829B7-63A7-4EAF-93E7-ABDA129D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5" y="2113461"/>
            <a:ext cx="3885345" cy="51850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A8C6C-B530-4DA7-A40A-E3620723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9" y="1412764"/>
            <a:ext cx="4479991" cy="5978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8F26-4884-425C-B7B1-F88B6869BB65}"/>
              </a:ext>
            </a:extLst>
          </p:cNvPr>
          <p:cNvGrpSpPr/>
          <p:nvPr/>
        </p:nvGrpSpPr>
        <p:grpSpPr>
          <a:xfrm>
            <a:off x="817401" y="2381249"/>
            <a:ext cx="3526631" cy="2575895"/>
            <a:chOff x="817401" y="2381249"/>
            <a:chExt cx="3526631" cy="25758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8A5AA-A1F1-46AC-8D41-81139825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5C7951-8992-46A8-9FA9-6E8884B2A7F8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C4C4C-A668-4E7D-A57B-B94B52082D98}"/>
              </a:ext>
            </a:extLst>
          </p:cNvPr>
          <p:cNvGrpSpPr/>
          <p:nvPr/>
        </p:nvGrpSpPr>
        <p:grpSpPr>
          <a:xfrm>
            <a:off x="4513820" y="2381249"/>
            <a:ext cx="3526631" cy="2399190"/>
            <a:chOff x="4513820" y="2381249"/>
            <a:chExt cx="3526631" cy="23991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E8023-8E25-4B3C-8214-D8096DC8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20EC6-1CAD-4D97-BA6A-0587724A0056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F10EC-AFFF-4667-AC5C-0DFF754EF5DA}"/>
              </a:ext>
            </a:extLst>
          </p:cNvPr>
          <p:cNvGrpSpPr/>
          <p:nvPr/>
        </p:nvGrpSpPr>
        <p:grpSpPr>
          <a:xfrm>
            <a:off x="8218884" y="2381248"/>
            <a:ext cx="3526631" cy="2383604"/>
            <a:chOff x="8218884" y="2381248"/>
            <a:chExt cx="3526631" cy="23836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A7BCDC-63DF-452B-A73C-30E821B5E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1"/>
            <a:stretch/>
          </p:blipFill>
          <p:spPr>
            <a:xfrm>
              <a:off x="8224073" y="2396348"/>
              <a:ext cx="3521442" cy="23685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FCB7-CDF6-406B-92A8-EC9932C773C1}"/>
                </a:ext>
              </a:extLst>
            </p:cNvPr>
            <p:cNvSpPr/>
            <p:nvPr/>
          </p:nvSpPr>
          <p:spPr>
            <a:xfrm>
              <a:off x="8218884" y="2381248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Setup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Script free icon">
            <a:extLst>
              <a:ext uri="{FF2B5EF4-FFF2-40B4-BE49-F238E27FC236}">
                <a16:creationId xmlns:a16="http://schemas.microsoft.com/office/drawing/2014/main" id="{FEB24AA8-B371-4949-A0A9-0F73B211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21" y="3023137"/>
            <a:ext cx="843455" cy="8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25F671-A74C-4193-8758-C984C754ECB4}"/>
              </a:ext>
            </a:extLst>
          </p:cNvPr>
          <p:cNvSpPr txBox="1"/>
          <p:nvPr/>
        </p:nvSpPr>
        <p:spPr>
          <a:xfrm>
            <a:off x="1686910" y="4103654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install.sh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136C29D-9C7C-4D41-B805-FAA4E5FAA5B4}"/>
              </a:ext>
            </a:extLst>
          </p:cNvPr>
          <p:cNvSpPr txBox="1"/>
          <p:nvPr/>
        </p:nvSpPr>
        <p:spPr>
          <a:xfrm>
            <a:off x="4558861" y="4056258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Kiosk Service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81F4DE-E427-4482-9204-53F274E5B0C4}"/>
              </a:ext>
            </a:extLst>
          </p:cNvPr>
          <p:cNvSpPr txBox="1"/>
          <p:nvPr/>
        </p:nvSpPr>
        <p:spPr>
          <a:xfrm>
            <a:off x="7223234" y="4087789"/>
            <a:ext cx="193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kiosk.sh</a:t>
            </a:r>
          </a:p>
        </p:txBody>
      </p:sp>
      <p:pic>
        <p:nvPicPr>
          <p:cNvPr id="1028" name="Picture 4" descr="Customer service free icon">
            <a:extLst>
              <a:ext uri="{FF2B5EF4-FFF2-40B4-BE49-F238E27FC236}">
                <a16:creationId xmlns:a16="http://schemas.microsoft.com/office/drawing/2014/main" id="{895CCA92-D26C-4478-8D2E-5C07D7DDC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91" y="3007272"/>
            <a:ext cx="864419" cy="8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up free icon">
            <a:extLst>
              <a:ext uri="{FF2B5EF4-FFF2-40B4-BE49-F238E27FC236}">
                <a16:creationId xmlns:a16="http://schemas.microsoft.com/office/drawing/2014/main" id="{344491B9-878A-4FAC-B8F7-8F51A73D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9" y="3109847"/>
            <a:ext cx="756745" cy="75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Seegelclub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für </a:t>
            </a:r>
            <a:r>
              <a:rPr lang="en-US" dirty="0" err="1"/>
              <a:t>Mythenquai</a:t>
            </a:r>
            <a:endParaRPr lang="en-US" dirty="0"/>
          </a:p>
          <a:p>
            <a:r>
              <a:rPr lang="en-US" dirty="0" err="1"/>
              <a:t>Meteomeldungen</a:t>
            </a:r>
            <a:r>
              <a:rPr lang="en-US" dirty="0"/>
              <a:t> </a:t>
            </a:r>
            <a:r>
              <a:rPr lang="en-US" dirty="0" err="1"/>
              <a:t>miteinbingen</a:t>
            </a:r>
            <a:endParaRPr lang="en-US" dirty="0"/>
          </a:p>
          <a:p>
            <a:r>
              <a:rPr lang="en-US" dirty="0"/>
              <a:t>SMS/Email </a:t>
            </a:r>
            <a:r>
              <a:rPr lang="en-US" dirty="0" err="1"/>
              <a:t>Benachrichtigungen</a:t>
            </a:r>
            <a:r>
              <a:rPr lang="en-US" dirty="0"/>
              <a:t> für </a:t>
            </a:r>
            <a:r>
              <a:rPr lang="en-US" dirty="0" err="1"/>
              <a:t>Segler</a:t>
            </a:r>
            <a:endParaRPr lang="en-US" dirty="0"/>
          </a:p>
          <a:p>
            <a:r>
              <a:rPr lang="en-US" dirty="0" err="1"/>
              <a:t>Satelitenkarte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Wind / Wetter</a:t>
            </a:r>
          </a:p>
          <a:p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vereinheitlichen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Layout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54845" y="337812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Brönnimann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(lucas.broennimann@fhnw.ch)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(tobias.buess@fhnw.students.ch)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Breitbild</PresentationFormat>
  <Paragraphs>351</Paragraphs>
  <Slides>41</Slides>
  <Notes>41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PowerPoint-Präsentation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main.py</vt:lpstr>
      <vt:lpstr>Python Programm weatherdata.py</vt:lpstr>
      <vt:lpstr>Python Programm weatherimport.py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Logging</vt:lpstr>
      <vt:lpstr>Python Programm Threading</vt:lpstr>
      <vt:lpstr>Python Programm Config File</vt:lpstr>
      <vt:lpstr>Python Programm Grafiken</vt:lpstr>
      <vt:lpstr>Auftrag Hardware InfluxDB Python Programm Flask Webserver GUI Sketch Endresultat Weiterentwicklung</vt:lpstr>
      <vt:lpstr>Flask Webserver Übersicht</vt:lpstr>
      <vt:lpstr>Flask Webserver routing in main.py</vt:lpstr>
      <vt:lpstr>Flask Webserver routing in main.py</vt:lpstr>
      <vt:lpstr>Flask Webserver html files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Endresultat Wettermonitor Setup</vt:lpstr>
      <vt:lpstr>Auftrag Hardware InfluxDB Python Programm Flask Webserver GUI Sketch Endresultat Weiterentwicklung</vt:lpstr>
      <vt:lpstr>Weiterentwicklung Weiterentwicklungsmöglichkeiten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Etienne</cp:lastModifiedBy>
  <cp:revision>72</cp:revision>
  <dcterms:created xsi:type="dcterms:W3CDTF">2021-12-30T18:49:43Z</dcterms:created>
  <dcterms:modified xsi:type="dcterms:W3CDTF">2022-01-25T11:19:22Z</dcterms:modified>
</cp:coreProperties>
</file>