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7" r:id="rId4"/>
    <p:sldId id="258" r:id="rId5"/>
    <p:sldId id="288" r:id="rId6"/>
    <p:sldId id="272" r:id="rId7"/>
    <p:sldId id="273" r:id="rId8"/>
    <p:sldId id="289" r:id="rId9"/>
    <p:sldId id="263" r:id="rId10"/>
    <p:sldId id="290" r:id="rId11"/>
    <p:sldId id="265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91" r:id="rId20"/>
    <p:sldId id="267" r:id="rId21"/>
    <p:sldId id="281" r:id="rId22"/>
    <p:sldId id="282" r:id="rId23"/>
    <p:sldId id="292" r:id="rId24"/>
    <p:sldId id="269" r:id="rId25"/>
    <p:sldId id="284" r:id="rId26"/>
    <p:sldId id="285" r:id="rId27"/>
    <p:sldId id="293" r:id="rId28"/>
    <p:sldId id="271" r:id="rId29"/>
    <p:sldId id="294" r:id="rId30"/>
    <p:sldId id="283" r:id="rId31"/>
    <p:sldId id="286" r:id="rId3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7B20732-E0BC-47F3-9342-FD504D8A8F79}">
          <p14:sldIdLst>
            <p14:sldId id="256"/>
          </p14:sldIdLst>
        </p14:section>
        <p14:section name="Content" id="{40A239CA-AC55-4C61-9578-568F7F0E1E76}">
          <p14:sldIdLst>
            <p14:sldId id="257"/>
          </p14:sldIdLst>
        </p14:section>
        <p14:section name="Auftrag" id="{BC9A4935-CC7F-4AC5-8A9C-3ACC1A090F04}">
          <p14:sldIdLst>
            <p14:sldId id="287"/>
            <p14:sldId id="258"/>
          </p14:sldIdLst>
        </p14:section>
        <p14:section name="Hardware" id="{198E07BE-F395-4E91-ADC4-4161E7FA5F30}">
          <p14:sldIdLst>
            <p14:sldId id="288"/>
            <p14:sldId id="272"/>
            <p14:sldId id="273"/>
          </p14:sldIdLst>
        </p14:section>
        <p14:section name="InfluxDB" id="{BACC7988-9ACF-4BC2-94BE-7C7E87F589CF}">
          <p14:sldIdLst>
            <p14:sldId id="289"/>
            <p14:sldId id="263"/>
          </p14:sldIdLst>
        </p14:section>
        <p14:section name="Python Programm" id="{E01C7A13-5E9A-4F2E-B006-0232463EABCF}">
          <p14:sldIdLst>
            <p14:sldId id="290"/>
            <p14:sldId id="265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Flask Webserver" id="{65FFA779-8BC3-4742-9225-C73FCE4B2262}">
          <p14:sldIdLst>
            <p14:sldId id="291"/>
            <p14:sldId id="267"/>
            <p14:sldId id="281"/>
            <p14:sldId id="282"/>
          </p14:sldIdLst>
        </p14:section>
        <p14:section name="GUI Sketch" id="{FCB354E4-1407-4C71-87CE-F4CB949BA5ED}">
          <p14:sldIdLst>
            <p14:sldId id="292"/>
            <p14:sldId id="269"/>
            <p14:sldId id="284"/>
            <p14:sldId id="285"/>
          </p14:sldIdLst>
        </p14:section>
        <p14:section name="Endresultat" id="{16E49BF4-001E-4A84-8CA8-C04C25915DCA}">
          <p14:sldIdLst>
            <p14:sldId id="293"/>
            <p14:sldId id="271"/>
          </p14:sldIdLst>
        </p14:section>
        <p14:section name="Weiterentwicklung" id="{EE8E4629-1559-4CA7-B565-B1B44D98D62E}">
          <p14:sldIdLst>
            <p14:sldId id="294"/>
            <p14:sldId id="283"/>
          </p14:sldIdLst>
        </p14:section>
        <p14:section name="Endinformationen" id="{55B696C9-BB34-4B1F-8D0E-334567F8A51C}">
          <p14:sldIdLst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00"/>
    <a:srgbClr val="FFFFFF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3" autoAdjust="0"/>
    <p:restoredTop sz="94660"/>
  </p:normalViewPr>
  <p:slideViewPr>
    <p:cSldViewPr snapToGrid="0">
      <p:cViewPr>
        <p:scale>
          <a:sx n="80" d="100"/>
          <a:sy n="80" d="100"/>
        </p:scale>
        <p:origin x="82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3C7EC-378C-496A-9946-B9D0B56795BD}" type="datetimeFigureOut">
              <a:rPr lang="en-CH" smtClean="0"/>
              <a:t>30/12/2021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E1BAB-7B68-4C87-8549-54F078DDF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066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055A-44ED-4504-8E7B-C5A84F170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F8578-CC3D-4386-BA63-C6DEE4769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D5F8-9E70-4B6C-AF7D-D6427E9E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3D6-B070-45C8-AC42-90F25AD4976F}" type="datetime8">
              <a:rPr lang="en-CH" smtClean="0"/>
              <a:t>30/12/2021 19:42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DEF6-564C-4CD1-944F-021BB709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7D71-A7AF-4495-8455-F710423F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202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DCCC-BC8B-4BC1-8802-A5106A9D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7DD97-8678-4DB5-84E6-3DEE9630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6D71-56E6-4AFE-B929-E9AFBF5A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AEE4-2DCF-4A66-9927-6F783BB52BE0}" type="datetime8">
              <a:rPr lang="en-CH" smtClean="0"/>
              <a:t>30/12/2021 19:42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EF837-3E17-46BD-8929-059AF70D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42D1-8B2F-46D3-82CF-F739800C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303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D8968-5992-4039-8744-5488E54BA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CC865-C173-4593-8DFF-469B63095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46B8-7175-4F13-ACDD-2A4E1BDF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3A0D-7035-4256-BB1C-652F6CDC1D82}" type="datetime8">
              <a:rPr lang="en-CH" smtClean="0"/>
              <a:t>30/12/2021 19:42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5A4C-17ED-4A5E-AA09-0B15A021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D726-7BC5-4E19-A63F-8B1BE675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34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E32F-8A6C-4779-9154-C27847DB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A77A-0BCA-464B-8E73-7B25004E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46E8-8AD3-49D6-9905-31086155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8AA-53F4-4181-BD2C-7354613DB587}" type="datetime8">
              <a:rPr lang="en-CH" smtClean="0"/>
              <a:t>30/12/2021 19:42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2DAC-F99E-45B1-8A6D-43C71564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E7F5-BA66-4FC8-92C2-3428E944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63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D7D9-D857-41E3-B007-B2B41001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4DA07-120D-43F2-8238-9C5770B5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4F0C-44F1-4A25-BFAA-01763C6D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5C57-181E-4E8A-8032-E5587C441532}" type="datetime8">
              <a:rPr lang="en-CH" smtClean="0"/>
              <a:t>30/12/2021 19:42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CC22-1B66-4D3D-AA93-A49AC858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8B3A-B7DF-402C-B6A1-5ADB4F68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610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E1B9-8E04-4BD0-92D9-8D71D31D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2EA0-387D-40B7-BE5E-134B5CA8D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0CEC6-2C99-489C-8FF3-7FEB96EF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0FCEC-4B58-4F92-90AF-EC36458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6E1-EBCF-4960-9E94-A2CE4CEDA9CF}" type="datetime8">
              <a:rPr lang="en-CH" smtClean="0"/>
              <a:t>30/12/2021 19:42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7BBEE-2FE7-4D09-AFAB-B81DFD3B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B0FED-C46D-4AC6-B4C1-F208C4D7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102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2C7B-CA04-43D7-85B0-770A45D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86713-39B6-41D0-9F38-6E8FC468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2C1DD-70EC-486C-A787-441A5292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46326-DF45-4A2F-949F-F2226BB44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F11C6-4C29-48AD-A160-4B5BF7187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8FC4B-5FB2-4CFF-B465-0008E92C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22-8975-4143-BBCD-F78A0E3504A0}" type="datetime8">
              <a:rPr lang="en-CH" smtClean="0"/>
              <a:t>30/12/2021 19:42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83456-EA36-4AB2-949D-0417947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2361D-27DE-4EC6-B653-2E8A81D2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638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FD0A-2E3A-433B-99F0-54F75BE5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3784A-921B-499E-9AFD-49000838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5ED-9834-4FF8-A8E6-FE85BE4A88B6}" type="datetime8">
              <a:rPr lang="en-CH" smtClean="0"/>
              <a:t>30/12/2021 19:42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67B48-7C45-492E-9D3B-2F27603F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F2EC3-F822-48D0-9C0E-564C286A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332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CCFFC-BC19-407D-BCE5-2F2C9591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E595-669A-4DA7-8755-75BCB1DD65E9}" type="datetime8">
              <a:rPr lang="en-CH" smtClean="0"/>
              <a:t>30/12/2021 19:42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B9335-EBE1-433E-A94E-3D661635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C0E91-D8F7-49B0-86C8-A175C89D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02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43B6-4FCA-4BDD-B5B7-5238FFE7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0E86-948B-434A-AC7E-0550E7BE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2BC31-E45E-42CC-BA9F-3F23978F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B5536-98CC-405B-9E47-14BA4F99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93-092D-4F3B-852B-B7B73C73F1F9}" type="datetime8">
              <a:rPr lang="en-CH" smtClean="0"/>
              <a:t>30/12/2021 19:42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B2FD8-5BE3-45A4-BE74-1DBECD31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8327-A39D-43EF-8B72-3D586546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59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5B85-8991-4F62-982C-9A77CCA3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BAB96-9C13-4AAF-8A06-DB361AE3B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4D68C-C54C-4331-89EF-756F4CA7E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B0D5-2B76-4804-94F8-C3FFC80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548-12AA-4712-AB6D-8087536C3BD4}" type="datetime8">
              <a:rPr lang="en-CH" smtClean="0"/>
              <a:t>30/12/2021 19:42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7208-5ACD-44E8-AB25-54538587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FF3D-6EBB-4B0F-8780-1FA4BC5B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133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DC42A-7E39-41FE-B7FA-9CF47394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F7D24-A3CA-49E9-B910-7FBB3008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F98D-7EBF-4355-B209-86C84BF7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5043-500B-4A06-A6BE-2D713F12E4A2}" type="datetime8">
              <a:rPr lang="en-CH" smtClean="0"/>
              <a:t>30/12/2021 19:42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7A2E-A970-44D6-A6BB-F95DE07F3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4515D-2F1D-4655-9894-B65088105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951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7F051DB-F75D-46E2-BA42-0AF67014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675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6A06F8-7B53-4503-AE21-53E17FE65EFB}"/>
              </a:ext>
            </a:extLst>
          </p:cNvPr>
          <p:cNvSpPr/>
          <p:nvPr/>
        </p:nvSpPr>
        <p:spPr>
          <a:xfrm>
            <a:off x="-158262" y="5667374"/>
            <a:ext cx="12792808" cy="1428017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41000">
                <a:srgbClr val="FAE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FB7382-9215-4FA8-86FB-A045F62387D2}"/>
              </a:ext>
            </a:extLst>
          </p:cNvPr>
          <p:cNvGrpSpPr/>
          <p:nvPr/>
        </p:nvGrpSpPr>
        <p:grpSpPr>
          <a:xfrm>
            <a:off x="8990330" y="5961388"/>
            <a:ext cx="3774440" cy="764540"/>
            <a:chOff x="8990330" y="5808980"/>
            <a:chExt cx="3774440" cy="7645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17D780-5FEB-4CE1-9E6C-D45B60C30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EA706CA3-1AC4-4F62-9882-6C35E407A0E9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8A85E72-FBC5-4119-9AD8-D2F32C84D885}"/>
              </a:ext>
            </a:extLst>
          </p:cNvPr>
          <p:cNvSpPr/>
          <p:nvPr/>
        </p:nvSpPr>
        <p:spPr>
          <a:xfrm>
            <a:off x="2736055" y="2124076"/>
            <a:ext cx="6634163" cy="1909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</a:t>
            </a:r>
          </a:p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Wassersportler</a:t>
            </a:r>
            <a:endParaRPr lang="en-CH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4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085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11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54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weatherdata.py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12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17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weatherimport.py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74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main.py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5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15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65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16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6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threading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17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85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18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14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713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4096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Übersicht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20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40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html files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21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448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22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52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1134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1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167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2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25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7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3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26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45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7422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Life am HMI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28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909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highlight>
                <a:srgbClr val="FAE8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228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5126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Weiterentwicklungsmöglichkeiten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30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050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EAF62-ADC7-462D-AEC5-3DB3EA17068A}"/>
              </a:ext>
            </a:extLst>
          </p:cNvPr>
          <p:cNvSpPr txBox="1"/>
          <p:nvPr/>
        </p:nvSpPr>
        <p:spPr>
          <a:xfrm>
            <a:off x="633413" y="326375"/>
            <a:ext cx="1102995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Angaben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Datum:		30.12.2021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Schule:		FHNW 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Fachhochschule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Nordwestschweiz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Studiengang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BSc Data Science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		cde1 	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Wassersportler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Fachexperte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Lucas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Brönimann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(xxx)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Studierende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Tobias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(xxx)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Etienne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Roulet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(etienne.roulet@fhnw.students.ch)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Florin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Barbisch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(florin.barbisch@fhnw.students.ch)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Sean Corrigan 		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(sean.corrigan@fhnw.students.ch)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64C40-DC4E-47DB-B4B1-8E887FAF70DB}"/>
              </a:ext>
            </a:extLst>
          </p:cNvPr>
          <p:cNvSpPr/>
          <p:nvPr/>
        </p:nvSpPr>
        <p:spPr>
          <a:xfrm>
            <a:off x="-158262" y="5667374"/>
            <a:ext cx="12792808" cy="1428017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41000">
                <a:srgbClr val="FAE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50CC66-2455-48FD-8556-B0120A939F74}"/>
              </a:ext>
            </a:extLst>
          </p:cNvPr>
          <p:cNvGrpSpPr/>
          <p:nvPr/>
        </p:nvGrpSpPr>
        <p:grpSpPr>
          <a:xfrm>
            <a:off x="8990330" y="5961388"/>
            <a:ext cx="3774440" cy="764540"/>
            <a:chOff x="8990330" y="5808980"/>
            <a:chExt cx="3774440" cy="7645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833D9F-77EE-4617-BCFF-37A38D9EE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484A94FB-2758-4426-9336-59A2154564E4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36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Challenge 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Wettermonitor</a:t>
            </a:r>
            <a:r>
              <a:rPr lang="en-US" dirty="0"/>
              <a:t> </a:t>
            </a:r>
            <a:r>
              <a:rPr lang="en-US" dirty="0" err="1"/>
              <a:t>Seegeclub</a:t>
            </a:r>
            <a:r>
              <a:rPr lang="en-US" dirty="0"/>
              <a:t> </a:t>
            </a:r>
            <a:r>
              <a:rPr lang="en-US" dirty="0" err="1"/>
              <a:t>Zürichsee</a:t>
            </a:r>
            <a:r>
              <a:rPr lang="en-US" dirty="0"/>
              <a:t> </a:t>
            </a:r>
          </a:p>
          <a:p>
            <a:r>
              <a:rPr lang="en-US" dirty="0" err="1"/>
              <a:t>Segeltörns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geplant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können</a:t>
            </a:r>
            <a:endParaRPr lang="en-US" dirty="0"/>
          </a:p>
          <a:p>
            <a:r>
              <a:rPr lang="en-US" dirty="0" err="1"/>
              <a:t>Wettervorhersage</a:t>
            </a:r>
            <a:endParaRPr lang="en-US" dirty="0"/>
          </a:p>
          <a:p>
            <a:r>
              <a:rPr lang="en-US" dirty="0"/>
              <a:t>Hardware: Raspberry Pi &amp; HMI</a:t>
            </a:r>
          </a:p>
          <a:p>
            <a:r>
              <a:rPr lang="en-US" dirty="0"/>
              <a:t>API </a:t>
            </a:r>
            <a:r>
              <a:rPr lang="en-US" dirty="0" err="1"/>
              <a:t>Seepolizei</a:t>
            </a:r>
            <a:r>
              <a:rPr lang="en-US" dirty="0"/>
              <a:t> Zürich</a:t>
            </a:r>
          </a:p>
          <a:p>
            <a:r>
              <a:rPr lang="en-US" dirty="0" err="1"/>
              <a:t>Programmierung</a:t>
            </a:r>
            <a:r>
              <a:rPr lang="en-US" dirty="0"/>
              <a:t> in Python</a:t>
            </a:r>
          </a:p>
          <a:p>
            <a:r>
              <a:rPr lang="en-US" dirty="0" err="1"/>
              <a:t>Dokumentation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25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032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6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81D2E2F-860E-47EE-A05D-3860A435B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5" y="2243142"/>
            <a:ext cx="5673206" cy="334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EBBBAA-4E8B-4524-A855-3D8DC4D57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733" y="2301240"/>
            <a:ext cx="2372264" cy="2828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928B78-06C5-4D0D-B59B-9A58C347D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594" y="2466976"/>
            <a:ext cx="2142261" cy="27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4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HMI (Touch-Panel)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7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C9115CC8-0305-4F34-8730-784A44887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238"/>
            <a:ext cx="5287053" cy="3841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C276F-A47B-4616-AFE1-DF7AE0D77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0902"/>
            <a:ext cx="5214142" cy="39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4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010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Timeseries Database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Timeseries</a:t>
            </a:r>
          </a:p>
          <a:p>
            <a:r>
              <a:rPr lang="en-US" dirty="0" err="1"/>
              <a:t>noSQL</a:t>
            </a:r>
            <a:endParaRPr lang="en-US" dirty="0"/>
          </a:p>
          <a:p>
            <a:r>
              <a:rPr lang="en-US" dirty="0" err="1"/>
              <a:t>FluxQL</a:t>
            </a:r>
            <a:endParaRPr lang="en-US" dirty="0"/>
          </a:p>
          <a:p>
            <a:r>
              <a:rPr lang="en-US" dirty="0" err="1"/>
              <a:t>Telegraf</a:t>
            </a:r>
            <a:r>
              <a:rPr lang="en-US" dirty="0"/>
              <a:t> / Grafana</a:t>
            </a:r>
          </a:p>
          <a:p>
            <a:r>
              <a:rPr lang="en-US" dirty="0"/>
              <a:t>Free Download </a:t>
            </a:r>
            <a:r>
              <a:rPr lang="en-US" sz="1800" dirty="0"/>
              <a:t>(für private)</a:t>
            </a:r>
          </a:p>
          <a:p>
            <a:r>
              <a:rPr lang="en-US" dirty="0"/>
              <a:t>Python Package </a:t>
            </a:r>
            <a:r>
              <a:rPr lang="en-US" sz="1800" dirty="0"/>
              <a:t>(</a:t>
            </a:r>
            <a:r>
              <a:rPr lang="en-US" sz="1800" dirty="0" err="1"/>
              <a:t>influxdb</a:t>
            </a:r>
            <a:r>
              <a:rPr lang="en-US" sz="1800" dirty="0"/>
              <a:t>)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9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2580222-43B9-4D90-A00D-F32EDDAB8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34" y="1182306"/>
            <a:ext cx="4381591" cy="1016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129A1-76E6-4C1B-BA41-3181BD0EF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61" y="2664654"/>
            <a:ext cx="4300537" cy="22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7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Widescreen</PresentationFormat>
  <Paragraphs>128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Auftrag Hardware InfluxDB Python Programm Flask Webserver GUI Sketch Endresultat Weiterentwicklung</vt:lpstr>
      <vt:lpstr>Auftrag Hardware InfluxDB Python Programm Flask Webserver GUI Sketch Endresultat Weiterentwicklung</vt:lpstr>
      <vt:lpstr>Auftrag Challenge Wettermonitor</vt:lpstr>
      <vt:lpstr>Auftrag Hardware InfluxDB Python Programm Flask Webserver GUI Sketch Endresultat Weiterentwicklung</vt:lpstr>
      <vt:lpstr>Hardware Raspberry Pi</vt:lpstr>
      <vt:lpstr>Hardware HMI (Touch-Panel)</vt:lpstr>
      <vt:lpstr>Auftrag Hardware InfluxDB Python Programm Flask Webserver GUI Sketch Endresultat Weiterentwicklung</vt:lpstr>
      <vt:lpstr>InfluxDB Timeseries Database</vt:lpstr>
      <vt:lpstr>Auftrag Hardware InfluxDB Python Programm Flask Webserver GUI Sketch Endresultat Weiterentwicklung</vt:lpstr>
      <vt:lpstr>Python Programm Struktur</vt:lpstr>
      <vt:lpstr>Python Programm weatherdata.py</vt:lpstr>
      <vt:lpstr>Python Programm weatherimport.py</vt:lpstr>
      <vt:lpstr>Python Programm main.py</vt:lpstr>
      <vt:lpstr>Python Programm Vorhersage</vt:lpstr>
      <vt:lpstr>Python Programm logging</vt:lpstr>
      <vt:lpstr>Python Programm threading</vt:lpstr>
      <vt:lpstr>Python Programm exceptions</vt:lpstr>
      <vt:lpstr>Auftrag Hardware InfluxDB Python Programm Flask Webserver GUI Sketch Endresultat Weiterentwicklung</vt:lpstr>
      <vt:lpstr>Flask Webserver Übersicht</vt:lpstr>
      <vt:lpstr>Flask Webserver html files</vt:lpstr>
      <vt:lpstr>Flask Webserver routing</vt:lpstr>
      <vt:lpstr>Auftrag Hardware InfluxDB Python Programm Flask Webserver GUI Sketch Endresultat Weiterentwicklung</vt:lpstr>
      <vt:lpstr>QUI Sktech Page 1</vt:lpstr>
      <vt:lpstr>QUI Sktech Page 2</vt:lpstr>
      <vt:lpstr>QUI Sktech Page 3</vt:lpstr>
      <vt:lpstr>Auftrag Hardware InfluxDB Python Programm Flask Webserver GUI Sketch Endresultat Weiterentwicklung</vt:lpstr>
      <vt:lpstr>Endresultat Life am HMI</vt:lpstr>
      <vt:lpstr>Auftrag Hardware InfluxDB Python Programm Flask Webserver GUI Sketch Endresultat Weiterentwicklung</vt:lpstr>
      <vt:lpstr>Weiterentwicklung Weiterentwicklungsmöglichkeiten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Joseph Corrigan</dc:creator>
  <cp:lastModifiedBy>Sean Joseph Corrigan</cp:lastModifiedBy>
  <cp:revision>2</cp:revision>
  <dcterms:created xsi:type="dcterms:W3CDTF">2021-12-30T18:49:43Z</dcterms:created>
  <dcterms:modified xsi:type="dcterms:W3CDTF">2021-12-31T12:05:55Z</dcterms:modified>
</cp:coreProperties>
</file>