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296" r:id="rId17"/>
    <p:sldId id="305" r:id="rId18"/>
    <p:sldId id="306" r:id="rId19"/>
    <p:sldId id="295" r:id="rId20"/>
    <p:sldId id="301" r:id="rId21"/>
    <p:sldId id="299" r:id="rId22"/>
    <p:sldId id="300" r:id="rId23"/>
    <p:sldId id="312" r:id="rId24"/>
    <p:sldId id="278" r:id="rId25"/>
    <p:sldId id="279" r:id="rId26"/>
    <p:sldId id="309" r:id="rId27"/>
    <p:sldId id="311" r:id="rId28"/>
    <p:sldId id="307" r:id="rId29"/>
    <p:sldId id="302" r:id="rId30"/>
    <p:sldId id="291" r:id="rId31"/>
    <p:sldId id="267" r:id="rId32"/>
    <p:sldId id="282" r:id="rId33"/>
    <p:sldId id="304" r:id="rId34"/>
    <p:sldId id="281" r:id="rId35"/>
    <p:sldId id="292" r:id="rId36"/>
    <p:sldId id="269" r:id="rId37"/>
    <p:sldId id="284" r:id="rId38"/>
    <p:sldId id="285" r:id="rId39"/>
    <p:sldId id="293" r:id="rId40"/>
    <p:sldId id="271" r:id="rId41"/>
    <p:sldId id="294" r:id="rId42"/>
    <p:sldId id="283" r:id="rId43"/>
    <p:sldId id="286" r:id="rId4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296"/>
            <p14:sldId id="305"/>
            <p14:sldId id="306"/>
            <p14:sldId id="295"/>
            <p14:sldId id="301"/>
            <p14:sldId id="299"/>
            <p14:sldId id="300"/>
            <p14:sldId id="312"/>
            <p14:sldId id="278"/>
            <p14:sldId id="279"/>
            <p14:sldId id="309"/>
            <p14:sldId id="311"/>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79208" autoAdjust="0"/>
  </p:normalViewPr>
  <p:slideViewPr>
    <p:cSldViewPr snapToGrid="0">
      <p:cViewPr varScale="1">
        <p:scale>
          <a:sx n="87" d="100"/>
          <a:sy n="87" d="100"/>
        </p:scale>
        <p:origin x="720" y="96"/>
      </p:cViewPr>
      <p:guideLst/>
    </p:cSldViewPr>
  </p:slideViewPr>
  <p:notesTextViewPr>
    <p:cViewPr>
      <p:scale>
        <a:sx n="1" d="1"/>
        <a:sy n="1" d="1"/>
      </p:scale>
      <p:origin x="0" y="-15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01/27/2022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‹Nr.›</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Die </a:t>
            </a:r>
            <a:r>
              <a:rPr lang="en-US" dirty="0" err="1"/>
              <a:t>Wettervorhersage</a:t>
            </a:r>
            <a:r>
              <a:rPr lang="en-US" dirty="0"/>
              <a:t> </a:t>
            </a:r>
            <a:r>
              <a:rPr lang="en-US" dirty="0" err="1"/>
              <a:t>haben</a:t>
            </a:r>
            <a:r>
              <a:rPr lang="en-US" dirty="0"/>
              <a:t> </a:t>
            </a:r>
            <a:r>
              <a:rPr lang="en-US" dirty="0" err="1"/>
              <a:t>wir</a:t>
            </a:r>
            <a:r>
              <a:rPr lang="en-US" dirty="0"/>
              <a:t> </a:t>
            </a:r>
            <a:r>
              <a:rPr lang="en-US" dirty="0" err="1"/>
              <a:t>selbst</a:t>
            </a:r>
            <a:r>
              <a:rPr lang="en-US" dirty="0"/>
              <a:t> </a:t>
            </a:r>
            <a:r>
              <a:rPr lang="en-US" dirty="0" err="1"/>
              <a:t>entwickelt</a:t>
            </a:r>
            <a:r>
              <a:rPr lang="en-US" dirty="0"/>
              <a:t>.</a:t>
            </a:r>
          </a:p>
          <a:p>
            <a:r>
              <a:rPr lang="en-US" dirty="0"/>
              <a:t>Der </a:t>
            </a:r>
            <a:r>
              <a:rPr lang="en-US" dirty="0" err="1"/>
              <a:t>Algorithmus</a:t>
            </a:r>
            <a:r>
              <a:rPr lang="en-US" dirty="0"/>
              <a:t> </a:t>
            </a:r>
            <a:r>
              <a:rPr lang="en-US" dirty="0" err="1"/>
              <a:t>kann</a:t>
            </a:r>
            <a:r>
              <a:rPr lang="en-US" dirty="0"/>
              <a:t> </a:t>
            </a:r>
            <a:r>
              <a:rPr lang="en-US" dirty="0" err="1"/>
              <a:t>einen</a:t>
            </a:r>
            <a:r>
              <a:rPr lang="en-US" dirty="0"/>
              <a:t> Tag </a:t>
            </a:r>
            <a:r>
              <a:rPr lang="en-US" dirty="0" err="1"/>
              <a:t>vorhersagen</a:t>
            </a:r>
            <a:r>
              <a:rPr lang="en-US" dirty="0"/>
              <a:t>.</a:t>
            </a:r>
            <a:br>
              <a:rPr lang="en-US" dirty="0"/>
            </a:br>
            <a:r>
              <a:rPr lang="en-US" dirty="0"/>
              <a:t>Für die </a:t>
            </a:r>
            <a:r>
              <a:rPr lang="en-US" dirty="0" err="1"/>
              <a:t>Vorhersage</a:t>
            </a:r>
            <a:r>
              <a:rPr lang="en-US" dirty="0"/>
              <a:t> </a:t>
            </a:r>
            <a:r>
              <a:rPr lang="en-US" dirty="0" err="1"/>
              <a:t>haben</a:t>
            </a:r>
            <a:r>
              <a:rPr lang="en-US" dirty="0"/>
              <a:t> </a:t>
            </a:r>
            <a:r>
              <a:rPr lang="en-US" dirty="0" err="1"/>
              <a:t>wir</a:t>
            </a:r>
            <a:r>
              <a:rPr lang="en-US" dirty="0"/>
              <a:t> </a:t>
            </a:r>
            <a:r>
              <a:rPr lang="en-US" dirty="0" err="1"/>
              <a:t>uns</a:t>
            </a:r>
            <a:r>
              <a:rPr lang="en-US" dirty="0"/>
              <a:t> für </a:t>
            </a:r>
            <a:r>
              <a:rPr lang="en-US" dirty="0" err="1"/>
              <a:t>einen</a:t>
            </a:r>
            <a:r>
              <a:rPr lang="en-US" dirty="0"/>
              <a:t> nearest </a:t>
            </a:r>
            <a:r>
              <a:rPr lang="en-US" dirty="0" err="1"/>
              <a:t>neighbour</a:t>
            </a:r>
            <a:r>
              <a:rPr lang="en-US" dirty="0"/>
              <a:t> </a:t>
            </a:r>
            <a:r>
              <a:rPr lang="en-US" dirty="0" err="1"/>
              <a:t>Algorithmis</a:t>
            </a:r>
            <a:r>
              <a:rPr lang="en-US" dirty="0"/>
              <a:t> </a:t>
            </a:r>
            <a:r>
              <a:rPr lang="en-US" dirty="0" err="1"/>
              <a:t>entschieden</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meissten</a:t>
            </a:r>
            <a:r>
              <a:rPr lang="en-US" dirty="0"/>
              <a:t> </a:t>
            </a:r>
            <a:r>
              <a:rPr lang="en-US" dirty="0" err="1"/>
              <a:t>überein</a:t>
            </a:r>
            <a:r>
              <a:rPr lang="en-US" dirty="0"/>
              <a:t> </a:t>
            </a:r>
            <a:r>
              <a:rPr lang="en-US" dirty="0" err="1"/>
              <a:t>stimmt</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Beispiel</a:t>
            </a:r>
            <a:r>
              <a:rPr lang="en-US" dirty="0"/>
              <a:t>:</a:t>
            </a:r>
          </a:p>
          <a:p>
            <a:r>
              <a:rPr lang="en-US" dirty="0" err="1"/>
              <a:t>Oberer</a:t>
            </a:r>
            <a:r>
              <a:rPr lang="en-US" dirty="0"/>
              <a:t> Graph: Heute</a:t>
            </a:r>
          </a:p>
          <a:p>
            <a:r>
              <a:rPr lang="en-US" dirty="0" err="1"/>
              <a:t>Unterer</a:t>
            </a:r>
            <a:r>
              <a:rPr lang="en-US" dirty="0"/>
              <a:t> Graph: </a:t>
            </a:r>
            <a:r>
              <a:rPr lang="en-US" dirty="0" err="1"/>
              <a:t>Historisch</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6568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2088518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Schon </a:t>
            </a:r>
            <a:r>
              <a:rPr lang="en-US" dirty="0" err="1"/>
              <a:t>viel</a:t>
            </a:r>
            <a:r>
              <a:rPr lang="en-US" dirty="0"/>
              <a:t> </a:t>
            </a:r>
            <a:r>
              <a:rPr lang="en-US" dirty="0" err="1"/>
              <a:t>danach</a:t>
            </a:r>
            <a:r>
              <a:rPr lang="en-US" dirty="0"/>
              <a:t> </a:t>
            </a:r>
            <a:r>
              <a:rPr lang="en-US" dirty="0" err="1"/>
              <a:t>umgesetzt</a:t>
            </a:r>
            <a:r>
              <a:rPr lang="en-US" dirty="0"/>
              <a:t>, </a:t>
            </a:r>
            <a:r>
              <a:rPr lang="en-US" dirty="0" err="1"/>
              <a:t>weitere</a:t>
            </a:r>
            <a:r>
              <a:rPr lang="en-US" dirty="0"/>
              <a:t> Features und </a:t>
            </a:r>
            <a:r>
              <a:rPr lang="en-US" dirty="0" err="1"/>
              <a:t>wieso</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42</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43</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01/27/2022 08:06</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01/27/2022 08:06</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01/27/2022 08:06</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01/27/2022 08:06</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01/27/2022 08:06</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01/27/2022 08:06</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01/27/2022 08:06</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01/27/2022 08:06</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01/27/2022 08:06</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01/27/2022 08:06</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01/27/2022 08:06</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01/27/2022 08:06</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‹Nr.›</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16</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26" y="1613707"/>
            <a:ext cx="6017895" cy="2414283"/>
          </a:xfrm>
          <a:prstGeom prst="rect">
            <a:avLst/>
          </a:prstGeom>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26" y="4080669"/>
            <a:ext cx="6017895" cy="2352662"/>
          </a:xfrm>
          <a:prstGeom prst="rect">
            <a:avLst/>
          </a:prstGeom>
        </p:spPr>
      </p:pic>
      <p:grpSp>
        <p:nvGrpSpPr>
          <p:cNvPr id="28" name="Group 27">
            <a:extLst>
              <a:ext uri="{FF2B5EF4-FFF2-40B4-BE49-F238E27FC236}">
                <a16:creationId xmlns:a16="http://schemas.microsoft.com/office/drawing/2014/main" id="{CACD8FC5-BD55-488A-91F8-99F001D32F1D}"/>
              </a:ext>
            </a:extLst>
          </p:cNvPr>
          <p:cNvGrpSpPr/>
          <p:nvPr/>
        </p:nvGrpSpPr>
        <p:grpSpPr>
          <a:xfrm>
            <a:off x="8990330" y="5808980"/>
            <a:ext cx="3774440" cy="764540"/>
            <a:chOff x="8990330" y="5808980"/>
            <a:chExt cx="3774440" cy="764540"/>
          </a:xfrm>
        </p:grpSpPr>
        <p:pic>
          <p:nvPicPr>
            <p:cNvPr id="29" name="Picture 28">
              <a:extLst>
                <a:ext uri="{FF2B5EF4-FFF2-40B4-BE49-F238E27FC236}">
                  <a16:creationId xmlns:a16="http://schemas.microsoft.com/office/drawing/2014/main" id="{1FCC41BA-8DA5-438A-9B01-453D52DD81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0" name="Text Box 11">
              <a:extLst>
                <a:ext uri="{FF2B5EF4-FFF2-40B4-BE49-F238E27FC236}">
                  <a16:creationId xmlns:a16="http://schemas.microsoft.com/office/drawing/2014/main" id="{B7D02E72-CD91-4943-90DD-EE3C36E82CE7}"/>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68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18</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22</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23</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Abfrage</a:t>
            </a:r>
            <a:r>
              <a:rPr lang="en-US" sz="3600" i="1" dirty="0">
                <a:latin typeface="Arial" panose="020B0604020202020204" pitchFamily="34" charset="0"/>
                <a:cs typeface="Arial" panose="020B0604020202020204" pitchFamily="34" charset="0"/>
              </a:rPr>
              <a:t>, timing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One command =&gt; GO</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606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30</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35</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39</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41</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err="1"/>
              <a:t>Zusätzliche</a:t>
            </a:r>
            <a:r>
              <a:rPr lang="en-US" dirty="0"/>
              <a:t> </a:t>
            </a:r>
            <a:r>
              <a:rPr lang="en-US" dirty="0" err="1"/>
              <a:t>Messungen</a:t>
            </a:r>
            <a:r>
              <a:rPr lang="en-US" dirty="0"/>
              <a:t> für </a:t>
            </a:r>
            <a:r>
              <a:rPr lang="en-US" dirty="0" err="1"/>
              <a:t>Mythenquai</a:t>
            </a:r>
            <a:endParaRPr lang="en-US" dirty="0"/>
          </a:p>
          <a:p>
            <a:r>
              <a:rPr lang="en-US" dirty="0" err="1"/>
              <a:t>Meteomeldungen</a:t>
            </a:r>
            <a:r>
              <a:rPr lang="en-US" dirty="0"/>
              <a:t> </a:t>
            </a:r>
            <a:r>
              <a:rPr lang="en-US" dirty="0" err="1"/>
              <a:t>miteinbingen</a:t>
            </a:r>
            <a:endParaRPr lang="en-US" dirty="0"/>
          </a:p>
          <a:p>
            <a:r>
              <a:rPr lang="en-US" dirty="0"/>
              <a:t>SMS/Email </a:t>
            </a:r>
            <a:r>
              <a:rPr lang="en-US" dirty="0" err="1"/>
              <a:t>Benachrichtigungen</a:t>
            </a:r>
            <a:r>
              <a:rPr lang="en-US" dirty="0"/>
              <a:t> für </a:t>
            </a:r>
            <a:r>
              <a:rPr lang="en-US" dirty="0" err="1"/>
              <a:t>Segler</a:t>
            </a:r>
            <a:endParaRPr lang="en-US" dirty="0"/>
          </a:p>
          <a:p>
            <a:r>
              <a:rPr lang="en-US" dirty="0" err="1"/>
              <a:t>Satelitenkarte</a:t>
            </a:r>
            <a:r>
              <a:rPr lang="en-US" dirty="0"/>
              <a:t> </a:t>
            </a:r>
            <a:r>
              <a:rPr lang="en-US" dirty="0" err="1"/>
              <a:t>mit</a:t>
            </a:r>
            <a:r>
              <a:rPr lang="en-US" dirty="0"/>
              <a:t> Wind / Wetter</a:t>
            </a:r>
          </a:p>
          <a:p>
            <a:r>
              <a:rPr lang="en-US" dirty="0" err="1"/>
              <a:t>Graphen</a:t>
            </a:r>
            <a:r>
              <a:rPr lang="en-US" dirty="0"/>
              <a:t> </a:t>
            </a:r>
            <a:r>
              <a:rPr lang="en-US" dirty="0" err="1"/>
              <a:t>vereinheitlichen</a:t>
            </a:r>
            <a:r>
              <a:rPr lang="en-US" dirty="0"/>
              <a:t> </a:t>
            </a:r>
            <a:r>
              <a:rPr lang="en-US" dirty="0" err="1"/>
              <a:t>vom</a:t>
            </a:r>
            <a:r>
              <a:rPr lang="en-US" dirty="0"/>
              <a:t> Layout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2595</Words>
  <Application>Microsoft Office PowerPoint</Application>
  <PresentationFormat>Breitbild</PresentationFormat>
  <Paragraphs>496</Paragraphs>
  <Slides>43</Slides>
  <Notes>43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43</vt:i4>
      </vt:variant>
    </vt:vector>
  </HeadingPairs>
  <TitlesOfParts>
    <vt:vector size="48" baseType="lpstr">
      <vt:lpstr>Arial</vt:lpstr>
      <vt:lpstr>Calibri</vt:lpstr>
      <vt:lpstr>Calibri Light</vt:lpstr>
      <vt:lpstr>Roboto</vt:lpstr>
      <vt:lpstr>Office Theme</vt:lpstr>
      <vt:lpstr>PowerPoint-Präsentation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Abfrage, timing</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QUI Sktech Page 1</vt:lpstr>
      <vt:lpstr>QUI Sktech Page 2</vt:lpstr>
      <vt:lpstr>QUI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Tobias Buess</cp:lastModifiedBy>
  <cp:revision>125</cp:revision>
  <dcterms:created xsi:type="dcterms:W3CDTF">2021-12-30T18:49:43Z</dcterms:created>
  <dcterms:modified xsi:type="dcterms:W3CDTF">2022-01-27T08:00:16Z</dcterms:modified>
</cp:coreProperties>
</file>