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296" r:id="rId17"/>
    <p:sldId id="305" r:id="rId18"/>
    <p:sldId id="306" r:id="rId19"/>
    <p:sldId id="295" r:id="rId20"/>
    <p:sldId id="301" r:id="rId21"/>
    <p:sldId id="299" r:id="rId22"/>
    <p:sldId id="300" r:id="rId23"/>
    <p:sldId id="312" r:id="rId24"/>
    <p:sldId id="278" r:id="rId25"/>
    <p:sldId id="279" r:id="rId26"/>
    <p:sldId id="309" r:id="rId27"/>
    <p:sldId id="307" r:id="rId28"/>
    <p:sldId id="302" r:id="rId29"/>
    <p:sldId id="291" r:id="rId30"/>
    <p:sldId id="267" r:id="rId31"/>
    <p:sldId id="282" r:id="rId32"/>
    <p:sldId id="304" r:id="rId33"/>
    <p:sldId id="281" r:id="rId34"/>
    <p:sldId id="292" r:id="rId35"/>
    <p:sldId id="269" r:id="rId36"/>
    <p:sldId id="284" r:id="rId37"/>
    <p:sldId id="285" r:id="rId38"/>
    <p:sldId id="293" r:id="rId39"/>
    <p:sldId id="271" r:id="rId40"/>
    <p:sldId id="294" r:id="rId41"/>
    <p:sldId id="283" r:id="rId42"/>
    <p:sldId id="286" r:id="rId4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296"/>
            <p14:sldId id="305"/>
            <p14:sldId id="306"/>
            <p14:sldId id="295"/>
            <p14:sldId id="301"/>
            <p14:sldId id="299"/>
            <p14:sldId id="300"/>
            <p14:sldId id="312"/>
            <p14:sldId id="278"/>
            <p14:sldId id="279"/>
            <p14:sldId id="309"/>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3" autoAdjust="0"/>
    <p:restoredTop sz="56497" autoAdjust="0"/>
  </p:normalViewPr>
  <p:slideViewPr>
    <p:cSldViewPr snapToGrid="0">
      <p:cViewPr varScale="1">
        <p:scale>
          <a:sx n="62" d="100"/>
          <a:sy n="62" d="100"/>
        </p:scale>
        <p:origin x="252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01/27/2022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‹Nr.›</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Unser </a:t>
            </a:r>
            <a:r>
              <a:rPr lang="en-US" dirty="0" err="1"/>
              <a:t>Ziel</a:t>
            </a:r>
            <a:r>
              <a:rPr lang="en-US" dirty="0"/>
              <a:t> war das Wetter des </a:t>
            </a:r>
            <a:r>
              <a:rPr lang="en-US" dirty="0" err="1"/>
              <a:t>jeweiligen</a:t>
            </a:r>
            <a:r>
              <a:rPr lang="en-US" dirty="0"/>
              <a:t> </a:t>
            </a:r>
            <a:r>
              <a:rPr lang="en-US" dirty="0" err="1"/>
              <a:t>nächsten</a:t>
            </a:r>
            <a:r>
              <a:rPr lang="en-US" dirty="0"/>
              <a:t> Tages </a:t>
            </a:r>
            <a:r>
              <a:rPr lang="en-US" dirty="0" err="1"/>
              <a:t>vorher</a:t>
            </a:r>
            <a:r>
              <a:rPr lang="en-US" dirty="0"/>
              <a:t> </a:t>
            </a:r>
            <a:r>
              <a:rPr lang="en-US" dirty="0" err="1"/>
              <a:t>zu</a:t>
            </a:r>
            <a:r>
              <a:rPr lang="en-US" dirty="0"/>
              <a:t> </a:t>
            </a:r>
            <a:r>
              <a:rPr lang="en-US" dirty="0" err="1"/>
              <a:t>sagen</a:t>
            </a:r>
            <a:r>
              <a:rPr lang="en-US" dirty="0"/>
              <a:t>.</a:t>
            </a:r>
          </a:p>
          <a:p>
            <a:endParaRPr lang="en-US" dirty="0"/>
          </a:p>
          <a:p>
            <a:r>
              <a:rPr lang="en-US" dirty="0" err="1"/>
              <a:t>Hierbei</a:t>
            </a:r>
            <a:r>
              <a:rPr lang="en-US" dirty="0"/>
              <a:t> </a:t>
            </a:r>
            <a:r>
              <a:rPr lang="en-US" dirty="0" err="1"/>
              <a:t>nutzen</a:t>
            </a:r>
            <a:r>
              <a:rPr lang="en-US" dirty="0"/>
              <a:t> </a:t>
            </a:r>
            <a:r>
              <a:rPr lang="en-US" dirty="0" err="1"/>
              <a:t>wir</a:t>
            </a:r>
            <a:r>
              <a:rPr lang="en-US" dirty="0"/>
              <a:t> </a:t>
            </a:r>
            <a:r>
              <a:rPr lang="en-US" dirty="0" err="1"/>
              <a:t>einen</a:t>
            </a:r>
            <a:r>
              <a:rPr lang="en-US" dirty="0"/>
              <a:t> </a:t>
            </a:r>
            <a:r>
              <a:rPr lang="en-US" dirty="0" err="1"/>
              <a:t>selbst</a:t>
            </a:r>
            <a:r>
              <a:rPr lang="en-US" dirty="0"/>
              <a:t> </a:t>
            </a:r>
            <a:r>
              <a:rPr lang="en-US" dirty="0" err="1"/>
              <a:t>entwickelten</a:t>
            </a:r>
            <a:r>
              <a:rPr lang="en-US" dirty="0"/>
              <a:t> </a:t>
            </a:r>
            <a:r>
              <a:rPr lang="en-US" dirty="0" err="1"/>
              <a:t>Algorithmus</a:t>
            </a:r>
            <a:r>
              <a:rPr lang="en-US" dirty="0"/>
              <a:t>, </a:t>
            </a:r>
            <a:r>
              <a:rPr lang="en-US" dirty="0" err="1"/>
              <a:t>welcher</a:t>
            </a:r>
            <a:r>
              <a:rPr lang="en-US" dirty="0"/>
              <a:t> auf dem </a:t>
            </a:r>
            <a:r>
              <a:rPr lang="en-US" dirty="0" err="1"/>
              <a:t>Prinzip</a:t>
            </a:r>
            <a:r>
              <a:rPr lang="en-US" dirty="0"/>
              <a:t> des nearest </a:t>
            </a:r>
            <a:r>
              <a:rPr lang="en-US" dirty="0" err="1"/>
              <a:t>neighbour</a:t>
            </a:r>
            <a:r>
              <a:rPr lang="en-US" dirty="0"/>
              <a:t> </a:t>
            </a:r>
            <a:r>
              <a:rPr lang="en-US" dirty="0" err="1"/>
              <a:t>basiert</a:t>
            </a:r>
            <a:r>
              <a:rPr lang="en-US" dirty="0"/>
              <a:t>..</a:t>
            </a:r>
          </a:p>
          <a:p>
            <a:r>
              <a:rPr lang="en-US" dirty="0" err="1"/>
              <a:t>Mit</a:t>
            </a:r>
            <a:r>
              <a:rPr lang="en-US" dirty="0"/>
              <a:t> dem nearest </a:t>
            </a:r>
            <a:r>
              <a:rPr lang="en-US" dirty="0" err="1"/>
              <a:t>neighbour</a:t>
            </a:r>
            <a:r>
              <a:rPr lang="en-US" dirty="0"/>
              <a:t> </a:t>
            </a:r>
            <a:r>
              <a:rPr lang="en-US" dirty="0" err="1"/>
              <a:t>können</a:t>
            </a:r>
            <a:r>
              <a:rPr lang="en-US" dirty="0"/>
              <a:t> </a:t>
            </a:r>
            <a:r>
              <a:rPr lang="en-US" dirty="0" err="1"/>
              <a:t>wir</a:t>
            </a:r>
            <a:r>
              <a:rPr lang="en-US" dirty="0"/>
              <a:t> </a:t>
            </a:r>
            <a:r>
              <a:rPr lang="en-US" dirty="0" err="1"/>
              <a:t>einen</a:t>
            </a:r>
            <a:r>
              <a:rPr lang="en-US" dirty="0"/>
              <a:t> Tag in der </a:t>
            </a:r>
            <a:r>
              <a:rPr lang="en-US" dirty="0" err="1"/>
              <a:t>Vergangenheit</a:t>
            </a:r>
            <a:r>
              <a:rPr lang="en-US" dirty="0"/>
              <a:t> </a:t>
            </a:r>
            <a:r>
              <a:rPr lang="en-US" dirty="0" err="1"/>
              <a:t>finden</a:t>
            </a:r>
            <a:r>
              <a:rPr lang="en-US" dirty="0"/>
              <a:t>, </a:t>
            </a:r>
            <a:r>
              <a:rPr lang="en-US" dirty="0" err="1"/>
              <a:t>welcher</a:t>
            </a:r>
            <a:r>
              <a:rPr lang="en-US" dirty="0"/>
              <a:t> </a:t>
            </a:r>
            <a:r>
              <a:rPr lang="en-US" dirty="0" err="1"/>
              <a:t>mit</a:t>
            </a:r>
            <a:r>
              <a:rPr lang="en-US" dirty="0"/>
              <a:t> dem </a:t>
            </a:r>
            <a:r>
              <a:rPr lang="en-US" dirty="0" err="1"/>
              <a:t>Heutigen</a:t>
            </a:r>
            <a:r>
              <a:rPr lang="en-US" dirty="0"/>
              <a:t> am </a:t>
            </a:r>
            <a:r>
              <a:rPr lang="en-US" dirty="0" err="1"/>
              <a:t>besten</a:t>
            </a:r>
            <a:r>
              <a:rPr lang="en-US" dirty="0"/>
              <a:t> </a:t>
            </a:r>
            <a:r>
              <a:rPr lang="en-US" dirty="0" err="1"/>
              <a:t>überein</a:t>
            </a:r>
            <a:r>
              <a:rPr lang="en-US" dirty="0"/>
              <a:t> </a:t>
            </a:r>
            <a:r>
              <a:rPr lang="en-US" dirty="0" err="1"/>
              <a:t>stimmt</a:t>
            </a:r>
            <a:r>
              <a:rPr lang="en-US" dirty="0"/>
              <a:t>. </a:t>
            </a:r>
            <a:br>
              <a:rPr lang="en-US" dirty="0"/>
            </a:br>
            <a:r>
              <a:rPr lang="en-US" dirty="0" err="1"/>
              <a:t>Anschliesend</a:t>
            </a:r>
            <a:r>
              <a:rPr lang="en-US" dirty="0"/>
              <a:t> </a:t>
            </a:r>
            <a:r>
              <a:rPr lang="en-US" dirty="0" err="1"/>
              <a:t>nehmen</a:t>
            </a:r>
            <a:r>
              <a:rPr lang="en-US" dirty="0"/>
              <a:t> </a:t>
            </a:r>
            <a:r>
              <a:rPr lang="en-US" dirty="0" err="1"/>
              <a:t>wir</a:t>
            </a:r>
            <a:r>
              <a:rPr lang="en-US" dirty="0"/>
              <a:t> an, </a:t>
            </a:r>
            <a:r>
              <a:rPr lang="en-US" dirty="0" err="1"/>
              <a:t>dass</a:t>
            </a:r>
            <a:r>
              <a:rPr lang="en-US" dirty="0"/>
              <a:t> der </a:t>
            </a:r>
            <a:r>
              <a:rPr lang="en-US" dirty="0" err="1"/>
              <a:t>darauffolgende</a:t>
            </a:r>
            <a:r>
              <a:rPr lang="en-US" dirty="0"/>
              <a:t> Tag dem </a:t>
            </a:r>
            <a:r>
              <a:rPr lang="en-US" dirty="0" err="1"/>
              <a:t>morgigen</a:t>
            </a:r>
            <a:r>
              <a:rPr lang="en-US" dirty="0"/>
              <a:t> </a:t>
            </a:r>
            <a:r>
              <a:rPr lang="en-US" dirty="0" err="1"/>
              <a:t>ähnich</a:t>
            </a:r>
            <a:r>
              <a:rPr lang="en-US" dirty="0"/>
              <a:t> sein muss.</a:t>
            </a:r>
          </a:p>
          <a:p>
            <a:endParaRPr lang="en-US" dirty="0"/>
          </a:p>
          <a:p>
            <a:r>
              <a:rPr lang="en-US" dirty="0"/>
              <a:t>Die </a:t>
            </a:r>
            <a:r>
              <a:rPr lang="en-US" dirty="0" err="1"/>
              <a:t>Berechnung</a:t>
            </a:r>
            <a:r>
              <a:rPr lang="en-US" dirty="0"/>
              <a:t> </a:t>
            </a:r>
            <a:r>
              <a:rPr lang="en-US" dirty="0" err="1"/>
              <a:t>erfolgt</a:t>
            </a:r>
            <a:r>
              <a:rPr lang="en-US" dirty="0"/>
              <a:t> in </a:t>
            </a:r>
            <a:r>
              <a:rPr lang="en-US" dirty="0" err="1"/>
              <a:t>zwei</a:t>
            </a:r>
            <a:r>
              <a:rPr lang="en-US" dirty="0"/>
              <a:t> </a:t>
            </a:r>
            <a:r>
              <a:rPr lang="en-US" dirty="0" err="1"/>
              <a:t>Stufen</a:t>
            </a:r>
            <a:r>
              <a:rPr lang="en-US"/>
              <a:t>:</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Beispiel</a:t>
            </a:r>
            <a:r>
              <a:rPr lang="en-US" dirty="0"/>
              <a:t>:</a:t>
            </a:r>
          </a:p>
          <a:p>
            <a:r>
              <a:rPr lang="en-US" dirty="0" err="1"/>
              <a:t>Oberer</a:t>
            </a:r>
            <a:r>
              <a:rPr lang="en-US" dirty="0"/>
              <a:t> Graph: Heute</a:t>
            </a:r>
          </a:p>
          <a:p>
            <a:r>
              <a:rPr lang="en-US" dirty="0" err="1"/>
              <a:t>Unterer</a:t>
            </a:r>
            <a:r>
              <a:rPr lang="en-US" dirty="0"/>
              <a:t> Graph: </a:t>
            </a:r>
            <a:r>
              <a:rPr lang="en-US" dirty="0" err="1"/>
              <a:t>Historisch</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656804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1. </a:t>
            </a:r>
            <a:r>
              <a:rPr lang="en-US" dirty="0" err="1"/>
              <a:t>Stufe</a:t>
            </a:r>
            <a:r>
              <a:rPr lang="en-US" dirty="0"/>
              <a:t>:</a:t>
            </a:r>
          </a:p>
          <a:p>
            <a:r>
              <a:rPr lang="en-US" dirty="0" err="1"/>
              <a:t>Einige</a:t>
            </a:r>
            <a:r>
              <a:rPr lang="en-US" dirty="0"/>
              <a:t> </a:t>
            </a:r>
            <a:r>
              <a:rPr lang="en-US" dirty="0" err="1"/>
              <a:t>Tage</a:t>
            </a:r>
            <a:r>
              <a:rPr lang="en-US" dirty="0"/>
              <a:t> warden </a:t>
            </a:r>
            <a:r>
              <a:rPr lang="en-US" dirty="0" err="1"/>
              <a:t>gesucht</a:t>
            </a:r>
            <a:r>
              <a:rPr lang="en-US" dirty="0"/>
              <a:t>, </a:t>
            </a:r>
            <a:r>
              <a:rPr lang="en-US" dirty="0" err="1"/>
              <a:t>welche</a:t>
            </a:r>
            <a:r>
              <a:rPr lang="en-US" dirty="0"/>
              <a:t> </a:t>
            </a:r>
            <a:r>
              <a:rPr lang="en-US" dirty="0" err="1"/>
              <a:t>vom</a:t>
            </a:r>
            <a:r>
              <a:rPr lang="en-US" dirty="0"/>
              <a:t> </a:t>
            </a:r>
            <a:r>
              <a:rPr lang="en-US" dirty="0" err="1"/>
              <a:t>Mittelwert</a:t>
            </a:r>
            <a:r>
              <a:rPr lang="en-US" dirty="0"/>
              <a:t> des </a:t>
            </a:r>
            <a:r>
              <a:rPr lang="en-US" dirty="0" err="1"/>
              <a:t>heutigen</a:t>
            </a:r>
            <a:r>
              <a:rPr lang="en-US" dirty="0"/>
              <a:t> Tages am </a:t>
            </a:r>
            <a:r>
              <a:rPr lang="en-US" dirty="0" err="1"/>
              <a:t>nächsten</a:t>
            </a:r>
            <a:r>
              <a:rPr lang="en-US" dirty="0"/>
              <a:t> </a:t>
            </a:r>
            <a:r>
              <a:rPr lang="en-US" dirty="0" err="1"/>
              <a:t>sind</a:t>
            </a:r>
            <a:r>
              <a:rPr lang="en-US" dirty="0"/>
              <a:t>.</a:t>
            </a:r>
          </a:p>
          <a:p>
            <a:endParaRPr lang="en-US" dirty="0"/>
          </a:p>
          <a:p>
            <a:r>
              <a:rPr lang="en-US" dirty="0"/>
              <a:t>Graph </a:t>
            </a:r>
            <a:r>
              <a:rPr lang="en-US" dirty="0" err="1"/>
              <a:t>erklären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Graph </a:t>
            </a:r>
            <a:r>
              <a:rPr lang="en-US" dirty="0" err="1"/>
              <a:t>erklären</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2. </a:t>
            </a:r>
            <a:r>
              <a:rPr lang="en-US" dirty="0" err="1"/>
              <a:t>Stufe</a:t>
            </a:r>
            <a:r>
              <a:rPr lang="en-US" dirty="0"/>
              <a:t>:</a:t>
            </a:r>
          </a:p>
          <a:p>
            <a:r>
              <a:rPr lang="en-US" dirty="0" err="1"/>
              <a:t>Einen</a:t>
            </a:r>
            <a:r>
              <a:rPr lang="en-US" dirty="0"/>
              <a:t> Tag </a:t>
            </a:r>
            <a:r>
              <a:rPr lang="en-US" dirty="0" err="1"/>
              <a:t>aus</a:t>
            </a:r>
            <a:r>
              <a:rPr lang="en-US" dirty="0"/>
              <a:t> den </a:t>
            </a:r>
            <a:r>
              <a:rPr lang="en-US" dirty="0" err="1"/>
              <a:t>vorgefilterten</a:t>
            </a:r>
            <a:r>
              <a:rPr lang="en-US" dirty="0"/>
              <a:t> </a:t>
            </a:r>
            <a:r>
              <a:rPr lang="en-US" dirty="0" err="1"/>
              <a:t>Historischen</a:t>
            </a:r>
            <a:r>
              <a:rPr lang="en-US" dirty="0"/>
              <a:t> </a:t>
            </a:r>
            <a:r>
              <a:rPr lang="en-US" dirty="0" err="1"/>
              <a:t>Tagen</a:t>
            </a:r>
            <a:r>
              <a:rPr lang="en-US" dirty="0"/>
              <a:t> </a:t>
            </a:r>
            <a:r>
              <a:rPr lang="en-US" dirty="0" err="1"/>
              <a:t>finden</a:t>
            </a:r>
            <a:r>
              <a:rPr lang="en-US" dirty="0"/>
              <a:t>, </a:t>
            </a:r>
            <a:r>
              <a:rPr lang="en-US" dirty="0" err="1"/>
              <a:t>welcher</a:t>
            </a:r>
            <a:r>
              <a:rPr lang="en-US" dirty="0"/>
              <a:t> </a:t>
            </a:r>
            <a:r>
              <a:rPr lang="en-US" dirty="0" err="1"/>
              <a:t>vom</a:t>
            </a:r>
            <a:r>
              <a:rPr lang="en-US" dirty="0"/>
              <a:t> </a:t>
            </a:r>
            <a:r>
              <a:rPr lang="en-US" dirty="0" err="1"/>
              <a:t>Verlauf</a:t>
            </a:r>
            <a:r>
              <a:rPr lang="en-US" dirty="0"/>
              <a:t> des </a:t>
            </a:r>
            <a:r>
              <a:rPr lang="en-US" dirty="0" err="1"/>
              <a:t>heutigen</a:t>
            </a:r>
            <a:r>
              <a:rPr lang="en-US" dirty="0"/>
              <a:t> Tages am </a:t>
            </a:r>
            <a:r>
              <a:rPr lang="en-US" dirty="0" err="1"/>
              <a:t>nächsten</a:t>
            </a:r>
            <a:r>
              <a:rPr lang="en-US" dirty="0"/>
              <a:t> </a:t>
            </a:r>
            <a:r>
              <a:rPr lang="en-US" dirty="0" err="1"/>
              <a:t>ist</a:t>
            </a:r>
            <a:r>
              <a:rPr lang="en-US" dirty="0"/>
              <a:t>.</a:t>
            </a:r>
          </a:p>
          <a:p>
            <a:endParaRPr lang="en-US" dirty="0"/>
          </a:p>
          <a:p>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Tobias:</a:t>
            </a:r>
          </a:p>
          <a:p>
            <a:endParaRPr lang="de-CH" dirty="0"/>
          </a:p>
          <a:p>
            <a:r>
              <a:rPr lang="de-CH" dirty="0"/>
              <a:t>Vorteile:</a:t>
            </a:r>
          </a:p>
          <a:p>
            <a:r>
              <a:rPr lang="de-CH" dirty="0"/>
              <a:t>Algorithmus ist nachvollziehbar.</a:t>
            </a:r>
          </a:p>
          <a:p>
            <a:r>
              <a:rPr lang="de-CH" dirty="0"/>
              <a:t>Durchschnitt und Verlauf kann gesucht werden.</a:t>
            </a:r>
          </a:p>
          <a:p>
            <a:endParaRPr lang="de-CH" dirty="0"/>
          </a:p>
          <a:p>
            <a:r>
              <a:rPr lang="de-CH" dirty="0"/>
              <a:t>Nachteile:</a:t>
            </a:r>
          </a:p>
          <a:p>
            <a:r>
              <a:rPr lang="de-CH" dirty="0"/>
              <a:t>Grosser Rechenaufwand.</a:t>
            </a:r>
          </a:p>
          <a:p>
            <a:r>
              <a:rPr lang="de-CH" dirty="0"/>
              <a:t>Ungenau -&gt; siehe Vergleich</a:t>
            </a:r>
          </a:p>
          <a:p>
            <a:endParaRPr lang="de-CH" dirty="0"/>
          </a:p>
          <a:p>
            <a:r>
              <a:rPr lang="de-CH" dirty="0"/>
              <a:t>Nun Wechseln wir zum nächsten Teil. Dem </a:t>
            </a:r>
            <a:r>
              <a:rPr lang="de-CH" dirty="0" err="1"/>
              <a:t>Logging</a:t>
            </a:r>
            <a:r>
              <a:rPr lang="de-CH"/>
              <a:t>.</a:t>
            </a:r>
            <a:endParaRPr lang="de-CH" dirty="0"/>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47781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Programm</a:t>
            </a:r>
            <a:r>
              <a:rPr lang="en-US" dirty="0"/>
              <a:t> </a:t>
            </a:r>
            <a:r>
              <a:rPr lang="en-US" dirty="0" err="1"/>
              <a:t>greift</a:t>
            </a:r>
            <a:r>
              <a:rPr lang="en-US" dirty="0"/>
              <a:t> </a:t>
            </a:r>
            <a:r>
              <a:rPr lang="en-US" dirty="0" err="1"/>
              <a:t>immer</a:t>
            </a:r>
            <a:r>
              <a:rPr lang="en-US" dirty="0"/>
              <a:t> auf die </a:t>
            </a:r>
            <a:r>
              <a:rPr lang="en-US" dirty="0" err="1"/>
              <a:t>Vorgegebene</a:t>
            </a:r>
            <a:r>
              <a:rPr lang="en-US" dirty="0"/>
              <a:t> DB </a:t>
            </a:r>
            <a:r>
              <a:rPr lang="en-US" dirty="0" err="1"/>
              <a:t>zu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 </a:t>
            </a:r>
            <a:r>
              <a:rPr lang="en-US" dirty="0" err="1"/>
              <a:t>könnte</a:t>
            </a:r>
            <a:r>
              <a:rPr lang="en-US" dirty="0"/>
              <a:t> sein, </a:t>
            </a:r>
            <a:r>
              <a:rPr lang="en-US" dirty="0" err="1"/>
              <a:t>dass</a:t>
            </a:r>
            <a:r>
              <a:rPr lang="en-US" dirty="0"/>
              <a:t> </a:t>
            </a:r>
            <a:r>
              <a:rPr lang="en-US" dirty="0" err="1"/>
              <a:t>sich</a:t>
            </a:r>
            <a:r>
              <a:rPr lang="en-US" dirty="0"/>
              <a:t> URL </a:t>
            </a:r>
            <a:r>
              <a:rPr lang="en-US" dirty="0" err="1"/>
              <a:t>ändert</a:t>
            </a:r>
            <a:r>
              <a:rPr lang="en-US" dirty="0"/>
              <a:t> </a:t>
            </a:r>
            <a:r>
              <a:rPr lang="en-US" dirty="0" err="1"/>
              <a:t>oder</a:t>
            </a:r>
            <a:r>
              <a:rPr lang="en-US" dirty="0"/>
              <a:t> der DB Port </a:t>
            </a:r>
            <a:r>
              <a:rPr lang="en-US" dirty="0" err="1"/>
              <a:t>schon</a:t>
            </a:r>
            <a:r>
              <a:rPr lang="en-US" dirty="0"/>
              <a:t> </a:t>
            </a:r>
            <a:r>
              <a:rPr lang="en-US" dirty="0" err="1"/>
              <a:t>besetzt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diesem</a:t>
            </a:r>
            <a:r>
              <a:rPr lang="en-US" dirty="0"/>
              <a:t> Fall </a:t>
            </a:r>
            <a:r>
              <a:rPr lang="en-US" dirty="0" err="1"/>
              <a:t>ist</a:t>
            </a:r>
            <a:r>
              <a:rPr lang="en-US" dirty="0"/>
              <a:t> </a:t>
            </a:r>
            <a:r>
              <a:rPr lang="en-US" dirty="0" err="1"/>
              <a:t>eine</a:t>
            </a:r>
            <a:r>
              <a:rPr lang="en-US" dirty="0"/>
              <a:t> </a:t>
            </a:r>
            <a:r>
              <a:rPr lang="en-US" dirty="0" err="1"/>
              <a:t>Anpassung</a:t>
            </a:r>
            <a:r>
              <a:rPr lang="en-US" dirty="0"/>
              <a:t> des Codes auf dem Raspberry Pi </a:t>
            </a:r>
            <a:r>
              <a:rPr lang="en-US" dirty="0" err="1"/>
              <a:t>nicht</a:t>
            </a:r>
            <a:r>
              <a:rPr lang="en-US" dirty="0"/>
              <a:t> </a:t>
            </a:r>
            <a:r>
              <a:rPr lang="en-US" dirty="0" err="1"/>
              <a:t>schön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Deshalb</a:t>
            </a:r>
            <a:r>
              <a:rPr lang="en-US" dirty="0"/>
              <a:t> </a:t>
            </a:r>
            <a:r>
              <a:rPr lang="en-US" dirty="0" err="1"/>
              <a:t>haben</a:t>
            </a:r>
            <a:r>
              <a:rPr lang="en-US" dirty="0"/>
              <a:t> </a:t>
            </a:r>
            <a:r>
              <a:rPr lang="en-US" dirty="0" err="1"/>
              <a:t>wir</a:t>
            </a:r>
            <a:r>
              <a:rPr lang="en-US" dirty="0"/>
              <a:t> die </a:t>
            </a:r>
            <a:r>
              <a:rPr lang="en-US" dirty="0" err="1"/>
              <a:t>Konfiguration</a:t>
            </a:r>
            <a:r>
              <a:rPr lang="en-US" dirty="0"/>
              <a:t> in </a:t>
            </a:r>
            <a:r>
              <a:rPr lang="en-US" dirty="0" err="1"/>
              <a:t>ein</a:t>
            </a:r>
            <a:r>
              <a:rPr lang="en-US" dirty="0"/>
              <a:t> config file </a:t>
            </a:r>
            <a:r>
              <a:rPr lang="en-US" dirty="0" err="1"/>
              <a:t>geschrieben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Dort </a:t>
            </a:r>
            <a:r>
              <a:rPr lang="en-US" dirty="0" err="1"/>
              <a:t>kann</a:t>
            </a:r>
            <a:r>
              <a:rPr lang="en-US" dirty="0"/>
              <a:t> die </a:t>
            </a:r>
            <a:r>
              <a:rPr lang="en-US" dirty="0" err="1"/>
              <a:t>Datenbankverbindung</a:t>
            </a:r>
            <a:r>
              <a:rPr lang="en-US" dirty="0"/>
              <a:t> </a:t>
            </a:r>
            <a:r>
              <a:rPr lang="en-US" dirty="0" err="1"/>
              <a:t>problemlos</a:t>
            </a:r>
            <a:r>
              <a:rPr lang="en-US" dirty="0"/>
              <a:t> </a:t>
            </a:r>
            <a:r>
              <a:rPr lang="en-US" dirty="0" err="1"/>
              <a:t>angepasst</a:t>
            </a:r>
            <a:r>
              <a:rPr lang="en-US" dirty="0"/>
              <a:t> warden.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Auch die URL für den Service </a:t>
            </a:r>
            <a:r>
              <a:rPr lang="en-US" dirty="0" err="1"/>
              <a:t>kann</a:t>
            </a:r>
            <a:r>
              <a:rPr lang="en-US" dirty="0"/>
              <a:t> </a:t>
            </a:r>
            <a:r>
              <a:rPr lang="en-US" dirty="0" err="1"/>
              <a:t>angepasst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err="1"/>
              <a:t>Hier</a:t>
            </a:r>
            <a:r>
              <a:rPr lang="en-US" dirty="0"/>
              <a:t> </a:t>
            </a:r>
            <a:r>
              <a:rPr lang="en-US" dirty="0" err="1"/>
              <a:t>ist</a:t>
            </a:r>
            <a:r>
              <a:rPr lang="en-US" dirty="0"/>
              <a:t> der </a:t>
            </a:r>
            <a:r>
              <a:rPr lang="en-US" dirty="0" err="1"/>
              <a:t>Entwurf</a:t>
            </a:r>
            <a:r>
              <a:rPr lang="en-US" dirty="0"/>
              <a:t> der </a:t>
            </a:r>
            <a:r>
              <a:rPr lang="en-US" dirty="0" err="1"/>
              <a:t>Startseite</a:t>
            </a:r>
            <a:r>
              <a:rPr lang="en-US" dirty="0"/>
              <a:t>. </a:t>
            </a:r>
          </a:p>
          <a:p>
            <a:r>
              <a:rPr lang="en-US" dirty="0" err="1"/>
              <a:t>Oben</a:t>
            </a:r>
            <a:r>
              <a:rPr lang="en-US" dirty="0"/>
              <a:t> </a:t>
            </a:r>
            <a:r>
              <a:rPr lang="en-US" dirty="0" err="1"/>
              <a:t>kann</a:t>
            </a:r>
            <a:r>
              <a:rPr lang="en-US" dirty="0"/>
              <a:t> </a:t>
            </a:r>
            <a:r>
              <a:rPr lang="en-US" dirty="0" err="1"/>
              <a:t>zwischen</a:t>
            </a:r>
            <a:r>
              <a:rPr lang="en-US" dirty="0"/>
              <a:t> den </a:t>
            </a:r>
            <a:r>
              <a:rPr lang="en-US" dirty="0" err="1"/>
              <a:t>beiden</a:t>
            </a:r>
            <a:r>
              <a:rPr lang="en-US" dirty="0"/>
              <a:t> </a:t>
            </a:r>
            <a:r>
              <a:rPr lang="en-US" dirty="0" err="1"/>
              <a:t>Wetterstationen</a:t>
            </a:r>
            <a:r>
              <a:rPr lang="en-US" dirty="0"/>
              <a:t> </a:t>
            </a:r>
            <a:r>
              <a:rPr lang="en-US" dirty="0" err="1"/>
              <a:t>hin</a:t>
            </a:r>
            <a:r>
              <a:rPr lang="en-US" dirty="0"/>
              <a:t> und her </a:t>
            </a:r>
            <a:r>
              <a:rPr lang="en-US" dirty="0" err="1"/>
              <a:t>gewechselt</a:t>
            </a:r>
            <a:r>
              <a:rPr lang="en-US" dirty="0"/>
              <a:t> </a:t>
            </a:r>
            <a:r>
              <a:rPr lang="en-US" dirty="0" err="1"/>
              <a:t>werden</a:t>
            </a:r>
            <a:r>
              <a:rPr lang="en-US" dirty="0"/>
              <a:t>. </a:t>
            </a:r>
            <a:r>
              <a:rPr lang="en-US" dirty="0" err="1"/>
              <a:t>Wir</a:t>
            </a:r>
            <a:r>
              <a:rPr lang="en-US" dirty="0"/>
              <a:t> </a:t>
            </a:r>
            <a:r>
              <a:rPr lang="en-US" dirty="0" err="1"/>
              <a:t>haben</a:t>
            </a:r>
            <a:r>
              <a:rPr lang="en-US" dirty="0"/>
              <a:t> die </a:t>
            </a:r>
            <a:r>
              <a:rPr lang="en-US" dirty="0" err="1"/>
              <a:t>Messungen</a:t>
            </a:r>
            <a:r>
              <a:rPr lang="en-US" dirty="0"/>
              <a:t> in 4 Gruppen </a:t>
            </a:r>
            <a:r>
              <a:rPr lang="en-US" dirty="0" err="1"/>
              <a:t>aufgeteilt</a:t>
            </a:r>
            <a:r>
              <a:rPr lang="en-US" dirty="0"/>
              <a:t>: Wind, </a:t>
            </a:r>
            <a:r>
              <a:rPr lang="en-US" dirty="0" err="1"/>
              <a:t>Temperaturen</a:t>
            </a:r>
            <a:r>
              <a:rPr lang="en-US" dirty="0"/>
              <a:t>, Wasser und </a:t>
            </a:r>
            <a:r>
              <a:rPr lang="en-US" dirty="0" err="1"/>
              <a:t>Warnungen</a:t>
            </a:r>
            <a:r>
              <a:rPr lang="en-US" dirty="0"/>
              <a:t>.</a:t>
            </a:r>
          </a:p>
          <a:p>
            <a:endParaRPr lang="en-US" dirty="0"/>
          </a:p>
          <a:p>
            <a:r>
              <a:rPr lang="en-US" dirty="0" err="1"/>
              <a:t>Oben</a:t>
            </a:r>
            <a:r>
              <a:rPr lang="en-US" dirty="0"/>
              <a:t> </a:t>
            </a:r>
            <a:r>
              <a:rPr lang="en-US" dirty="0" err="1"/>
              <a:t>rechts</a:t>
            </a:r>
            <a:r>
              <a:rPr lang="en-US" dirty="0"/>
              <a:t> </a:t>
            </a:r>
            <a:r>
              <a:rPr lang="en-US" dirty="0" err="1"/>
              <a:t>wird</a:t>
            </a:r>
            <a:r>
              <a:rPr lang="en-US" dirty="0"/>
              <a:t> die </a:t>
            </a:r>
            <a:r>
              <a:rPr lang="en-US" dirty="0" err="1"/>
              <a:t>Windrichtung</a:t>
            </a:r>
            <a:r>
              <a:rPr lang="en-US" dirty="0"/>
              <a:t> </a:t>
            </a:r>
            <a:r>
              <a:rPr lang="en-US" dirty="0" err="1"/>
              <a:t>mithilfe</a:t>
            </a:r>
            <a:r>
              <a:rPr lang="en-US" dirty="0"/>
              <a:t> </a:t>
            </a:r>
            <a:r>
              <a:rPr lang="en-US" dirty="0" err="1"/>
              <a:t>einer</a:t>
            </a:r>
            <a:r>
              <a:rPr lang="en-US" dirty="0"/>
              <a:t> Windrose </a:t>
            </a:r>
            <a:r>
              <a:rPr lang="en-US" dirty="0" err="1"/>
              <a:t>dargestellt</a:t>
            </a:r>
            <a:r>
              <a:rPr lang="en-US" dirty="0"/>
              <a:t>. Bei den </a:t>
            </a:r>
            <a:r>
              <a:rPr lang="en-US" dirty="0" err="1"/>
              <a:t>Warnungen</a:t>
            </a:r>
            <a:r>
              <a:rPr lang="en-US" dirty="0"/>
              <a:t> </a:t>
            </a:r>
            <a:r>
              <a:rPr lang="en-US" dirty="0" err="1"/>
              <a:t>werden</a:t>
            </a:r>
            <a:r>
              <a:rPr lang="en-US" dirty="0"/>
              <a:t> </a:t>
            </a:r>
            <a:r>
              <a:rPr lang="en-US" dirty="0" err="1"/>
              <a:t>Wetterwarnungen</a:t>
            </a:r>
            <a:r>
              <a:rPr lang="en-US" dirty="0"/>
              <a:t> von </a:t>
            </a:r>
            <a:r>
              <a:rPr lang="en-US" dirty="0" err="1"/>
              <a:t>MeteoSwiss</a:t>
            </a:r>
            <a:r>
              <a:rPr lang="en-US" dirty="0"/>
              <a:t> </a:t>
            </a:r>
            <a:r>
              <a:rPr lang="en-US" dirty="0" err="1"/>
              <a:t>dargestellt</a:t>
            </a:r>
            <a:r>
              <a:rPr lang="en-US" dirty="0"/>
              <a:t>, </a:t>
            </a:r>
            <a:r>
              <a:rPr lang="en-US" dirty="0" err="1"/>
              <a:t>sowie</a:t>
            </a:r>
            <a:r>
              <a:rPr lang="en-US" dirty="0"/>
              <a:t> der </a:t>
            </a:r>
            <a:r>
              <a:rPr lang="en-US" dirty="0" err="1"/>
              <a:t>Sonnenauf</a:t>
            </a:r>
            <a:r>
              <a:rPr lang="en-US" dirty="0"/>
              <a:t>-/</a:t>
            </a:r>
            <a:r>
              <a:rPr lang="en-US" dirty="0" err="1"/>
              <a:t>untergang</a:t>
            </a:r>
            <a:r>
              <a:rPr lang="en-US" dirty="0"/>
              <a:t> und die </a:t>
            </a:r>
            <a:r>
              <a:rPr lang="en-US" dirty="0" err="1"/>
              <a:t>Strahlung</a:t>
            </a:r>
            <a:r>
              <a:rPr lang="en-US" dirty="0"/>
              <a:t>. Dazu </a:t>
            </a:r>
            <a:r>
              <a:rPr lang="en-US" dirty="0" err="1"/>
              <a:t>kommt</a:t>
            </a:r>
            <a:r>
              <a:rPr lang="en-US" dirty="0"/>
              <a:t> </a:t>
            </a:r>
            <a:r>
              <a:rPr lang="en-US" dirty="0" err="1"/>
              <a:t>noch</a:t>
            </a:r>
            <a:r>
              <a:rPr lang="en-US" dirty="0"/>
              <a:t> </a:t>
            </a:r>
            <a:r>
              <a:rPr lang="en-US" dirty="0" err="1"/>
              <a:t>ein</a:t>
            </a:r>
            <a:r>
              <a:rPr lang="en-US" dirty="0"/>
              <a:t> Online-Status, </a:t>
            </a:r>
            <a:r>
              <a:rPr lang="en-US" dirty="0" err="1"/>
              <a:t>damit</a:t>
            </a:r>
            <a:r>
              <a:rPr lang="en-US" dirty="0"/>
              <a:t> </a:t>
            </a:r>
            <a:r>
              <a:rPr lang="en-US" dirty="0" err="1"/>
              <a:t>weiss</a:t>
            </a:r>
            <a:r>
              <a:rPr lang="en-US" dirty="0"/>
              <a:t> der </a:t>
            </a:r>
            <a:r>
              <a:rPr lang="en-US" dirty="0" err="1"/>
              <a:t>Benutzer</a:t>
            </a:r>
            <a:r>
              <a:rPr lang="en-US" dirty="0"/>
              <a:t> </a:t>
            </a:r>
            <a:r>
              <a:rPr lang="en-US" dirty="0" err="1"/>
              <a:t>wie</a:t>
            </a:r>
            <a:r>
              <a:rPr lang="en-US" dirty="0"/>
              <a:t> </a:t>
            </a:r>
            <a:r>
              <a:rPr lang="en-US" dirty="0" err="1"/>
              <a:t>aktuell</a:t>
            </a:r>
            <a:r>
              <a:rPr lang="en-US" dirty="0"/>
              <a:t> die </a:t>
            </a:r>
            <a:r>
              <a:rPr lang="en-US" dirty="0" err="1"/>
              <a:t>Wetterdaten</a:t>
            </a:r>
            <a:r>
              <a:rPr lang="en-US" dirty="0"/>
              <a:t> </a:t>
            </a:r>
            <a:r>
              <a:rPr lang="en-US" dirty="0" err="1"/>
              <a:t>sind</a:t>
            </a:r>
            <a:r>
              <a:rPr lang="en-US" dirty="0"/>
              <a:t>.</a:t>
            </a:r>
          </a:p>
          <a:p>
            <a:endParaRPr lang="en-US" dirty="0"/>
          </a:p>
          <a:p>
            <a:r>
              <a:rPr lang="en-US" dirty="0" err="1"/>
              <a:t>Wenn</a:t>
            </a:r>
            <a:r>
              <a:rPr lang="en-US" dirty="0"/>
              <a:t> man auf </a:t>
            </a:r>
            <a:r>
              <a:rPr lang="en-US" dirty="0" err="1"/>
              <a:t>eine</a:t>
            </a:r>
            <a:r>
              <a:rPr lang="en-US" dirty="0"/>
              <a:t> der </a:t>
            </a:r>
            <a:r>
              <a:rPr lang="en-US" dirty="0" err="1"/>
              <a:t>vier</a:t>
            </a:r>
            <a:r>
              <a:rPr lang="en-US" dirty="0"/>
              <a:t> </a:t>
            </a:r>
            <a:r>
              <a:rPr lang="en-US" dirty="0" err="1"/>
              <a:t>Kategorien</a:t>
            </a:r>
            <a:r>
              <a:rPr lang="en-US" dirty="0"/>
              <a:t> </a:t>
            </a:r>
            <a:r>
              <a:rPr lang="en-US" dirty="0" err="1"/>
              <a:t>klickt</a:t>
            </a:r>
            <a:r>
              <a:rPr lang="en-US" dirty="0"/>
              <a:t>, </a:t>
            </a:r>
            <a:r>
              <a:rPr lang="en-US" dirty="0" err="1"/>
              <a:t>kommt</a:t>
            </a:r>
            <a:r>
              <a:rPr lang="en-US" dirty="0"/>
              <a:t> </a:t>
            </a:r>
            <a:r>
              <a:rPr lang="en-US" dirty="0" err="1"/>
              <a:t>eine</a:t>
            </a:r>
            <a:r>
              <a:rPr lang="en-US" dirty="0"/>
              <a:t> </a:t>
            </a:r>
            <a:r>
              <a:rPr lang="en-US" dirty="0" err="1"/>
              <a:t>Detailansicht</a:t>
            </a:r>
            <a:r>
              <a:rPr lang="en-US" dirty="0"/>
              <a:t> </a:t>
            </a:r>
            <a:r>
              <a:rPr lang="en-US" dirty="0" err="1"/>
              <a:t>mit</a:t>
            </a:r>
            <a:r>
              <a:rPr lang="en-US" dirty="0"/>
              <a:t> </a:t>
            </a:r>
            <a:r>
              <a:rPr lang="en-US" dirty="0" err="1"/>
              <a:t>Visualisierungen</a:t>
            </a:r>
            <a:r>
              <a:rPr lang="en-US" dirty="0"/>
              <a:t> </a:t>
            </a:r>
            <a:r>
              <a:rPr lang="en-US" dirty="0" err="1"/>
              <a:t>zu</a:t>
            </a:r>
            <a:r>
              <a:rPr lang="en-US" dirty="0"/>
              <a:t> </a:t>
            </a:r>
            <a:r>
              <a:rPr lang="en-US" dirty="0" err="1"/>
              <a:t>diesen</a:t>
            </a:r>
            <a:r>
              <a:rPr lang="en-US" dirty="0"/>
              <a:t> </a:t>
            </a:r>
            <a:r>
              <a:rPr lang="en-US" dirty="0" err="1"/>
              <a:t>Messwerten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Dies </a:t>
            </a:r>
            <a:r>
              <a:rPr lang="en-US" dirty="0" err="1"/>
              <a:t>bringt</a:t>
            </a:r>
            <a:r>
              <a:rPr lang="en-US" dirty="0"/>
              <a:t> </a:t>
            </a:r>
            <a:r>
              <a:rPr lang="en-US" dirty="0" err="1"/>
              <a:t>uns</a:t>
            </a:r>
            <a:r>
              <a:rPr lang="en-US" dirty="0"/>
              <a:t> </a:t>
            </a:r>
            <a:r>
              <a:rPr lang="en-US" dirty="0" err="1"/>
              <a:t>schon</a:t>
            </a:r>
            <a:r>
              <a:rPr lang="en-US" dirty="0"/>
              <a:t> auf die </a:t>
            </a:r>
            <a:r>
              <a:rPr lang="en-US" dirty="0" err="1"/>
              <a:t>nächste</a:t>
            </a:r>
            <a:r>
              <a:rPr lang="en-US" dirty="0"/>
              <a:t> </a:t>
            </a:r>
            <a:r>
              <a:rPr lang="en-US" dirty="0" err="1"/>
              <a:t>Seite</a:t>
            </a:r>
            <a:r>
              <a:rPr lang="en-US" dirty="0"/>
              <a:t>. </a:t>
            </a:r>
            <a:r>
              <a:rPr lang="en-US" dirty="0" err="1"/>
              <a:t>Wir</a:t>
            </a:r>
            <a:r>
              <a:rPr lang="en-US" dirty="0"/>
              <a:t> </a:t>
            </a:r>
            <a:r>
              <a:rPr lang="en-US" dirty="0" err="1"/>
              <a:t>haben</a:t>
            </a:r>
            <a:r>
              <a:rPr lang="en-US" dirty="0"/>
              <a:t> </a:t>
            </a:r>
            <a:r>
              <a:rPr lang="en-US" dirty="0" err="1"/>
              <a:t>hier</a:t>
            </a:r>
            <a:r>
              <a:rPr lang="en-US" dirty="0"/>
              <a:t> mal die </a:t>
            </a:r>
            <a:r>
              <a:rPr lang="en-US" dirty="0" err="1"/>
              <a:t>Detailansicht</a:t>
            </a:r>
            <a:r>
              <a:rPr lang="en-US" dirty="0"/>
              <a:t> für den Wind </a:t>
            </a:r>
            <a:r>
              <a:rPr lang="en-US" dirty="0" err="1"/>
              <a:t>skiziert</a:t>
            </a:r>
            <a:r>
              <a:rPr lang="en-US" dirty="0"/>
              <a:t>. Auf dem Plot </a:t>
            </a:r>
            <a:r>
              <a:rPr lang="en-US" dirty="0" err="1"/>
              <a:t>wird</a:t>
            </a:r>
            <a:r>
              <a:rPr lang="en-US" dirty="0"/>
              <a:t> die </a:t>
            </a:r>
            <a:r>
              <a:rPr lang="en-US" dirty="0" err="1"/>
              <a:t>Windrichtung</a:t>
            </a:r>
            <a:r>
              <a:rPr lang="en-US" dirty="0"/>
              <a:t>, </a:t>
            </a:r>
            <a:r>
              <a:rPr lang="en-US" dirty="0" err="1"/>
              <a:t>sowie</a:t>
            </a:r>
            <a:r>
              <a:rPr lang="en-US" dirty="0"/>
              <a:t> die </a:t>
            </a:r>
            <a:r>
              <a:rPr lang="en-US" dirty="0" err="1"/>
              <a:t>Windgeschwindigkeit</a:t>
            </a:r>
            <a:r>
              <a:rPr lang="en-US" dirty="0"/>
              <a:t>, </a:t>
            </a:r>
            <a:r>
              <a:rPr lang="en-US" dirty="0" err="1"/>
              <a:t>Windstärke</a:t>
            </a:r>
            <a:r>
              <a:rPr lang="en-US" dirty="0"/>
              <a:t> und </a:t>
            </a:r>
            <a:r>
              <a:rPr lang="en-US" dirty="0" err="1"/>
              <a:t>Windböen</a:t>
            </a:r>
            <a:r>
              <a:rPr lang="en-US" dirty="0"/>
              <a:t> </a:t>
            </a:r>
            <a:r>
              <a:rPr lang="en-US" dirty="0" err="1"/>
              <a:t>dargestellt</a:t>
            </a:r>
            <a:r>
              <a:rPr lang="en-US" dirty="0"/>
              <a:t>. </a:t>
            </a:r>
            <a:r>
              <a:rPr lang="en-US" dirty="0" err="1"/>
              <a:t>Durch</a:t>
            </a:r>
            <a:r>
              <a:rPr lang="en-US" dirty="0"/>
              <a:t> </a:t>
            </a:r>
            <a:r>
              <a:rPr lang="en-US" dirty="0" err="1"/>
              <a:t>einfaches</a:t>
            </a:r>
            <a:r>
              <a:rPr lang="en-US" dirty="0"/>
              <a:t> </a:t>
            </a:r>
            <a:r>
              <a:rPr lang="en-US" dirty="0" err="1"/>
              <a:t>tippen</a:t>
            </a:r>
            <a:r>
              <a:rPr lang="en-US" dirty="0"/>
              <a:t> </a:t>
            </a:r>
            <a:r>
              <a:rPr lang="en-US" dirty="0" err="1"/>
              <a:t>gelangt</a:t>
            </a:r>
            <a:r>
              <a:rPr lang="en-US" dirty="0"/>
              <a:t> man </a:t>
            </a:r>
            <a:r>
              <a:rPr lang="en-US" dirty="0" err="1"/>
              <a:t>wieder</a:t>
            </a:r>
            <a:r>
              <a:rPr lang="en-US" dirty="0"/>
              <a:t> auf die </a:t>
            </a:r>
            <a:r>
              <a:rPr lang="en-US" dirty="0" err="1"/>
              <a:t>vorherige</a:t>
            </a:r>
            <a:r>
              <a:rPr lang="en-US" dirty="0"/>
              <a:t> </a:t>
            </a:r>
            <a:r>
              <a:rPr lang="en-US" dirty="0" err="1"/>
              <a:t>Seite</a:t>
            </a:r>
            <a:r>
              <a:rPr lang="en-US" dirty="0"/>
              <a:t> </a:t>
            </a:r>
            <a:r>
              <a:rPr lang="en-US" dirty="0" err="1"/>
              <a:t>zurück</a:t>
            </a:r>
            <a:r>
              <a:rPr lang="en-US" dirty="0"/>
              <a:t>. Und </a:t>
            </a:r>
            <a:r>
              <a:rPr lang="en-US" dirty="0" err="1"/>
              <a:t>durch</a:t>
            </a:r>
            <a:r>
              <a:rPr lang="en-US" dirty="0"/>
              <a:t> </a:t>
            </a:r>
            <a:r>
              <a:rPr lang="en-US" dirty="0" err="1"/>
              <a:t>scrollen</a:t>
            </a:r>
            <a:r>
              <a:rPr lang="en-US" dirty="0"/>
              <a:t> </a:t>
            </a:r>
            <a:r>
              <a:rPr lang="en-US" dirty="0" err="1"/>
              <a:t>nach</a:t>
            </a:r>
            <a:r>
              <a:rPr lang="en-US" dirty="0"/>
              <a:t> links/</a:t>
            </a:r>
            <a:r>
              <a:rPr lang="en-US" dirty="0" err="1"/>
              <a:t>rechts</a:t>
            </a:r>
            <a:r>
              <a:rPr lang="en-US" dirty="0"/>
              <a:t> </a:t>
            </a:r>
            <a:r>
              <a:rPr lang="en-US" dirty="0" err="1"/>
              <a:t>kann</a:t>
            </a:r>
            <a:r>
              <a:rPr lang="en-US" dirty="0"/>
              <a:t> </a:t>
            </a:r>
            <a:r>
              <a:rPr lang="en-US" dirty="0" err="1"/>
              <a:t>weiter</a:t>
            </a:r>
            <a:r>
              <a:rPr lang="en-US" dirty="0"/>
              <a:t> in die </a:t>
            </a:r>
            <a:r>
              <a:rPr lang="en-US" dirty="0" err="1"/>
              <a:t>Vergangenheit</a:t>
            </a:r>
            <a:r>
              <a:rPr lang="en-US" dirty="0"/>
              <a:t> </a:t>
            </a:r>
            <a:r>
              <a:rPr lang="en-US" dirty="0" err="1"/>
              <a:t>geschaut</a:t>
            </a:r>
            <a:r>
              <a:rPr lang="en-US" dirty="0"/>
              <a:t> </a:t>
            </a:r>
            <a:r>
              <a:rPr lang="en-US" dirty="0" err="1"/>
              <a:t>werden</a:t>
            </a:r>
            <a:r>
              <a:rPr lang="en-US" dirty="0"/>
              <a:t>, </a:t>
            </a:r>
            <a:r>
              <a:rPr lang="en-US" dirty="0" err="1"/>
              <a:t>respektive</a:t>
            </a:r>
            <a:r>
              <a:rPr lang="en-US" dirty="0"/>
              <a:t> </a:t>
            </a:r>
            <a:r>
              <a:rPr lang="en-US" dirty="0" err="1"/>
              <a:t>sogar</a:t>
            </a:r>
            <a:r>
              <a:rPr lang="en-US" dirty="0"/>
              <a:t> in die Zukunft.</a:t>
            </a:r>
          </a:p>
          <a:p>
            <a:endParaRPr lang="en-US" dirty="0"/>
          </a:p>
          <a:p>
            <a:r>
              <a:rPr lang="en-US" dirty="0"/>
              <a:t>Die Plots </a:t>
            </a:r>
            <a:r>
              <a:rPr lang="en-US" dirty="0" err="1"/>
              <a:t>sollen</a:t>
            </a:r>
            <a:r>
              <a:rPr lang="en-US" dirty="0"/>
              <a:t> </a:t>
            </a:r>
            <a:r>
              <a:rPr lang="en-US" dirty="0" err="1"/>
              <a:t>ähnlich</a:t>
            </a:r>
            <a:r>
              <a:rPr lang="en-US" dirty="0"/>
              <a:t> für Wasser und </a:t>
            </a:r>
            <a:r>
              <a:rPr lang="en-US" dirty="0" err="1"/>
              <a:t>Temperatur</a:t>
            </a:r>
            <a:r>
              <a:rPr lang="en-US" dirty="0"/>
              <a:t> </a:t>
            </a:r>
            <a:r>
              <a:rPr lang="en-US" dirty="0" err="1"/>
              <a:t>aussehen</a:t>
            </a:r>
            <a:r>
              <a:rPr lang="en-US" dirty="0"/>
              <a:t>.</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 </a:t>
            </a:r>
            <a:r>
              <a:rPr lang="en-US" dirty="0" err="1"/>
              <a:t>Detailansicht</a:t>
            </a:r>
            <a:r>
              <a:rPr lang="en-US" dirty="0"/>
              <a:t> für die </a:t>
            </a:r>
            <a:r>
              <a:rPr lang="en-US" dirty="0" err="1"/>
              <a:t>Warnungen</a:t>
            </a:r>
            <a:r>
              <a:rPr lang="en-US" dirty="0"/>
              <a:t> </a:t>
            </a:r>
            <a:r>
              <a:rPr lang="en-US" dirty="0" err="1"/>
              <a:t>sieht</a:t>
            </a:r>
            <a:r>
              <a:rPr lang="en-US" dirty="0"/>
              <a:t> </a:t>
            </a:r>
            <a:r>
              <a:rPr lang="en-US" dirty="0" err="1"/>
              <a:t>ein</a:t>
            </a:r>
            <a:r>
              <a:rPr lang="en-US" dirty="0"/>
              <a:t> </a:t>
            </a:r>
            <a:r>
              <a:rPr lang="en-US" dirty="0" err="1"/>
              <a:t>bisschen</a:t>
            </a:r>
            <a:r>
              <a:rPr lang="en-US" dirty="0"/>
              <a:t> </a:t>
            </a:r>
            <a:r>
              <a:rPr lang="en-US" dirty="0" err="1"/>
              <a:t>anders</a:t>
            </a:r>
            <a:r>
              <a:rPr lang="en-US" dirty="0"/>
              <a:t> </a:t>
            </a:r>
            <a:r>
              <a:rPr lang="en-US" dirty="0" err="1"/>
              <a:t>aus.</a:t>
            </a:r>
            <a:r>
              <a:rPr lang="en-US" dirty="0"/>
              <a:t> </a:t>
            </a:r>
            <a:r>
              <a:rPr lang="en-US" dirty="0" err="1"/>
              <a:t>Hier</a:t>
            </a:r>
            <a:r>
              <a:rPr lang="en-US" dirty="0"/>
              <a:t> </a:t>
            </a:r>
            <a:r>
              <a:rPr lang="en-US" dirty="0" err="1"/>
              <a:t>sollen</a:t>
            </a:r>
            <a:r>
              <a:rPr lang="en-US" dirty="0"/>
              <a:t> die </a:t>
            </a:r>
            <a:r>
              <a:rPr lang="en-US" dirty="0" err="1"/>
              <a:t>aktuellen</a:t>
            </a:r>
            <a:r>
              <a:rPr lang="en-US" dirty="0"/>
              <a:t> </a:t>
            </a:r>
            <a:r>
              <a:rPr lang="en-US" dirty="0" err="1"/>
              <a:t>Warnungen</a:t>
            </a:r>
            <a:r>
              <a:rPr lang="en-US" dirty="0"/>
              <a:t> und die der </a:t>
            </a:r>
            <a:r>
              <a:rPr lang="en-US" dirty="0" err="1"/>
              <a:t>letzten</a:t>
            </a:r>
            <a:r>
              <a:rPr lang="en-US" dirty="0"/>
              <a:t> Sieben </a:t>
            </a:r>
            <a:r>
              <a:rPr lang="en-US" dirty="0" err="1"/>
              <a:t>Tage</a:t>
            </a:r>
            <a:r>
              <a:rPr lang="en-US" dirty="0"/>
              <a:t> </a:t>
            </a:r>
            <a:r>
              <a:rPr lang="en-US" dirty="0" err="1"/>
              <a:t>dargestellt</a:t>
            </a:r>
            <a:r>
              <a:rPr lang="en-US" dirty="0"/>
              <a:t> </a:t>
            </a:r>
            <a:r>
              <a:rPr lang="en-US" dirty="0" err="1"/>
              <a:t>werden</a:t>
            </a:r>
            <a:r>
              <a:rPr lang="en-US" dirty="0"/>
              <a:t>. Auch </a:t>
            </a:r>
            <a:r>
              <a:rPr lang="en-US" dirty="0" err="1"/>
              <a:t>sind</a:t>
            </a:r>
            <a:r>
              <a:rPr lang="en-US" dirty="0"/>
              <a:t> </a:t>
            </a:r>
            <a:r>
              <a:rPr lang="en-US" dirty="0" err="1"/>
              <a:t>hier</a:t>
            </a:r>
            <a:r>
              <a:rPr lang="en-US" dirty="0"/>
              <a:t> </a:t>
            </a:r>
            <a:r>
              <a:rPr lang="en-US" dirty="0" err="1"/>
              <a:t>wieder</a:t>
            </a:r>
            <a:r>
              <a:rPr lang="en-US" dirty="0"/>
              <a:t> </a:t>
            </a:r>
            <a:r>
              <a:rPr lang="en-US" dirty="0" err="1"/>
              <a:t>Sonnenauf</a:t>
            </a:r>
            <a:r>
              <a:rPr lang="en-US" dirty="0"/>
              <a:t> und </a:t>
            </a:r>
            <a:r>
              <a:rPr lang="en-US" dirty="0" err="1"/>
              <a:t>Untergang</a:t>
            </a:r>
            <a:r>
              <a:rPr lang="en-US" dirty="0"/>
              <a:t> </a:t>
            </a:r>
            <a:r>
              <a:rPr lang="en-US" dirty="0" err="1"/>
              <a:t>sowie</a:t>
            </a:r>
            <a:r>
              <a:rPr lang="en-US" dirty="0"/>
              <a:t> der </a:t>
            </a:r>
            <a:r>
              <a:rPr lang="en-US" dirty="0" err="1"/>
              <a:t>Onlinestatus</a:t>
            </a:r>
            <a:r>
              <a:rPr lang="en-US" dirty="0"/>
              <a:t> </a:t>
            </a:r>
            <a:r>
              <a:rPr lang="en-US" dirty="0" err="1"/>
              <a:t>zu</a:t>
            </a:r>
            <a:r>
              <a:rPr lang="en-US" dirty="0"/>
              <a:t> </a:t>
            </a:r>
            <a:r>
              <a:rPr lang="en-US" dirty="0" err="1"/>
              <a:t>finden</a:t>
            </a:r>
            <a:r>
              <a:rPr lang="en-US" dirty="0"/>
              <a:t>. Bei der </a:t>
            </a:r>
            <a:r>
              <a:rPr lang="en-US" dirty="0" err="1"/>
              <a:t>Strahlung</a:t>
            </a:r>
            <a:r>
              <a:rPr lang="en-US" dirty="0"/>
              <a:t> </a:t>
            </a:r>
            <a:r>
              <a:rPr lang="en-US" dirty="0" err="1"/>
              <a:t>soll</a:t>
            </a:r>
            <a:r>
              <a:rPr lang="en-US" dirty="0"/>
              <a:t> </a:t>
            </a:r>
            <a:r>
              <a:rPr lang="en-US" dirty="0" err="1"/>
              <a:t>zusätzlich</a:t>
            </a:r>
            <a:r>
              <a:rPr lang="en-US" dirty="0"/>
              <a:t> das 7-Tage minimum </a:t>
            </a:r>
            <a:r>
              <a:rPr lang="en-US" dirty="0" err="1"/>
              <a:t>sowie</a:t>
            </a:r>
            <a:r>
              <a:rPr lang="en-US" dirty="0"/>
              <a:t> das 7-Tage maximum </a:t>
            </a:r>
            <a:r>
              <a:rPr lang="en-US" dirty="0" err="1"/>
              <a:t>dargestellt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Nun </a:t>
            </a:r>
            <a:r>
              <a:rPr lang="en-US" dirty="0" err="1"/>
              <a:t>werde</a:t>
            </a:r>
            <a:r>
              <a:rPr lang="en-US" dirty="0"/>
              <a:t> ich </a:t>
            </a:r>
            <a:r>
              <a:rPr lang="en-US" dirty="0" err="1"/>
              <a:t>euch</a:t>
            </a:r>
            <a:r>
              <a:rPr lang="en-US" dirty="0"/>
              <a:t> </a:t>
            </a:r>
            <a:r>
              <a:rPr lang="en-US" dirty="0" err="1"/>
              <a:t>noch</a:t>
            </a:r>
            <a:r>
              <a:rPr lang="en-US" dirty="0"/>
              <a:t> das </a:t>
            </a:r>
            <a:r>
              <a:rPr lang="en-US" dirty="0" err="1"/>
              <a:t>Endresultat</a:t>
            </a:r>
            <a:r>
              <a:rPr lang="en-US" dirty="0"/>
              <a:t> live </a:t>
            </a:r>
            <a:r>
              <a:rPr lang="en-US" dirty="0" err="1"/>
              <a:t>zeigen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endParaRPr lang="de-CH" noProof="0" dirty="0"/>
          </a:p>
          <a:p>
            <a:r>
              <a:rPr lang="de-CH" noProof="0" dirty="0"/>
              <a:t>Wie schon in den GUI </a:t>
            </a:r>
            <a:r>
              <a:rPr lang="de-CH" noProof="0" dirty="0" err="1"/>
              <a:t>sketches</a:t>
            </a:r>
            <a:r>
              <a:rPr lang="de-CH" noProof="0" dirty="0"/>
              <a:t> erwähnt, gibt es noch Weiterentwicklungsmöglichkeiten. </a:t>
            </a:r>
          </a:p>
          <a:p>
            <a:endParaRPr lang="de-CH" noProof="0" dirty="0"/>
          </a:p>
          <a:p>
            <a:r>
              <a:rPr lang="de-CH" noProof="0" dirty="0"/>
              <a:t>Unten links bei den Warnungen, möchten wir die Warnungen von </a:t>
            </a:r>
            <a:r>
              <a:rPr lang="de-CH" noProof="0" dirty="0" err="1"/>
              <a:t>Meteoswiss</a:t>
            </a:r>
            <a:r>
              <a:rPr lang="de-CH" noProof="0" dirty="0"/>
              <a:t> und den </a:t>
            </a:r>
            <a:r>
              <a:rPr lang="de-CH" noProof="0" dirty="0" err="1"/>
              <a:t>Sonnenauf</a:t>
            </a:r>
            <a:r>
              <a:rPr lang="de-CH" noProof="0" dirty="0"/>
              <a:t>/-untergang anzeigen.</a:t>
            </a:r>
          </a:p>
          <a:p>
            <a:r>
              <a:rPr lang="de-CH" noProof="0" dirty="0"/>
              <a:t>Die Warnungen sollen Segler von einem aufkommenden Gewitter warnen. Und für die Segler ist es auch gut zu Wissen, ab wann sie nicht mehr viel auf dem See sehen werden.</a:t>
            </a:r>
          </a:p>
          <a:p>
            <a:endParaRPr lang="de-CH" noProof="0" dirty="0"/>
          </a:p>
          <a:p>
            <a:r>
              <a:rPr lang="de-CH" noProof="0" dirty="0"/>
              <a:t>Ein weiteres Feature wäre, zu im Wettermonitor anzuzeigen ob gesegelt werden soll. Diese Information sollten die Segler via SMS oder E-Mail erhalten, bevor sie das Haus verlassen. </a:t>
            </a:r>
          </a:p>
          <a:p>
            <a:endParaRPr lang="de-CH" noProof="0" dirty="0"/>
          </a:p>
          <a:p>
            <a:r>
              <a:rPr lang="de-CH" noProof="0" dirty="0"/>
              <a:t>Wir würden gerne noch die Satellitenkarte letzten paar Stunden darstellen. Dann können die Segler die Entwicklung der Bewölkung abschätzen.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42</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Unsere</a:t>
            </a:r>
            <a:r>
              <a:rPr lang="en-US" dirty="0"/>
              <a:t> </a:t>
            </a:r>
            <a:r>
              <a:rPr lang="en-US" dirty="0" err="1"/>
              <a:t>Plattform</a:t>
            </a:r>
            <a:r>
              <a:rPr lang="en-US" dirty="0"/>
              <a:t> </a:t>
            </a:r>
            <a:r>
              <a:rPr lang="en-US" dirty="0" err="1"/>
              <a:t>besteht</a:t>
            </a:r>
            <a:r>
              <a:rPr lang="en-US" dirty="0"/>
              <a:t> </a:t>
            </a:r>
            <a:r>
              <a:rPr lang="en-US" dirty="0" err="1"/>
              <a:t>aus</a:t>
            </a:r>
            <a:r>
              <a:rPr lang="en-US" dirty="0"/>
              <a:t> </a:t>
            </a:r>
            <a:r>
              <a:rPr lang="en-US" dirty="0" err="1"/>
              <a:t>einem</a:t>
            </a:r>
            <a:r>
              <a:rPr lang="en-US" dirty="0"/>
              <a:t> Raspberry Pi 4 auf </a:t>
            </a:r>
            <a:r>
              <a:rPr lang="en-US" dirty="0" err="1"/>
              <a:t>welchem</a:t>
            </a:r>
            <a:r>
              <a:rPr lang="en-US" dirty="0"/>
              <a:t> das </a:t>
            </a:r>
            <a:r>
              <a:rPr lang="en-US" dirty="0" err="1"/>
              <a:t>Betriebssystem</a:t>
            </a:r>
            <a:r>
              <a:rPr lang="en-US" dirty="0"/>
              <a:t> “Raspberry Pi OS” </a:t>
            </a:r>
            <a:r>
              <a:rPr lang="en-US" dirty="0" err="1"/>
              <a:t>oder</a:t>
            </a:r>
            <a:r>
              <a:rPr lang="en-US" dirty="0"/>
              <a:t> </a:t>
            </a:r>
            <a:r>
              <a:rPr lang="en-US" dirty="0" err="1"/>
              <a:t>auch</a:t>
            </a:r>
            <a:r>
              <a:rPr lang="en-US" dirty="0"/>
              <a:t> das </a:t>
            </a:r>
            <a:r>
              <a:rPr lang="en-US" dirty="0" err="1"/>
              <a:t>ehemalige</a:t>
            </a:r>
            <a:r>
              <a:rPr lang="en-US" dirty="0"/>
              <a:t> “Raspbian” </a:t>
            </a:r>
            <a:r>
              <a:rPr lang="en-US" dirty="0" err="1"/>
              <a:t>eingerichtet</a:t>
            </a:r>
            <a:r>
              <a:rPr lang="en-US" dirty="0"/>
              <a:t> </a:t>
            </a:r>
            <a:r>
              <a:rPr lang="en-US" dirty="0" err="1"/>
              <a:t>ist</a:t>
            </a:r>
            <a:r>
              <a:rPr lang="en-US" dirty="0"/>
              <a:t>.</a:t>
            </a:r>
          </a:p>
          <a:p>
            <a:endParaRPr lang="en-US" dirty="0"/>
          </a:p>
          <a:p>
            <a:r>
              <a:rPr lang="en-US" dirty="0"/>
              <a:t>Dieses System </a:t>
            </a:r>
            <a:r>
              <a:rPr lang="en-US" dirty="0" err="1"/>
              <a:t>bietet</a:t>
            </a:r>
            <a:r>
              <a:rPr lang="en-US" dirty="0"/>
              <a:t> </a:t>
            </a:r>
            <a:r>
              <a:rPr lang="en-US" dirty="0" err="1"/>
              <a:t>mit</a:t>
            </a:r>
            <a:r>
              <a:rPr lang="en-US" dirty="0"/>
              <a:t> der 4 Kern </a:t>
            </a:r>
            <a:r>
              <a:rPr lang="en-US" dirty="0" err="1"/>
              <a:t>Cpu</a:t>
            </a:r>
            <a:r>
              <a:rPr lang="en-US" dirty="0"/>
              <a:t> </a:t>
            </a:r>
            <a:r>
              <a:rPr lang="en-US" dirty="0" err="1"/>
              <a:t>genügend</a:t>
            </a:r>
            <a:r>
              <a:rPr lang="en-US" dirty="0"/>
              <a:t> </a:t>
            </a:r>
            <a:r>
              <a:rPr lang="en-US" dirty="0" err="1"/>
              <a:t>Rechenleistung</a:t>
            </a:r>
            <a:r>
              <a:rPr lang="en-US" dirty="0"/>
              <a:t> und </a:t>
            </a:r>
            <a:r>
              <a:rPr lang="en-US" dirty="0" err="1"/>
              <a:t>läuft</a:t>
            </a:r>
            <a:r>
              <a:rPr lang="en-US" dirty="0"/>
              <a:t> </a:t>
            </a:r>
            <a:r>
              <a:rPr lang="en-US" dirty="0" err="1"/>
              <a:t>aufgrund</a:t>
            </a:r>
            <a:r>
              <a:rPr lang="en-US" dirty="0"/>
              <a:t> der Linux Distribution </a:t>
            </a:r>
            <a:r>
              <a:rPr lang="en-US" dirty="0" err="1"/>
              <a:t>sehr</a:t>
            </a:r>
            <a:r>
              <a:rPr lang="en-US" dirty="0"/>
              <a:t> </a:t>
            </a:r>
            <a:r>
              <a:rPr lang="en-US" dirty="0" err="1"/>
              <a:t>stabil</a:t>
            </a:r>
            <a:r>
              <a:rPr lang="en-US" dirty="0"/>
              <a:t>.</a:t>
            </a:r>
            <a:br>
              <a:rPr lang="en-US" dirty="0"/>
            </a:br>
            <a:r>
              <a:rPr lang="en-US" dirty="0"/>
              <a:t>Der Raspberry </a:t>
            </a:r>
            <a:r>
              <a:rPr lang="en-US" dirty="0" err="1"/>
              <a:t>besitzt</a:t>
            </a:r>
            <a:r>
              <a:rPr lang="en-US" dirty="0"/>
              <a:t> 8Gb RAM, was für </a:t>
            </a:r>
            <a:r>
              <a:rPr lang="en-US" dirty="0" err="1"/>
              <a:t>unsere</a:t>
            </a:r>
            <a:r>
              <a:rPr lang="en-US" dirty="0"/>
              <a:t> Software </a:t>
            </a:r>
            <a:r>
              <a:rPr lang="en-US" dirty="0" err="1"/>
              <a:t>ausreichend</a:t>
            </a:r>
            <a:r>
              <a:rPr lang="en-US" dirty="0"/>
              <a:t> </a:t>
            </a:r>
            <a:r>
              <a:rPr lang="en-US" dirty="0" err="1"/>
              <a:t>ist</a:t>
            </a:r>
            <a:r>
              <a:rPr lang="en-US" dirty="0"/>
              <a:t>.</a:t>
            </a:r>
          </a:p>
          <a:p>
            <a:r>
              <a:rPr lang="en-US" dirty="0" err="1"/>
              <a:t>Ausserdem</a:t>
            </a:r>
            <a:r>
              <a:rPr lang="en-US" dirty="0"/>
              <a:t> </a:t>
            </a:r>
            <a:r>
              <a:rPr lang="en-US" dirty="0" err="1"/>
              <a:t>haben</a:t>
            </a:r>
            <a:r>
              <a:rPr lang="en-US" dirty="0"/>
              <a:t> </a:t>
            </a:r>
            <a:r>
              <a:rPr lang="en-US" dirty="0" err="1"/>
              <a:t>wir</a:t>
            </a:r>
            <a:r>
              <a:rPr lang="en-US" dirty="0"/>
              <a:t> die </a:t>
            </a:r>
            <a:r>
              <a:rPr lang="en-US" dirty="0" err="1"/>
              <a:t>Möglichkeit</a:t>
            </a:r>
            <a:r>
              <a:rPr lang="en-US" dirty="0"/>
              <a:t> den Raspberry per </a:t>
            </a:r>
            <a:r>
              <a:rPr lang="en-US" dirty="0" err="1"/>
              <a:t>Wifi</a:t>
            </a:r>
            <a:r>
              <a:rPr lang="en-US" dirty="0"/>
              <a:t> </a:t>
            </a:r>
            <a:r>
              <a:rPr lang="en-US" dirty="0" err="1"/>
              <a:t>oder</a:t>
            </a:r>
            <a:r>
              <a:rPr lang="en-US" dirty="0"/>
              <a:t> Ethernet </a:t>
            </a:r>
            <a:r>
              <a:rPr lang="en-US" dirty="0" err="1"/>
              <a:t>mit</a:t>
            </a:r>
            <a:r>
              <a:rPr lang="en-US" dirty="0"/>
              <a:t> dem Internet </a:t>
            </a:r>
            <a:r>
              <a:rPr lang="en-US" dirty="0" err="1"/>
              <a:t>zu</a:t>
            </a:r>
            <a:r>
              <a:rPr lang="en-US" dirty="0"/>
              <a:t> </a:t>
            </a:r>
            <a:r>
              <a:rPr lang="en-US" dirty="0" err="1"/>
              <a:t>verbinden</a:t>
            </a:r>
            <a:r>
              <a:rPr lang="en-US" dirty="0"/>
              <a:t>.</a:t>
            </a:r>
            <a:br>
              <a:rPr lang="en-US" dirty="0"/>
            </a:b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de-CH" b="0" i="0" dirty="0">
                <a:solidFill>
                  <a:srgbClr val="000000"/>
                </a:solidFill>
                <a:effectLst/>
                <a:latin typeface="Roboto" panose="020B0604020202020204" pitchFamily="2" charset="0"/>
              </a:rPr>
              <a:t>Für die Interaktion mit dem User haben wir 1280 x 800</a:t>
            </a:r>
            <a:r>
              <a:rPr lang="en-US" b="0" i="0" dirty="0">
                <a:solidFill>
                  <a:srgbClr val="000000"/>
                </a:solidFill>
                <a:effectLst/>
                <a:latin typeface="Roboto" panose="020B0604020202020204" pitchFamily="2" charset="0"/>
              </a:rPr>
              <a:t> touch Display.</a:t>
            </a:r>
          </a:p>
          <a:p>
            <a:r>
              <a:rPr lang="en-US" b="0" i="0" dirty="0">
                <a:solidFill>
                  <a:srgbClr val="000000"/>
                </a:solidFill>
                <a:effectLst/>
                <a:latin typeface="Roboto" panose="020B0604020202020204" pitchFamily="2" charset="0"/>
              </a:rPr>
              <a:t>Das Display </a:t>
            </a:r>
            <a:r>
              <a:rPr lang="en-US" b="0" i="0" dirty="0" err="1">
                <a:solidFill>
                  <a:srgbClr val="000000"/>
                </a:solidFill>
                <a:effectLst/>
                <a:latin typeface="Roboto" panose="020B0604020202020204" pitchFamily="2" charset="0"/>
              </a:rPr>
              <a:t>ist</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bereits</a:t>
            </a:r>
            <a:r>
              <a:rPr lang="en-US" b="0" i="0" dirty="0">
                <a:solidFill>
                  <a:srgbClr val="000000"/>
                </a:solidFill>
                <a:effectLst/>
                <a:latin typeface="Roboto" panose="020B0604020202020204" pitchFamily="2" charset="0"/>
              </a:rPr>
              <a:t> in </a:t>
            </a:r>
            <a:r>
              <a:rPr lang="en-US" b="0" i="0" dirty="0" err="1">
                <a:solidFill>
                  <a:srgbClr val="000000"/>
                </a:solidFill>
                <a:effectLst/>
                <a:latin typeface="Roboto" panose="020B0604020202020204" pitchFamily="2" charset="0"/>
              </a:rPr>
              <a:t>einem</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verbaut</a:t>
            </a:r>
            <a:r>
              <a:rPr lang="en-US" b="0" i="0" dirty="0">
                <a:solidFill>
                  <a:srgbClr val="000000"/>
                </a:solidFill>
                <a:effectLst/>
                <a:latin typeface="Roboto" panose="020B0604020202020204" pitchFamily="2" charset="0"/>
              </a:rPr>
              <a:t>.</a:t>
            </a:r>
            <a:br>
              <a:rPr lang="en-US" b="0" i="0" dirty="0">
                <a:solidFill>
                  <a:srgbClr val="000000"/>
                </a:solidFill>
                <a:effectLst/>
                <a:latin typeface="Roboto" panose="020B0604020202020204" pitchFamily="2" charset="0"/>
              </a:rPr>
            </a:br>
            <a:r>
              <a:rPr lang="en-US" b="0" i="0" dirty="0">
                <a:solidFill>
                  <a:srgbClr val="000000"/>
                </a:solidFill>
                <a:effectLst/>
                <a:latin typeface="Roboto" panose="020B0604020202020204" pitchFamily="2" charset="0"/>
              </a:rPr>
              <a:t>Der Raspberry </a:t>
            </a:r>
            <a:r>
              <a:rPr lang="en-US" b="0" i="0" dirty="0" err="1">
                <a:solidFill>
                  <a:srgbClr val="000000"/>
                </a:solidFill>
                <a:effectLst/>
                <a:latin typeface="Roboto" panose="020B0604020202020204" pitchFamily="2" charset="0"/>
              </a:rPr>
              <a:t>kann</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anschliessend</a:t>
            </a:r>
            <a:r>
              <a:rPr lang="en-US" b="0" i="0" dirty="0">
                <a:solidFill>
                  <a:srgbClr val="000000"/>
                </a:solidFill>
                <a:effectLst/>
                <a:latin typeface="Roboto" panose="020B0604020202020204" pitchFamily="2" charset="0"/>
              </a:rPr>
              <a:t> am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befestigt</a:t>
            </a:r>
            <a:r>
              <a:rPr lang="en-US" b="0" i="0" dirty="0">
                <a:solidFill>
                  <a:srgbClr val="000000"/>
                </a:solidFill>
                <a:effectLst/>
                <a:latin typeface="Roboto" panose="020B0604020202020204" pitchFamily="2" charset="0"/>
              </a:rPr>
              <a:t> warden.</a:t>
            </a:r>
          </a:p>
          <a:p>
            <a:r>
              <a:rPr lang="en-US" dirty="0"/>
              <a:t>Das Display </a:t>
            </a:r>
            <a:r>
              <a:rPr lang="en-US" dirty="0" err="1"/>
              <a:t>wird</a:t>
            </a:r>
            <a:r>
              <a:rPr lang="en-US" dirty="0"/>
              <a:t> </a:t>
            </a:r>
            <a:r>
              <a:rPr lang="en-US" dirty="0" err="1"/>
              <a:t>über</a:t>
            </a:r>
            <a:r>
              <a:rPr lang="en-US" dirty="0"/>
              <a:t> HDMI </a:t>
            </a:r>
            <a:r>
              <a:rPr lang="en-US" dirty="0" err="1"/>
              <a:t>mit</a:t>
            </a:r>
            <a:r>
              <a:rPr lang="en-US" dirty="0"/>
              <a:t> dem Raspberry </a:t>
            </a:r>
            <a:r>
              <a:rPr lang="en-US" dirty="0" err="1"/>
              <a:t>verbunden</a:t>
            </a:r>
            <a:r>
              <a:rPr lang="en-US" dirty="0"/>
              <a:t>.</a:t>
            </a:r>
            <a:br>
              <a:rPr lang="en-US" dirty="0"/>
            </a:br>
            <a:r>
              <a:rPr lang="en-US" dirty="0"/>
              <a:t>Das Touch Modul </a:t>
            </a:r>
            <a:r>
              <a:rPr lang="en-US" dirty="0" err="1"/>
              <a:t>wird</a:t>
            </a:r>
            <a:r>
              <a:rPr lang="en-US" dirty="0"/>
              <a:t> </a:t>
            </a:r>
            <a:r>
              <a:rPr lang="en-US" dirty="0" err="1"/>
              <a:t>über</a:t>
            </a:r>
            <a:r>
              <a:rPr lang="en-US" dirty="0"/>
              <a:t> USB an den Raspberry </a:t>
            </a:r>
            <a:r>
              <a:rPr lang="en-US" dirty="0" err="1"/>
              <a:t>angeschlossen</a:t>
            </a:r>
            <a:r>
              <a:rPr lang="en-US" dirty="0"/>
              <a:t>.</a:t>
            </a:r>
          </a:p>
          <a:p>
            <a:endParaRPr lang="en-US" dirty="0"/>
          </a:p>
          <a:p>
            <a:r>
              <a:rPr lang="en-US" dirty="0"/>
              <a:t>Nun </a:t>
            </a:r>
            <a:r>
              <a:rPr lang="en-US" dirty="0" err="1"/>
              <a:t>fahren</a:t>
            </a:r>
            <a:r>
              <a:rPr lang="en-US" dirty="0"/>
              <a:t> </a:t>
            </a:r>
            <a:r>
              <a:rPr lang="en-US" dirty="0" err="1"/>
              <a:t>wir</a:t>
            </a:r>
            <a:r>
              <a:rPr lang="en-US" dirty="0"/>
              <a:t> fort </a:t>
            </a:r>
            <a:r>
              <a:rPr lang="en-US" dirty="0" err="1"/>
              <a:t>mit</a:t>
            </a:r>
            <a:r>
              <a:rPr lang="en-US" dirty="0"/>
              <a:t>  der </a:t>
            </a:r>
            <a:r>
              <a:rPr lang="en-US" dirty="0" err="1"/>
              <a:t>Datenbank</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01/27/2022 12:31</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01/27/2022 12:31</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01/27/2022 12:31</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01/27/2022 12:31</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01/27/2022 12:31</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01/27/2022 12:31</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01/27/2022 12:31</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01/27/2022 12:31</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01/27/2022 12:31</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01/27/2022 12:31</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01/27/2022 12:31</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01/27/2022 12:31</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‹Nr.›</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16</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26" y="1613707"/>
            <a:ext cx="6017895" cy="2414283"/>
          </a:xfrm>
          <a:prstGeom prst="rect">
            <a:avLst/>
          </a:prstGeom>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526" y="4080669"/>
            <a:ext cx="6017895" cy="2352662"/>
          </a:xfrm>
          <a:prstGeom prst="rect">
            <a:avLst/>
          </a:prstGeom>
        </p:spPr>
      </p:pic>
      <p:grpSp>
        <p:nvGrpSpPr>
          <p:cNvPr id="28" name="Group 27">
            <a:extLst>
              <a:ext uri="{FF2B5EF4-FFF2-40B4-BE49-F238E27FC236}">
                <a16:creationId xmlns:a16="http://schemas.microsoft.com/office/drawing/2014/main" id="{CACD8FC5-BD55-488A-91F8-99F001D32F1D}"/>
              </a:ext>
            </a:extLst>
          </p:cNvPr>
          <p:cNvGrpSpPr/>
          <p:nvPr/>
        </p:nvGrpSpPr>
        <p:grpSpPr>
          <a:xfrm>
            <a:off x="8990330" y="5808980"/>
            <a:ext cx="3774440" cy="764540"/>
            <a:chOff x="8990330" y="5808980"/>
            <a:chExt cx="3774440" cy="764540"/>
          </a:xfrm>
        </p:grpSpPr>
        <p:pic>
          <p:nvPicPr>
            <p:cNvPr id="29" name="Picture 28">
              <a:extLst>
                <a:ext uri="{FF2B5EF4-FFF2-40B4-BE49-F238E27FC236}">
                  <a16:creationId xmlns:a16="http://schemas.microsoft.com/office/drawing/2014/main" id="{1FCC41BA-8DA5-438A-9B01-453D52DD81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0" name="Text Box 11">
              <a:extLst>
                <a:ext uri="{FF2B5EF4-FFF2-40B4-BE49-F238E27FC236}">
                  <a16:creationId xmlns:a16="http://schemas.microsoft.com/office/drawing/2014/main" id="{B7D02E72-CD91-4943-90DD-EE3C36E82CE7}"/>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687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18</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22</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EAD5-7CD9-475A-86A9-969E1ED99A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1F63ED98-5731-4FB8-BE4F-43AC00A21313}"/>
              </a:ext>
            </a:extLst>
          </p:cNvPr>
          <p:cNvSpPr>
            <a:spLocks noGrp="1"/>
          </p:cNvSpPr>
          <p:nvPr>
            <p:ph type="sldNum" sz="quarter" idx="12"/>
          </p:nvPr>
        </p:nvSpPr>
        <p:spPr/>
        <p:txBody>
          <a:bodyPr/>
          <a:lstStyle/>
          <a:p>
            <a:fld id="{0F00D740-55B1-4DC8-A3B5-4535950A93D0}" type="slidenum">
              <a:rPr lang="en-CH" smtClean="0"/>
              <a:t>23</a:t>
            </a:fld>
            <a:endParaRPr lang="en-CH"/>
          </a:p>
        </p:txBody>
      </p:sp>
      <p:sp>
        <p:nvSpPr>
          <p:cNvPr id="5" name="Textfeld 4">
            <a:extLst>
              <a:ext uri="{FF2B5EF4-FFF2-40B4-BE49-F238E27FC236}">
                <a16:creationId xmlns:a16="http://schemas.microsoft.com/office/drawing/2014/main" id="{376EFB93-026C-4F15-99A3-0D4421B7AD58}"/>
              </a:ext>
            </a:extLst>
          </p:cNvPr>
          <p:cNvSpPr txBox="1"/>
          <p:nvPr/>
        </p:nvSpPr>
        <p:spPr>
          <a:xfrm>
            <a:off x="838200" y="2009404"/>
            <a:ext cx="1501821" cy="830997"/>
          </a:xfrm>
          <a:prstGeom prst="rect">
            <a:avLst/>
          </a:prstGeom>
          <a:noFill/>
        </p:spPr>
        <p:txBody>
          <a:bodyPr wrap="none" rtlCol="0">
            <a:spAutoFit/>
          </a:bodyPr>
          <a:lstStyle/>
          <a:p>
            <a:r>
              <a:rPr lang="de-CH" sz="4800" dirty="0"/>
              <a:t>Fazit:</a:t>
            </a:r>
          </a:p>
        </p:txBody>
      </p:sp>
      <p:sp>
        <p:nvSpPr>
          <p:cNvPr id="7" name="Textfeld 6">
            <a:extLst>
              <a:ext uri="{FF2B5EF4-FFF2-40B4-BE49-F238E27FC236}">
                <a16:creationId xmlns:a16="http://schemas.microsoft.com/office/drawing/2014/main" id="{F535F26F-32BD-41D1-94ED-ADAF9692FBE0}"/>
              </a:ext>
            </a:extLst>
          </p:cNvPr>
          <p:cNvSpPr txBox="1"/>
          <p:nvPr/>
        </p:nvSpPr>
        <p:spPr>
          <a:xfrm>
            <a:off x="838200" y="3820902"/>
            <a:ext cx="2722220" cy="646331"/>
          </a:xfrm>
          <a:prstGeom prst="rect">
            <a:avLst/>
          </a:prstGeom>
          <a:noFill/>
        </p:spPr>
        <p:txBody>
          <a:bodyPr wrap="none" rtlCol="0">
            <a:spAutoFit/>
          </a:bodyPr>
          <a:lstStyle/>
          <a:p>
            <a:pPr marL="285750" indent="-285750">
              <a:buFont typeface="Arial" panose="020B0604020202020204" pitchFamily="34" charset="0"/>
              <a:buChar char="•"/>
            </a:pPr>
            <a:r>
              <a:rPr lang="de-CH" dirty="0"/>
              <a:t>grosser Rechenaufwand</a:t>
            </a:r>
          </a:p>
          <a:p>
            <a:pPr marL="285750" indent="-285750">
              <a:buFont typeface="Arial" panose="020B0604020202020204" pitchFamily="34" charset="0"/>
              <a:buChar char="•"/>
            </a:pPr>
            <a:r>
              <a:rPr lang="de-CH" dirty="0"/>
              <a:t>Ungenau</a:t>
            </a:r>
          </a:p>
        </p:txBody>
      </p:sp>
      <p:sp>
        <p:nvSpPr>
          <p:cNvPr id="8" name="Textfeld 7">
            <a:extLst>
              <a:ext uri="{FF2B5EF4-FFF2-40B4-BE49-F238E27FC236}">
                <a16:creationId xmlns:a16="http://schemas.microsoft.com/office/drawing/2014/main" id="{903459EE-855B-49CA-A0A7-7F44447C5A4D}"/>
              </a:ext>
            </a:extLst>
          </p:cNvPr>
          <p:cNvSpPr txBox="1"/>
          <p:nvPr/>
        </p:nvSpPr>
        <p:spPr>
          <a:xfrm>
            <a:off x="838200" y="3007486"/>
            <a:ext cx="6007991" cy="646331"/>
          </a:xfrm>
          <a:prstGeom prst="rect">
            <a:avLst/>
          </a:prstGeom>
          <a:noFill/>
        </p:spPr>
        <p:txBody>
          <a:bodyPr wrap="none" rtlCol="0">
            <a:spAutoFit/>
          </a:bodyPr>
          <a:lstStyle/>
          <a:p>
            <a:pPr marL="285750" indent="-285750">
              <a:buFont typeface="Arial" panose="020B0604020202020204" pitchFamily="34" charset="0"/>
              <a:buChar char="•"/>
            </a:pPr>
            <a:r>
              <a:rPr lang="de-CH" dirty="0"/>
              <a:t>Nachvollziehbarkeit</a:t>
            </a:r>
          </a:p>
          <a:p>
            <a:pPr marL="285750" indent="-285750">
              <a:buFont typeface="Arial" panose="020B0604020202020204" pitchFamily="34" charset="0"/>
              <a:buChar char="•"/>
            </a:pPr>
            <a:r>
              <a:rPr lang="de-CH" dirty="0"/>
              <a:t>Sucht neben Durchschnitt auch möglichst ähnlicher Verlauf</a:t>
            </a:r>
          </a:p>
        </p:txBody>
      </p:sp>
      <p:sp>
        <p:nvSpPr>
          <p:cNvPr id="9" name="Textfeld 8">
            <a:extLst>
              <a:ext uri="{FF2B5EF4-FFF2-40B4-BE49-F238E27FC236}">
                <a16:creationId xmlns:a16="http://schemas.microsoft.com/office/drawing/2014/main" id="{76655E14-55F6-4370-BC8F-0D091848058B}"/>
              </a:ext>
            </a:extLst>
          </p:cNvPr>
          <p:cNvSpPr txBox="1"/>
          <p:nvPr/>
        </p:nvSpPr>
        <p:spPr>
          <a:xfrm>
            <a:off x="3659018" y="445902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Letztes Jahr</a:t>
            </a:r>
          </a:p>
          <a:p>
            <a:pPr algn="ctr"/>
            <a:r>
              <a:rPr lang="de-CH" dirty="0"/>
              <a:t> +- 3.643206346667881  °C</a:t>
            </a:r>
          </a:p>
          <a:p>
            <a:endParaRPr lang="de-CH" dirty="0"/>
          </a:p>
          <a:p>
            <a:pPr algn="ctr"/>
            <a:r>
              <a:rPr lang="de-CH" b="1" dirty="0" err="1"/>
              <a:t>Nearest</a:t>
            </a:r>
            <a:r>
              <a:rPr lang="de-CH" b="1" dirty="0"/>
              <a:t> </a:t>
            </a:r>
            <a:r>
              <a:rPr lang="de-CH" b="1" dirty="0" err="1"/>
              <a:t>Neighbour</a:t>
            </a:r>
            <a:endParaRPr lang="de-CH" b="1" dirty="0"/>
          </a:p>
          <a:p>
            <a:pPr algn="ctr"/>
            <a:r>
              <a:rPr lang="de-CH" dirty="0"/>
              <a:t>+- 1.9660088095189747  °C</a:t>
            </a:r>
          </a:p>
        </p:txBody>
      </p:sp>
      <p:sp>
        <p:nvSpPr>
          <p:cNvPr id="12" name="Textfeld 11">
            <a:extLst>
              <a:ext uri="{FF2B5EF4-FFF2-40B4-BE49-F238E27FC236}">
                <a16:creationId xmlns:a16="http://schemas.microsoft.com/office/drawing/2014/main" id="{BFD3EE94-B3C5-440A-9B55-FDDF6C4FAEF4}"/>
              </a:ext>
            </a:extLst>
          </p:cNvPr>
          <p:cNvSpPr txBox="1"/>
          <p:nvPr/>
        </p:nvSpPr>
        <p:spPr>
          <a:xfrm>
            <a:off x="7255498" y="446155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Gleicher Tag</a:t>
            </a:r>
          </a:p>
          <a:p>
            <a:pPr algn="ctr"/>
            <a:r>
              <a:rPr lang="de-CH" dirty="0"/>
              <a:t>+- 1.7547445324625952  °C</a:t>
            </a:r>
          </a:p>
          <a:p>
            <a:pPr algn="ctr"/>
            <a:endParaRPr lang="de-CH" dirty="0"/>
          </a:p>
          <a:p>
            <a:pPr algn="ctr"/>
            <a:r>
              <a:rPr lang="de-CH" b="1" dirty="0" err="1"/>
              <a:t>Nearest</a:t>
            </a:r>
            <a:r>
              <a:rPr lang="de-CH" b="1" dirty="0"/>
              <a:t> </a:t>
            </a:r>
            <a:r>
              <a:rPr lang="de-CH" b="1" dirty="0" err="1"/>
              <a:t>Neighbour</a:t>
            </a:r>
            <a:endParaRPr lang="de-CH" b="1" dirty="0"/>
          </a:p>
          <a:p>
            <a:pPr algn="ctr"/>
            <a:r>
              <a:rPr lang="de-CH" dirty="0"/>
              <a:t>+- 2.26603814675927  °C</a:t>
            </a:r>
          </a:p>
        </p:txBody>
      </p:sp>
    </p:spTree>
    <p:extLst>
      <p:ext uri="{BB962C8B-B14F-4D97-AF65-F5344CB8AC3E}">
        <p14:creationId xmlns:p14="http://schemas.microsoft.com/office/powerpoint/2010/main" val="4242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r>
              <a:rPr lang="en-US" dirty="0"/>
              <a:t> “</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r>
              <a:rPr lang="en-US" dirty="0" err="1"/>
              <a:t>Wartet</a:t>
            </a:r>
            <a:r>
              <a:rPr lang="en-US" dirty="0"/>
              <a:t> </a:t>
            </a:r>
            <a:r>
              <a:rPr lang="en-US" dirty="0" err="1"/>
              <a:t>nicht</a:t>
            </a:r>
            <a:r>
              <a:rPr lang="en-US" dirty="0"/>
              <a:t> auf Influx service, da </a:t>
            </a:r>
            <a:r>
              <a:rPr lang="en-US" dirty="0" err="1"/>
              <a:t>dieser</a:t>
            </a:r>
            <a:r>
              <a:rPr lang="en-US" dirty="0"/>
              <a:t> </a:t>
            </a:r>
            <a:r>
              <a:rPr lang="en-US" dirty="0" err="1"/>
              <a:t>zu</a:t>
            </a:r>
            <a:r>
              <a:rPr lang="en-US" dirty="0"/>
              <a:t> </a:t>
            </a:r>
            <a:r>
              <a:rPr lang="en-US" dirty="0" err="1"/>
              <a:t>früh</a:t>
            </a:r>
            <a:r>
              <a:rPr lang="en-US" dirty="0"/>
              <a:t> </a:t>
            </a:r>
            <a:r>
              <a:rPr lang="en-US" dirty="0" err="1"/>
              <a:t>bescheid</a:t>
            </a:r>
            <a:r>
              <a:rPr lang="en-US" dirty="0"/>
              <a:t> </a:t>
            </a:r>
            <a:r>
              <a:rPr lang="en-US" dirty="0" err="1"/>
              <a:t>gibt</a:t>
            </a:r>
            <a:r>
              <a:rPr lang="en-US" dirty="0"/>
              <a:t>. </a:t>
            </a:r>
            <a:r>
              <a:rPr lang="en-US" dirty="0" err="1"/>
              <a:t>Macht</a:t>
            </a:r>
            <a:r>
              <a:rPr lang="en-US" dirty="0"/>
              <a:t> Python</a:t>
            </a:r>
          </a:p>
          <a:p>
            <a:r>
              <a:rPr lang="en-US" dirty="0"/>
              <a:t>Service </a:t>
            </a:r>
            <a:r>
              <a:rPr lang="en-US" dirty="0" err="1"/>
              <a:t>startet</a:t>
            </a:r>
            <a:r>
              <a:rPr lang="en-US" dirty="0"/>
              <a:t> </a:t>
            </a:r>
            <a:r>
              <a:rPr lang="en-US" dirty="0" err="1"/>
              <a:t>sobald</a:t>
            </a:r>
            <a:r>
              <a:rPr lang="en-US" dirty="0"/>
              <a:t> </a:t>
            </a:r>
            <a:r>
              <a:rPr lang="en-US" dirty="0" err="1"/>
              <a:t>dieser</a:t>
            </a:r>
            <a:r>
              <a:rPr lang="en-US" dirty="0"/>
              <a:t> user context hat, </a:t>
            </a:r>
            <a:r>
              <a:rPr lang="en-US" dirty="0" err="1"/>
              <a:t>dazu</a:t>
            </a:r>
            <a:r>
              <a:rPr lang="en-US" dirty="0"/>
              <a:t> muss der </a:t>
            </a:r>
            <a:r>
              <a:rPr lang="en-US" dirty="0" err="1"/>
              <a:t>Benutzer</a:t>
            </a:r>
            <a:r>
              <a:rPr lang="en-US" dirty="0"/>
              <a:t> </a:t>
            </a:r>
            <a:r>
              <a:rPr lang="en-US" dirty="0" err="1"/>
              <a:t>beim</a:t>
            </a:r>
            <a:r>
              <a:rPr lang="en-US" dirty="0"/>
              <a:t> start </a:t>
            </a:r>
            <a:r>
              <a:rPr lang="en-US" dirty="0" err="1"/>
              <a:t>automatisch</a:t>
            </a:r>
            <a:r>
              <a:rPr lang="en-US" dirty="0"/>
              <a:t> </a:t>
            </a:r>
            <a:r>
              <a:rPr lang="en-US" dirty="0" err="1"/>
              <a:t>angemeldet</a:t>
            </a:r>
            <a:r>
              <a:rPr lang="en-US" dirty="0"/>
              <a:t> </a:t>
            </a:r>
            <a:r>
              <a:rPr lang="en-US" dirty="0" err="1"/>
              <a:t>werden</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DF4C3850-6F29-45D9-9745-0B296A1DA299}"/>
              </a:ext>
            </a:extLst>
          </p:cNvPr>
          <p:cNvPicPr>
            <a:picLocks noChangeAspect="1"/>
          </p:cNvPicPr>
          <p:nvPr/>
        </p:nvPicPr>
        <p:blipFill rotWithShape="1">
          <a:blip r:embed="rId5">
            <a:extLst>
              <a:ext uri="{28A0092B-C50C-407E-A947-70E740481C1C}">
                <a14:useLocalDpi xmlns:a14="http://schemas.microsoft.com/office/drawing/2010/main" val="0"/>
              </a:ext>
            </a:extLst>
          </a:blip>
          <a:srcRect l="1710" t="19648" r="1993"/>
          <a:stretch/>
        </p:blipFill>
        <p:spPr>
          <a:xfrm>
            <a:off x="7000875" y="3098375"/>
            <a:ext cx="4536281" cy="2492401"/>
          </a:xfrm>
          <a:prstGeom prst="rect">
            <a:avLst/>
          </a:prstGeom>
        </p:spPr>
      </p:pic>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29</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34</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38</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40</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de-CH" dirty="0"/>
              <a:t>Zusätzliche Messungen für Mythenquai</a:t>
            </a:r>
          </a:p>
          <a:p>
            <a:r>
              <a:rPr lang="de-CH" dirty="0" err="1"/>
              <a:t>Meteomeldungen</a:t>
            </a:r>
            <a:endParaRPr lang="de-CH" dirty="0"/>
          </a:p>
          <a:p>
            <a:r>
              <a:rPr lang="de-CH" dirty="0" err="1"/>
              <a:t>Sonnenauf</a:t>
            </a:r>
            <a:r>
              <a:rPr lang="de-CH" dirty="0"/>
              <a:t>/-untergang</a:t>
            </a:r>
          </a:p>
          <a:p>
            <a:r>
              <a:rPr lang="de-CH" dirty="0"/>
              <a:t>SMS/Email Benachrichtigungen für Segler</a:t>
            </a:r>
          </a:p>
          <a:p>
            <a:r>
              <a:rPr lang="de-CH" dirty="0"/>
              <a:t>Satellitenkarten</a:t>
            </a:r>
          </a:p>
          <a:p>
            <a:r>
              <a:rPr lang="de-CH" dirty="0"/>
              <a:t>Graphen vereinheitlichen vom Layout</a:t>
            </a:r>
          </a:p>
          <a:p>
            <a:endParaRPr lang="de-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FluxQL</a:t>
            </a:r>
            <a:endParaRPr lang="en-US" dirty="0"/>
          </a:p>
          <a:p>
            <a:r>
              <a:rPr lang="en-US" dirty="0" err="1"/>
              <a:t>Telegraf</a:t>
            </a:r>
            <a:r>
              <a:rPr lang="en-US" dirty="0"/>
              <a:t> / 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3013</Words>
  <Application>Microsoft Office PowerPoint</Application>
  <PresentationFormat>Breitbild</PresentationFormat>
  <Paragraphs>522</Paragraphs>
  <Slides>42</Slides>
  <Notes>42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42</vt:i4>
      </vt:variant>
    </vt:vector>
  </HeadingPairs>
  <TitlesOfParts>
    <vt:vector size="47" baseType="lpstr">
      <vt:lpstr>Arial</vt:lpstr>
      <vt:lpstr>Calibri</vt:lpstr>
      <vt:lpstr>Calibri Light</vt:lpstr>
      <vt:lpstr>Roboto</vt:lpstr>
      <vt:lpstr>Office Theme</vt:lpstr>
      <vt:lpstr>PowerPoint-Präsentation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GUI Sktech Page 1</vt:lpstr>
      <vt:lpstr>GUI Sktech Page 2</vt:lpstr>
      <vt:lpstr>GUI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Tobias Buess</cp:lastModifiedBy>
  <cp:revision>129</cp:revision>
  <dcterms:created xsi:type="dcterms:W3CDTF">2021-12-30T18:49:43Z</dcterms:created>
  <dcterms:modified xsi:type="dcterms:W3CDTF">2022-01-27T11:31:59Z</dcterms:modified>
</cp:coreProperties>
</file>