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898E-81F4-0F4C-8D25-618FB775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BC426-67EF-D048-8766-0D5FA9E29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12BE-FFE9-4047-8DF1-773DC6B1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DC65-0EB7-2D45-B6A3-B42F8B26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C099-9753-8C47-835E-207423AE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9A38-B6A4-DC49-AE77-DD6675CC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FD091-A05E-934F-B611-048436F32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B59A-1610-0B47-95CE-109AF31C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5C78-ADFD-D749-802E-B61DD5DC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0EAE3-9827-6C42-BB62-6D288A39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73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B0145-8344-6941-AD3B-C0EE90DB2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F15BE-1EA7-A941-A874-6077BC84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F37A-FC00-8948-A9F1-222717FE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2938-661D-4048-8865-B59C3728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EAA3-4631-5D40-AC07-3FB8C5B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2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92E7-EEEA-6C40-8930-611E848B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23FD-06AD-6240-84E8-BE3B2227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4B0A9-8D4F-184D-897B-2B6768E2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55AD1-1086-B245-94BA-FB7A0AD5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8E90-CDAC-264E-9DDF-96B3EDA9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7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96A1-DEA4-FB49-A2C3-0583FDE3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84B92-F522-524C-96DC-B4A58415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73F2-EACA-084E-9CE2-D2A7D7AF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E1510-758A-634A-8CA8-CCEAFAB1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27D2-B267-364C-AA04-A68FCE4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5F73-98D8-804B-A1F7-D4338E40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4D02-AF09-3544-BC72-42D4832C8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D8158-1685-BE4A-9126-8FF1D4A62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33759-3EAF-C24E-A924-4620954C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33E37-8B32-4E43-9793-90083A0D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B9D07-6FD8-794D-907D-14582D86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54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0EC7-1724-5E49-A3AD-49D439D8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96FF6-C193-4549-B6BD-429F919E0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CE844-74D2-4945-9E15-3D3A46C9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AFC4E-0D6F-9942-A948-26955012A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C5B92-1570-DC47-ACE8-82E6AE007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C9738-E49A-054D-8135-60716527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5736C-1462-864D-AC17-A127BBE9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57B76-B7A3-6C42-9314-EBB5B24C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55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ACE3-B7D5-A446-BE14-1739088E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6283D-47BC-FC4B-B072-0A176228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7F30C-60C5-584F-B970-BA65F8EC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57DB4-09C2-174B-8C0B-F5674684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34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CE03D-1801-1D45-805F-39EC080F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06F80-0445-714B-B752-ECF24D79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3BE92-AE53-A748-A6F9-5F629196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2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EAFB-566B-8348-B702-B2B254E0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26AC-F910-CD42-96B2-37CB0C49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EB530-CE8D-254F-83C4-141DA2B0D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A1B7B-E161-8344-B195-F415AC19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D5520-D730-A74F-B58E-7C211A8B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348C-E9C7-1F4B-875D-2236D57D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12FC-8FD2-B943-A0D1-E309C01F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34E86-6F00-A44D-A006-8F4DBDAEB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88E5C-5C0B-8343-B5ED-9D9F31F54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77B6-1D52-244C-94EC-EACE5572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FE140-639C-0F4D-A29E-7ABF66A5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63393-E68C-7C4A-95B7-E487B8C7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52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67D59-77EF-A048-A0F3-D929BAC3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25596-76C3-0D4D-9B3F-5B8D6E7F7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D1B2-8BED-F547-B9FB-186AA5C51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E328-76E8-4C4D-98E4-7573F051A0E1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942F-D023-984A-8824-4C5D14CB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635D-71AB-684D-B004-81D69C12E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A3D8-2DAA-2249-B75C-99181684B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9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1D6F64-5901-4C45-9B3D-6703B5C4E604}"/>
              </a:ext>
            </a:extLst>
          </p:cNvPr>
          <p:cNvGrpSpPr/>
          <p:nvPr/>
        </p:nvGrpSpPr>
        <p:grpSpPr>
          <a:xfrm>
            <a:off x="5372100" y="874434"/>
            <a:ext cx="3778683" cy="4389716"/>
            <a:chOff x="5372100" y="874434"/>
            <a:chExt cx="3778683" cy="43897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A79A391-8A81-CC45-B479-EC9E2197F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959"/>
            <a:stretch/>
          </p:blipFill>
          <p:spPr>
            <a:xfrm>
              <a:off x="5372100" y="1593850"/>
              <a:ext cx="565237" cy="36703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4D6F6F-F4F2-8F44-A4E6-D116778A3183}"/>
                </a:ext>
              </a:extLst>
            </p:cNvPr>
            <p:cNvGrpSpPr/>
            <p:nvPr/>
          </p:nvGrpSpPr>
          <p:grpSpPr>
            <a:xfrm>
              <a:off x="6930544" y="1724117"/>
              <a:ext cx="2220239" cy="3377369"/>
              <a:chOff x="6930544" y="1724117"/>
              <a:chExt cx="2220239" cy="3377369"/>
            </a:xfrm>
          </p:grpSpPr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83FE975F-26F1-9F4E-BB85-81839CEFDE78}"/>
                  </a:ext>
                </a:extLst>
              </p:cNvPr>
              <p:cNvSpPr/>
              <p:nvPr/>
            </p:nvSpPr>
            <p:spPr>
              <a:xfrm>
                <a:off x="6930544" y="1724117"/>
                <a:ext cx="2220239" cy="324000"/>
              </a:xfrm>
              <a:prstGeom prst="wedgeRectCallout">
                <a:avLst>
                  <a:gd name="adj1" fmla="val -90141"/>
                  <a:gd name="adj2" fmla="val 2496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1"/>
                    </a:solidFill>
                  </a:rPr>
                  <a:t>Explorer button</a:t>
                </a:r>
              </a:p>
            </p:txBody>
          </p:sp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F7BC87DB-1DB1-E64B-913C-AE51113525CA}"/>
                  </a:ext>
                </a:extLst>
              </p:cNvPr>
              <p:cNvSpPr/>
              <p:nvPr/>
            </p:nvSpPr>
            <p:spPr>
              <a:xfrm>
                <a:off x="6930544" y="2334791"/>
                <a:ext cx="2220239" cy="324000"/>
              </a:xfrm>
              <a:prstGeom prst="wedgeRectCallout">
                <a:avLst>
                  <a:gd name="adj1" fmla="val -90141"/>
                  <a:gd name="adj2" fmla="val 2496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1"/>
                    </a:solidFill>
                  </a:rPr>
                  <a:t>Search button</a:t>
                </a:r>
              </a:p>
            </p:txBody>
          </p:sp>
          <p:sp>
            <p:nvSpPr>
              <p:cNvPr id="10" name="Rectangular Callout 9">
                <a:extLst>
                  <a:ext uri="{FF2B5EF4-FFF2-40B4-BE49-F238E27FC236}">
                    <a16:creationId xmlns:a16="http://schemas.microsoft.com/office/drawing/2014/main" id="{D810697C-001A-A240-BA8D-CE035A02B47D}"/>
                  </a:ext>
                </a:extLst>
              </p:cNvPr>
              <p:cNvSpPr/>
              <p:nvPr/>
            </p:nvSpPr>
            <p:spPr>
              <a:xfrm>
                <a:off x="6930544" y="2945465"/>
                <a:ext cx="2220239" cy="324000"/>
              </a:xfrm>
              <a:prstGeom prst="wedgeRectCallout">
                <a:avLst>
                  <a:gd name="adj1" fmla="val -90141"/>
                  <a:gd name="adj2" fmla="val 2496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1"/>
                    </a:solidFill>
                  </a:rPr>
                  <a:t>Source Control button</a:t>
                </a:r>
              </a:p>
            </p:txBody>
          </p:sp>
          <p:sp>
            <p:nvSpPr>
              <p:cNvPr id="11" name="Rectangular Callout 10">
                <a:extLst>
                  <a:ext uri="{FF2B5EF4-FFF2-40B4-BE49-F238E27FC236}">
                    <a16:creationId xmlns:a16="http://schemas.microsoft.com/office/drawing/2014/main" id="{E7FCFB0D-8A4F-C34A-8CFB-5F866F416D90}"/>
                  </a:ext>
                </a:extLst>
              </p:cNvPr>
              <p:cNvSpPr/>
              <p:nvPr/>
            </p:nvSpPr>
            <p:spPr>
              <a:xfrm>
                <a:off x="6930544" y="4166813"/>
                <a:ext cx="2220239" cy="324000"/>
              </a:xfrm>
              <a:prstGeom prst="wedgeRectCallout">
                <a:avLst>
                  <a:gd name="adj1" fmla="val -90141"/>
                  <a:gd name="adj2" fmla="val 2496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1"/>
                    </a:solidFill>
                  </a:rPr>
                  <a:t>Extensions button</a:t>
                </a:r>
              </a:p>
            </p:txBody>
          </p:sp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0AADD4EF-E20C-6B4A-8920-44DAFC28FD96}"/>
                  </a:ext>
                </a:extLst>
              </p:cNvPr>
              <p:cNvSpPr/>
              <p:nvPr/>
            </p:nvSpPr>
            <p:spPr>
              <a:xfrm>
                <a:off x="6930544" y="4777486"/>
                <a:ext cx="2220239" cy="324000"/>
              </a:xfrm>
              <a:prstGeom prst="wedgeRectCallout">
                <a:avLst>
                  <a:gd name="adj1" fmla="val -90141"/>
                  <a:gd name="adj2" fmla="val 2496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1"/>
                    </a:solidFill>
                  </a:rPr>
                  <a:t>Remote Explorer button</a:t>
                </a:r>
              </a:p>
            </p:txBody>
          </p:sp>
          <p:sp>
            <p:nvSpPr>
              <p:cNvPr id="14" name="Rectangular Callout 13">
                <a:extLst>
                  <a:ext uri="{FF2B5EF4-FFF2-40B4-BE49-F238E27FC236}">
                    <a16:creationId xmlns:a16="http://schemas.microsoft.com/office/drawing/2014/main" id="{F0AE6559-6442-CE42-84A5-82416E966C43}"/>
                  </a:ext>
                </a:extLst>
              </p:cNvPr>
              <p:cNvSpPr/>
              <p:nvPr/>
            </p:nvSpPr>
            <p:spPr>
              <a:xfrm>
                <a:off x="6930544" y="3556139"/>
                <a:ext cx="2220239" cy="324000"/>
              </a:xfrm>
              <a:prstGeom prst="wedgeRectCallout">
                <a:avLst>
                  <a:gd name="adj1" fmla="val -90141"/>
                  <a:gd name="adj2" fmla="val 2496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1"/>
                    </a:solidFill>
                  </a:rPr>
                  <a:t>Run and Debug button</a:t>
                </a:r>
              </a:p>
            </p:txBody>
          </p:sp>
        </p:grpSp>
        <p:sp>
          <p:nvSpPr>
            <p:cNvPr id="17" name="Rectangular Callout 16">
              <a:extLst>
                <a:ext uri="{FF2B5EF4-FFF2-40B4-BE49-F238E27FC236}">
                  <a16:creationId xmlns:a16="http://schemas.microsoft.com/office/drawing/2014/main" id="{42A42D14-AE3D-C24C-87C4-1175D4E4A264}"/>
                </a:ext>
              </a:extLst>
            </p:cNvPr>
            <p:cNvSpPr/>
            <p:nvPr/>
          </p:nvSpPr>
          <p:spPr>
            <a:xfrm>
              <a:off x="5372100" y="874434"/>
              <a:ext cx="2220239" cy="324000"/>
            </a:xfrm>
            <a:prstGeom prst="wedgeRectCallout">
              <a:avLst>
                <a:gd name="adj1" fmla="val -35981"/>
                <a:gd name="adj2" fmla="val 1602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accent1"/>
                  </a:solidFill>
                </a:rPr>
                <a:t>VSCode</a:t>
              </a:r>
              <a:r>
                <a:rPr lang="en-GB" sz="1600" dirty="0">
                  <a:solidFill>
                    <a:schemeClr val="accent1"/>
                  </a:solidFill>
                </a:rPr>
                <a:t> toolbar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9778D6-4D43-4C41-BE51-CBAA0B918E45}"/>
              </a:ext>
            </a:extLst>
          </p:cNvPr>
          <p:cNvGrpSpPr/>
          <p:nvPr/>
        </p:nvGrpSpPr>
        <p:grpSpPr>
          <a:xfrm>
            <a:off x="1123950" y="1724117"/>
            <a:ext cx="9944100" cy="2820473"/>
            <a:chOff x="1123950" y="1724117"/>
            <a:chExt cx="9944100" cy="282047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659BECC-803B-B944-9F34-7E292D92A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3950" y="2334790"/>
              <a:ext cx="9944100" cy="2209800"/>
            </a:xfrm>
            <a:prstGeom prst="rect">
              <a:avLst/>
            </a:prstGeom>
          </p:spPr>
        </p:pic>
        <p:sp>
          <p:nvSpPr>
            <p:cNvPr id="25" name="Rectangular Callout 24">
              <a:extLst>
                <a:ext uri="{FF2B5EF4-FFF2-40B4-BE49-F238E27FC236}">
                  <a16:creationId xmlns:a16="http://schemas.microsoft.com/office/drawing/2014/main" id="{E31E53FF-9000-9945-BCB1-CEDE7B198635}"/>
                </a:ext>
              </a:extLst>
            </p:cNvPr>
            <p:cNvSpPr/>
            <p:nvPr/>
          </p:nvSpPr>
          <p:spPr>
            <a:xfrm>
              <a:off x="1123951" y="1724117"/>
              <a:ext cx="1493990" cy="324000"/>
            </a:xfrm>
            <a:prstGeom prst="wedgeRectCallout">
              <a:avLst>
                <a:gd name="adj1" fmla="val 41303"/>
                <a:gd name="adj2" fmla="val 17574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/>
                  </a:solidFill>
                </a:rPr>
                <a:t>modified</a:t>
              </a:r>
            </a:p>
          </p:txBody>
        </p:sp>
        <p:sp>
          <p:nvSpPr>
            <p:cNvPr id="26" name="Rectangular Callout 25">
              <a:extLst>
                <a:ext uri="{FF2B5EF4-FFF2-40B4-BE49-F238E27FC236}">
                  <a16:creationId xmlns:a16="http://schemas.microsoft.com/office/drawing/2014/main" id="{EB334C88-376F-0141-BDDE-CC203E515272}"/>
                </a:ext>
              </a:extLst>
            </p:cNvPr>
            <p:cNvSpPr/>
            <p:nvPr/>
          </p:nvSpPr>
          <p:spPr>
            <a:xfrm>
              <a:off x="2741897" y="1724117"/>
              <a:ext cx="1636996" cy="324000"/>
            </a:xfrm>
            <a:prstGeom prst="wedgeRectCallout">
              <a:avLst>
                <a:gd name="adj1" fmla="val 5251"/>
                <a:gd name="adj2" fmla="val 17187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/>
                  </a:solidFill>
                </a:rPr>
                <a:t>unmodified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6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14610</TotalTime>
  <Words>20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2</cp:revision>
  <dcterms:created xsi:type="dcterms:W3CDTF">2022-03-23T16:39:49Z</dcterms:created>
  <dcterms:modified xsi:type="dcterms:W3CDTF">2022-04-11T04:47:35Z</dcterms:modified>
</cp:coreProperties>
</file>