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. It has a </a:t>
            </a:r>
            <a:r>
              <a:rPr lang="en-GB" dirty="0" err="1"/>
              <a:t>userid</a:t>
            </a:r>
            <a:r>
              <a:rPr lang="en-GB" dirty="0"/>
              <a:t> </a:t>
            </a:r>
            <a:r>
              <a:rPr lang="en-GB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GB" dirty="0"/>
              <a:t> with password </a:t>
            </a:r>
            <a:r>
              <a:rPr lang="en-GB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calcua@ua</a:t>
            </a:r>
            <a:endParaRPr lang="en-GB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9B7-6037-9A48-BFA0-EDCE0FB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</a:t>
            </a:r>
            <a:r>
              <a:rPr lang="en-GB" dirty="0"/>
              <a:t>I forgot to install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A791-3F8E-B24A-9507-336B46AA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Open terminal and execute these commands (</a:t>
            </a:r>
            <a:r>
              <a:rPr lang="en-GB" dirty="0" err="1"/>
              <a:t>sudo</a:t>
            </a:r>
            <a:r>
              <a:rPr lang="en-GB" dirty="0"/>
              <a:t> password is </a:t>
            </a:r>
            <a:r>
              <a:rPr lang="en-GB" dirty="0" err="1"/>
              <a:t>calcua@ua</a:t>
            </a:r>
            <a:r>
              <a:rPr lang="en-GB" dirty="0"/>
              <a:t>)</a:t>
            </a:r>
          </a:p>
          <a:p>
            <a:pPr lvl="1">
              <a:buFont typeface="System Font Regular"/>
              <a:buChar char="&gt;"/>
            </a:pPr>
            <a:r>
              <a:rPr lang="en-GB" dirty="0" err="1"/>
              <a:t>sudo</a:t>
            </a:r>
            <a:r>
              <a:rPr lang="en-GB"/>
              <a:t> apt-get install </a:t>
            </a:r>
            <a:r>
              <a:rPr lang="en-GB" dirty="0" err="1"/>
              <a:t>openmpi</a:t>
            </a:r>
            <a:r>
              <a:rPr lang="en-GB" dirty="0"/>
              <a:t>-bin </a:t>
            </a:r>
            <a:r>
              <a:rPr lang="en-GB" dirty="0" err="1"/>
              <a:t>libopenmpi</a:t>
            </a:r>
            <a:r>
              <a:rPr lang="en-GB" dirty="0"/>
              <a:t>-dev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692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System Font Regular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Things I forgot to install …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19</cp:revision>
  <dcterms:created xsi:type="dcterms:W3CDTF">2021-02-04T15:32:24Z</dcterms:created>
  <dcterms:modified xsi:type="dcterms:W3CDTF">2021-03-15T15:03:55Z</dcterms:modified>
</cp:coreProperties>
</file>