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367B-E005-1640-A5CB-231C1FD5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AC9DC-6988-7F4C-870C-9E2A0C919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3FD6-84F3-804E-93C9-C5C2ADEB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470A-284D-084B-AD02-0B41DCEA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5169-C9D6-FA48-9224-4A60B47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7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3FDB-D25B-3F45-A2B1-B75FF69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BC061-6195-564F-8130-BCC8925CC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5A6E-73FD-9C47-B8D2-72605B48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0F20-3EC8-4441-9E1B-A2DF1868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594C-F5C7-6145-9BD5-C2A9D719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9945D-E82D-754C-9467-C99B5DA8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69CB1-0C66-5741-B675-F6E773389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A143-91BA-8C4F-A8FD-75D7AD10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26B5-449D-4342-A5CB-C629F778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AEFE-31BC-1743-A0A6-0A919DCF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31DB-21FB-2542-898A-0CC0DA4A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2914-C1D7-E744-96F6-D1051ABB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688C-FF9B-D643-AD36-368EFAAB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63BB-A317-0543-B05A-63D69273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8716-6C81-5542-881A-2BBA1D40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6A97-05A2-2047-80F7-2D3B3359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58E84-AADB-E044-836F-BF0F822B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C93A-2200-AC47-9C6E-7B5ADEE7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64AC-8CF6-164D-9064-EAD9E6BC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0560-2739-3043-9BBC-D57FCC4A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2FB6-31B0-794C-8491-00257EC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FA8B-9A84-8240-9A5F-815F1941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0D3D7-3CAA-0C4F-AC19-BF0F5056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7958-8FD6-1242-808C-CE246128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96B7-11D4-DB45-966B-D10B008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78511-4448-5E41-A5A7-A625065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8CB9-62E5-104A-8AA6-E6E87360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EF620-642A-E44E-88F3-327C5E5D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8B2E-C806-B947-9751-D389FC03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FE401-A454-3D47-9E1B-124AABFB3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498C5-3A5A-4344-B956-14869AEFE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79E45-3D79-F24B-8387-967AEA77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A557E-FA34-3C4F-BEBA-1A99FD95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87082-2612-7741-B7BB-E1D84A4B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1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AE71-A285-664C-A803-71C757E1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D2478-F65F-8D42-95CC-F43713AC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460C1-7806-2B4F-99D9-F9B59AB0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A4650-4D2A-A54A-9C46-2616EFB2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E8D69-35B7-A341-8484-E9B28C5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FAD78-4B9D-6D4C-BC5F-B9C1FC95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ED38-3899-7946-93A9-85A75334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46B8-37B7-6148-9A70-6D00E25B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D3A9-87BB-6C41-9B9B-BC29AD94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01E85-942D-D540-BBC5-56A2FA2D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F83E3-F158-4C46-9113-2D96C686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88AA-9599-D14D-A99D-EF812FDB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9D888-6307-4E40-BD18-526C332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6FE6-DBC5-0E48-9F59-DD0B57A5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1A2E1-3995-2D49-A1B5-C3774946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29461-410A-A142-8647-B640AA6B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64394-ECFD-964B-84DF-4C2B445B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2FCB0-F649-414F-A935-4899B32D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9E13A-0C6F-904B-9E11-CC07E09F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819F2-EDFB-3B4F-9CF3-9C5EC9E4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47721-20A4-8E40-ACE3-AF82DDD7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613F-74F7-A040-A4FB-9C5B6FEEF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E631-5B41-1247-B01B-7FD1220B67E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14DE-36FD-0F45-ADA1-E3C2B3EA8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E907-14FE-4C47-9C2C-BC4DFE53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10C1-2BB1-A14B-BB90-30246E1CB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2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D24B-F797-134F-974D-7DFD55AE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LJ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6DEA3-32C2-AC4B-AAC3-BC07314B8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6DEA3-32C2-AC4B-AAC3-BC07314B8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3DA4-51A0-8442-A334-BD9D9EB2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LJ equilibrium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AFEA0-E0E5-E847-9822-D9B3CEA79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≅1.122462048309373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AFEA0-E0E5-E847-9822-D9B3CEA79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02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66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LJ force</vt:lpstr>
      <vt:lpstr>LJ equilibrium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10</cp:revision>
  <dcterms:created xsi:type="dcterms:W3CDTF">2021-03-09T11:26:27Z</dcterms:created>
  <dcterms:modified xsi:type="dcterms:W3CDTF">2021-03-22T09:42:19Z</dcterms:modified>
</cp:coreProperties>
</file>