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7" r:id="rId4"/>
    <p:sldMasterId id="2147484114" r:id="rId5"/>
  </p:sldMasterIdLst>
  <p:notesMasterIdLst>
    <p:notesMasterId r:id="rId29"/>
  </p:notesMasterIdLst>
  <p:sldIdLst>
    <p:sldId id="257" r:id="rId6"/>
    <p:sldId id="264" r:id="rId7"/>
    <p:sldId id="258" r:id="rId8"/>
    <p:sldId id="259" r:id="rId9"/>
    <p:sldId id="260" r:id="rId10"/>
    <p:sldId id="261" r:id="rId11"/>
    <p:sldId id="262" r:id="rId12"/>
    <p:sldId id="268" r:id="rId13"/>
    <p:sldId id="267" r:id="rId14"/>
    <p:sldId id="266" r:id="rId15"/>
    <p:sldId id="272" r:id="rId16"/>
    <p:sldId id="265" r:id="rId17"/>
    <p:sldId id="263" r:id="rId18"/>
    <p:sldId id="270" r:id="rId19"/>
    <p:sldId id="271" r:id="rId20"/>
    <p:sldId id="269" r:id="rId21"/>
    <p:sldId id="273" r:id="rId22"/>
    <p:sldId id="274" r:id="rId23"/>
    <p:sldId id="275" r:id="rId24"/>
    <p:sldId id="276" r:id="rId25"/>
    <p:sldId id="277" r:id="rId26"/>
    <p:sldId id="278" r:id="rId27"/>
    <p:sldId id="279" r:id="rId28"/>
  </p:sldIdLst>
  <p:sldSz cx="12192000" cy="6858000"/>
  <p:notesSz cx="6805613" cy="9944100"/>
  <p:defaultTextStyle>
    <a:defPPr>
      <a:defRPr lang="nl-BE"/>
    </a:defPPr>
    <a:lvl1pPr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1pPr>
    <a:lvl2pPr marL="609585"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2pPr>
    <a:lvl3pPr marL="1219170"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3pPr>
    <a:lvl4pPr marL="1828754"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4pPr>
    <a:lvl5pPr marL="2438339"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5pPr>
    <a:lvl6pPr marL="3047924" algn="l" defTabSz="1219170" rtl="0" eaLnBrk="1" latinLnBrk="0" hangingPunct="1">
      <a:defRPr kern="1200">
        <a:solidFill>
          <a:schemeClr val="tx1"/>
        </a:solidFill>
        <a:latin typeface="Trebuchet MS" panose="020B0603020202020204" pitchFamily="34" charset="0"/>
        <a:ea typeface="+mn-ea"/>
        <a:cs typeface="+mn-cs"/>
      </a:defRPr>
    </a:lvl6pPr>
    <a:lvl7pPr marL="3657509" algn="l" defTabSz="1219170" rtl="0" eaLnBrk="1" latinLnBrk="0" hangingPunct="1">
      <a:defRPr kern="1200">
        <a:solidFill>
          <a:schemeClr val="tx1"/>
        </a:solidFill>
        <a:latin typeface="Trebuchet MS" panose="020B0603020202020204" pitchFamily="34" charset="0"/>
        <a:ea typeface="+mn-ea"/>
        <a:cs typeface="+mn-cs"/>
      </a:defRPr>
    </a:lvl7pPr>
    <a:lvl8pPr marL="4267093" algn="l" defTabSz="1219170" rtl="0" eaLnBrk="1" latinLnBrk="0" hangingPunct="1">
      <a:defRPr kern="1200">
        <a:solidFill>
          <a:schemeClr val="tx1"/>
        </a:solidFill>
        <a:latin typeface="Trebuchet MS" panose="020B0603020202020204" pitchFamily="34" charset="0"/>
        <a:ea typeface="+mn-ea"/>
        <a:cs typeface="+mn-cs"/>
      </a:defRPr>
    </a:lvl8pPr>
    <a:lvl9pPr marL="4876678" algn="l" defTabSz="1219170" rtl="0" eaLnBrk="1" latinLnBrk="0" hangingPunct="1">
      <a:defRPr kern="1200">
        <a:solidFill>
          <a:schemeClr val="tx1"/>
        </a:solidFill>
        <a:latin typeface="Trebuchet MS" panose="020B0603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196">
          <p15:clr>
            <a:srgbClr val="A4A3A4"/>
          </p15:clr>
        </p15:guide>
        <p15:guide id="2" orient="horz" pos="3127">
          <p15:clr>
            <a:srgbClr val="A4A3A4"/>
          </p15:clr>
        </p15:guide>
        <p15:guide id="3" pos="197">
          <p15:clr>
            <a:srgbClr val="A4A3A4"/>
          </p15:clr>
        </p15:guide>
        <p15:guide id="4" pos="2144">
          <p15:clr>
            <a:srgbClr val="A4A3A4"/>
          </p15:clr>
        </p15:guide>
        <p15:guide id="5" pos="409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12" autoAdjust="0"/>
    <p:restoredTop sz="96327" autoAdjust="0"/>
  </p:normalViewPr>
  <p:slideViewPr>
    <p:cSldViewPr snapToGrid="0" snapToObjects="1" showGuides="1">
      <p:cViewPr varScale="1">
        <p:scale>
          <a:sx n="119" d="100"/>
          <a:sy n="119" d="100"/>
        </p:scale>
        <p:origin x="992" y="18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showGuides="1">
      <p:cViewPr varScale="1">
        <p:scale>
          <a:sx n="66" d="100"/>
          <a:sy n="66" d="100"/>
        </p:scale>
        <p:origin x="0" y="0"/>
      </p:cViewPr>
      <p:guideLst>
        <p:guide orient="horz" pos="196"/>
        <p:guide orient="horz" pos="3127"/>
        <p:guide pos="197"/>
        <p:guide pos="2144"/>
        <p:guide pos="409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575" cy="49847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4450" y="0"/>
            <a:ext cx="2949575" cy="498475"/>
          </a:xfrm>
          <a:prstGeom prst="rect">
            <a:avLst/>
          </a:prstGeom>
        </p:spPr>
        <p:txBody>
          <a:bodyPr vert="horz" lIns="91440" tIns="45720" rIns="91440" bIns="45720" rtlCol="0"/>
          <a:lstStyle>
            <a:lvl1pPr algn="r">
              <a:defRPr sz="1200"/>
            </a:lvl1pPr>
          </a:lstStyle>
          <a:p>
            <a:fld id="{161A4FA0-7ABA-074D-9478-F03524FEF741}" type="datetimeFigureOut">
              <a:rPr lang="en-GB" smtClean="0"/>
              <a:t>15/03/2021</a:t>
            </a:fld>
            <a:endParaRPr lang="en-GB"/>
          </a:p>
        </p:txBody>
      </p:sp>
      <p:sp>
        <p:nvSpPr>
          <p:cNvPr id="4" name="Slide Image Placeholder 3"/>
          <p:cNvSpPr>
            <a:spLocks noGrp="1" noRot="1" noChangeAspect="1"/>
          </p:cNvSpPr>
          <p:nvPr>
            <p:ph type="sldImg" idx="2"/>
          </p:nvPr>
        </p:nvSpPr>
        <p:spPr>
          <a:xfrm>
            <a:off x="420688" y="1243013"/>
            <a:ext cx="5964237" cy="33559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1038" y="4786313"/>
            <a:ext cx="5443537" cy="3914775"/>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9445625"/>
            <a:ext cx="2949575" cy="49847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4450" y="9445625"/>
            <a:ext cx="2949575" cy="498475"/>
          </a:xfrm>
          <a:prstGeom prst="rect">
            <a:avLst/>
          </a:prstGeom>
        </p:spPr>
        <p:txBody>
          <a:bodyPr vert="horz" lIns="91440" tIns="45720" rIns="91440" bIns="45720" rtlCol="0" anchor="b"/>
          <a:lstStyle>
            <a:lvl1pPr algn="r">
              <a:defRPr sz="1200"/>
            </a:lvl1pPr>
          </a:lstStyle>
          <a:p>
            <a:fld id="{B129930F-A7D7-BD48-8111-C390AB65C65E}" type="slidenum">
              <a:rPr lang="en-GB" smtClean="0"/>
              <a:t>‹#›</a:t>
            </a:fld>
            <a:endParaRPr lang="en-GB"/>
          </a:p>
        </p:txBody>
      </p:sp>
    </p:spTree>
    <p:extLst>
      <p:ext uri="{BB962C8B-B14F-4D97-AF65-F5344CB8AC3E}">
        <p14:creationId xmlns:p14="http://schemas.microsoft.com/office/powerpoint/2010/main" val="1275067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UAntwerpen_only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2A766-FA6C-4E42-BAD1-58E378599FB5}"/>
              </a:ext>
            </a:extLst>
          </p:cNvPr>
          <p:cNvSpPr>
            <a:spLocks noGrp="1"/>
          </p:cNvSpPr>
          <p:nvPr>
            <p:ph type="title"/>
          </p:nvPr>
        </p:nvSpPr>
        <p:spPr/>
        <p:txBody>
          <a:bodyPr/>
          <a:lstStyle>
            <a:lvl1pPr>
              <a:defRPr/>
            </a:lvl1pPr>
          </a:lstStyle>
          <a:p>
            <a:r>
              <a:rPr lang="en-US" noProof="0" dirty="0"/>
              <a:t>Click to edit Master title style</a:t>
            </a:r>
          </a:p>
        </p:txBody>
      </p:sp>
      <p:sp>
        <p:nvSpPr>
          <p:cNvPr id="3" name="Slide Number Placeholder 2">
            <a:extLst>
              <a:ext uri="{FF2B5EF4-FFF2-40B4-BE49-F238E27FC236}">
                <a16:creationId xmlns:a16="http://schemas.microsoft.com/office/drawing/2014/main" id="{B21DCFB5-39F0-E04F-B592-B890194C076F}"/>
              </a:ext>
            </a:extLst>
          </p:cNvPr>
          <p:cNvSpPr>
            <a:spLocks noGrp="1"/>
          </p:cNvSpPr>
          <p:nvPr>
            <p:ph type="sldNum" sz="quarter" idx="10"/>
          </p:nvPr>
        </p:nvSpPr>
        <p:spPr/>
        <p:txBody>
          <a:bodyPr/>
          <a:lstStyle/>
          <a:p>
            <a:fld id="{E038E271-308C-2E46-A3EC-56326F9084CC}" type="slidenum">
              <a:rPr lang="nl-BE" smtClean="0"/>
              <a:pPr/>
              <a:t>‹#›</a:t>
            </a:fld>
            <a:endParaRPr lang="nl-BE" dirty="0"/>
          </a:p>
        </p:txBody>
      </p:sp>
      <p:sp>
        <p:nvSpPr>
          <p:cNvPr id="6" name="Text Placeholder 5">
            <a:extLst>
              <a:ext uri="{FF2B5EF4-FFF2-40B4-BE49-F238E27FC236}">
                <a16:creationId xmlns:a16="http://schemas.microsoft.com/office/drawing/2014/main" id="{505A4F71-3F20-42EB-95C9-52E7339E420E}"/>
              </a:ext>
            </a:extLst>
          </p:cNvPr>
          <p:cNvSpPr>
            <a:spLocks noGrp="1"/>
          </p:cNvSpPr>
          <p:nvPr>
            <p:ph type="body" sz="quarter" idx="11"/>
          </p:nvPr>
        </p:nvSpPr>
        <p:spPr>
          <a:xfrm>
            <a:off x="623888" y="1516380"/>
            <a:ext cx="10944225" cy="4720907"/>
          </a:xfrm>
          <a:prstGeom prst="rect">
            <a:avLst/>
          </a:prstGeom>
        </p:spPr>
        <p:txBody>
          <a:bodyPr/>
          <a:lstStyle>
            <a:lvl1pPr>
              <a:buClr>
                <a:schemeClr val="accent2"/>
              </a:buClr>
              <a:defRPr/>
            </a:lvl1pPr>
            <a:lvl2pPr>
              <a:defRPr/>
            </a:lvl2pPr>
            <a:lvl3pPr>
              <a:defRPr/>
            </a:lvl3pPr>
            <a:lvl4pPr>
              <a:defRPr/>
            </a:lvl4pPr>
            <a:lvl5pPr>
              <a:defRPr/>
            </a:lvl5pPr>
            <a:lvl6pPr>
              <a:defRPr/>
            </a:lvl6pPr>
          </a:lstStyle>
          <a:p>
            <a:pPr lvl="0"/>
            <a:r>
              <a:rPr lang="en-US" noProof="0" dirty="0"/>
              <a:t>Click to edit Master text styles</a:t>
            </a:r>
          </a:p>
          <a:p>
            <a:pPr lvl="1"/>
            <a:r>
              <a:rPr lang="en-US" noProof="0" dirty="0"/>
              <a:t>Second level</a:t>
            </a:r>
          </a:p>
          <a:p>
            <a:pPr lvl="2"/>
            <a:r>
              <a:rPr lang="en-US" noProof="0" dirty="0"/>
              <a:t>Third level</a:t>
            </a:r>
          </a:p>
        </p:txBody>
      </p:sp>
    </p:spTree>
    <p:extLst>
      <p:ext uri="{BB962C8B-B14F-4D97-AF65-F5344CB8AC3E}">
        <p14:creationId xmlns:p14="http://schemas.microsoft.com/office/powerpoint/2010/main" val="1885632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UAntwerpen_chartand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F6014-7DB0-CF4A-88E9-463AB221AB3E}"/>
              </a:ext>
            </a:extLst>
          </p:cNvPr>
          <p:cNvSpPr>
            <a:spLocks noGrp="1"/>
          </p:cNvSpPr>
          <p:nvPr>
            <p:ph type="title"/>
          </p:nvPr>
        </p:nvSpPr>
        <p:spPr/>
        <p:txBody>
          <a:bodyPr/>
          <a:lstStyle>
            <a:lvl1pPr>
              <a:defRPr b="1" i="0">
                <a:latin typeface="Calibri" panose="020F0502020204030204" pitchFamily="34" charset="0"/>
                <a:cs typeface="Calibri" panose="020F0502020204030204" pitchFamily="34" charset="0"/>
              </a:defRPr>
            </a:lvl1pPr>
          </a:lstStyle>
          <a:p>
            <a:r>
              <a:rPr lang="en-US" noProof="0" dirty="0"/>
              <a:t>Click to edit Master title style</a:t>
            </a:r>
          </a:p>
        </p:txBody>
      </p:sp>
      <p:sp>
        <p:nvSpPr>
          <p:cNvPr id="3" name="Slide Number Placeholder 2">
            <a:extLst>
              <a:ext uri="{FF2B5EF4-FFF2-40B4-BE49-F238E27FC236}">
                <a16:creationId xmlns:a16="http://schemas.microsoft.com/office/drawing/2014/main" id="{0245457A-9933-1149-9392-ABAF631B7C61}"/>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4" name="Tijdelijke aanduiding voor grafiek 4">
            <a:extLst>
              <a:ext uri="{FF2B5EF4-FFF2-40B4-BE49-F238E27FC236}">
                <a16:creationId xmlns:a16="http://schemas.microsoft.com/office/drawing/2014/main" id="{3AF460E3-37FD-6B4C-86A1-EEC95DD40B34}"/>
              </a:ext>
            </a:extLst>
          </p:cNvPr>
          <p:cNvSpPr>
            <a:spLocks noGrp="1"/>
          </p:cNvSpPr>
          <p:nvPr>
            <p:ph type="chart" sz="quarter" idx="11" hasCustomPrompt="1"/>
          </p:nvPr>
        </p:nvSpPr>
        <p:spPr>
          <a:xfrm>
            <a:off x="623889" y="2760663"/>
            <a:ext cx="10944224" cy="3476625"/>
          </a:xfrm>
          <a:prstGeom prst="rect">
            <a:avLst/>
          </a:prstGeom>
        </p:spPr>
        <p:txBody>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i="0">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object</a:t>
            </a:r>
          </a:p>
        </p:txBody>
      </p:sp>
      <p:sp>
        <p:nvSpPr>
          <p:cNvPr id="5" name="Text Placeholder 3">
            <a:extLst>
              <a:ext uri="{FF2B5EF4-FFF2-40B4-BE49-F238E27FC236}">
                <a16:creationId xmlns:a16="http://schemas.microsoft.com/office/drawing/2014/main" id="{4A507705-E8A5-0A44-A7D0-4ECFDD431F4E}"/>
              </a:ext>
            </a:extLst>
          </p:cNvPr>
          <p:cNvSpPr>
            <a:spLocks noGrp="1"/>
          </p:cNvSpPr>
          <p:nvPr>
            <p:ph type="body" sz="quarter" idx="12" hasCustomPrompt="1"/>
          </p:nvPr>
        </p:nvSpPr>
        <p:spPr>
          <a:xfrm>
            <a:off x="623888" y="1690688"/>
            <a:ext cx="10936287" cy="885825"/>
          </a:xfrm>
          <a:prstGeom prst="rect">
            <a:avLst/>
          </a:prstGeom>
        </p:spPr>
        <p:txBody>
          <a:bodyPr/>
          <a:lstStyle>
            <a:lvl1pPr marL="0" indent="0">
              <a:buNone/>
              <a:defRPr b="0" i="0">
                <a:latin typeface="+mn-lt"/>
                <a:cs typeface="Calibri Light" panose="020F0302020204030204" pitchFamily="34" charset="0"/>
              </a:defRPr>
            </a:lvl1pPr>
          </a:lstStyle>
          <a:p>
            <a:r>
              <a:rPr lang="en-US" noProof="0"/>
              <a:t>Click to edit Master subtitle style</a:t>
            </a:r>
          </a:p>
        </p:txBody>
      </p:sp>
    </p:spTree>
    <p:extLst>
      <p:ext uri="{BB962C8B-B14F-4D97-AF65-F5344CB8AC3E}">
        <p14:creationId xmlns:p14="http://schemas.microsoft.com/office/powerpoint/2010/main" val="3683614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UAntwerpen_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9080251"/>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UAntwerpen_titleredfull">
    <p:bg>
      <p:bgPr>
        <a:solidFill>
          <a:schemeClr val="accent2"/>
        </a:solidFill>
        <a:effectLst/>
      </p:bgPr>
    </p:bg>
    <p:spTree>
      <p:nvGrpSpPr>
        <p:cNvPr id="1" name=""/>
        <p:cNvGrpSpPr/>
        <p:nvPr/>
      </p:nvGrpSpPr>
      <p:grpSpPr>
        <a:xfrm>
          <a:off x="0" y="0"/>
          <a:ext cx="0" cy="0"/>
          <a:chOff x="0" y="0"/>
          <a:chExt cx="0" cy="0"/>
        </a:xfrm>
      </p:grpSpPr>
      <p:sp>
        <p:nvSpPr>
          <p:cNvPr id="3" name="Tijdelijke aanduiding voor titel 1">
            <a:extLst>
              <a:ext uri="{FF2B5EF4-FFF2-40B4-BE49-F238E27FC236}">
                <a16:creationId xmlns:a16="http://schemas.microsoft.com/office/drawing/2014/main" id="{7ABBDCB5-5D2A-8947-AEB8-B06A6093E366}"/>
              </a:ext>
            </a:extLst>
          </p:cNvPr>
          <p:cNvSpPr>
            <a:spLocks noGrp="1"/>
          </p:cNvSpPr>
          <p:nvPr>
            <p:ph type="title"/>
          </p:nvPr>
        </p:nvSpPr>
        <p:spPr>
          <a:xfrm>
            <a:off x="623888" y="2737623"/>
            <a:ext cx="10944225" cy="1325563"/>
          </a:xfrm>
          <a:prstGeom prst="rect">
            <a:avLst/>
          </a:prstGeom>
        </p:spPr>
        <p:txBody>
          <a:bodyPr vert="horz" lIns="91440" tIns="45720" rIns="91440" bIns="45720" rtlCol="0" anchor="ctr">
            <a:normAutofit/>
          </a:bodyPr>
          <a:lstStyle>
            <a:lvl1pPr algn="ctr">
              <a:defRPr sz="6600" b="1" i="0">
                <a:solidFill>
                  <a:schemeClr val="bg1"/>
                </a:solidFill>
                <a:latin typeface="Calibri" panose="020F0502020204030204" pitchFamily="34" charset="0"/>
                <a:cs typeface="Calibri" panose="020F0502020204030204" pitchFamily="34" charset="0"/>
              </a:defRPr>
            </a:lvl1pPr>
          </a:lstStyle>
          <a:p>
            <a:r>
              <a:rPr lang="en-US" noProof="0"/>
              <a:t>Click to edit Master title style</a:t>
            </a:r>
          </a:p>
        </p:txBody>
      </p:sp>
      <p:sp>
        <p:nvSpPr>
          <p:cNvPr id="5" name="Text Placeholder 6">
            <a:extLst>
              <a:ext uri="{FF2B5EF4-FFF2-40B4-BE49-F238E27FC236}">
                <a16:creationId xmlns:a16="http://schemas.microsoft.com/office/drawing/2014/main" id="{DBF08461-C600-4C47-803A-43BF0EAD9B39}"/>
              </a:ext>
            </a:extLst>
          </p:cNvPr>
          <p:cNvSpPr>
            <a:spLocks noGrp="1"/>
          </p:cNvSpPr>
          <p:nvPr>
            <p:ph type="body" sz="quarter" idx="10" hasCustomPrompt="1"/>
          </p:nvPr>
        </p:nvSpPr>
        <p:spPr>
          <a:xfrm>
            <a:off x="623888" y="4471987"/>
            <a:ext cx="10944225" cy="1062037"/>
          </a:xfrm>
          <a:prstGeom prst="rect">
            <a:avLst/>
          </a:prstGeom>
        </p:spPr>
        <p:txBody>
          <a:bodyPr/>
          <a:lstStyle>
            <a:lvl1pPr algn="ctr">
              <a:buNone/>
              <a:defRPr b="1" i="0">
                <a:solidFill>
                  <a:schemeClr val="bg1"/>
                </a:solidFill>
                <a:latin typeface="Calibri" panose="020F0502020204030204" pitchFamily="34" charset="0"/>
                <a:cs typeface="Calibri" panose="020F0502020204030204" pitchFamily="34" charset="0"/>
              </a:defRPr>
            </a:lvl1pPr>
            <a:lvl2pPr algn="ctr">
              <a:buNone/>
              <a:defRPr b="1" i="0">
                <a:solidFill>
                  <a:schemeClr val="bg1"/>
                </a:solidFill>
                <a:latin typeface="ITC Officina Sans Std Book" panose="020B0506040203020204" pitchFamily="34" charset="77"/>
              </a:defRPr>
            </a:lvl2pPr>
            <a:lvl3pPr algn="ctr">
              <a:buNone/>
              <a:defRPr b="1" i="0">
                <a:solidFill>
                  <a:schemeClr val="bg1"/>
                </a:solidFill>
                <a:latin typeface="ITC Officina Sans Std Book" panose="020B0506040203020204" pitchFamily="34" charset="77"/>
              </a:defRPr>
            </a:lvl3pPr>
            <a:lvl4pPr algn="ctr">
              <a:buNone/>
              <a:defRPr b="1" i="0">
                <a:solidFill>
                  <a:schemeClr val="bg1"/>
                </a:solidFill>
                <a:latin typeface="ITC Officina Sans Std Book" panose="020B0506040203020204" pitchFamily="34" charset="77"/>
              </a:defRPr>
            </a:lvl4pPr>
            <a:lvl5pPr algn="ctr">
              <a:buNone/>
              <a:defRPr b="1" i="0">
                <a:solidFill>
                  <a:schemeClr val="bg1"/>
                </a:solidFill>
                <a:latin typeface="ITC Officina Sans Std Book" panose="020B0506040203020204" pitchFamily="34" charset="77"/>
              </a:defRPr>
            </a:lvl5pPr>
          </a:lstStyle>
          <a:p>
            <a:r>
              <a:rPr lang="en-US" noProof="0"/>
              <a:t>Click to edit Master subtitle style</a:t>
            </a:r>
          </a:p>
        </p:txBody>
      </p:sp>
      <p:pic>
        <p:nvPicPr>
          <p:cNvPr id="6" name="Afbeelding 12">
            <a:extLst>
              <a:ext uri="{FF2B5EF4-FFF2-40B4-BE49-F238E27FC236}">
                <a16:creationId xmlns:a16="http://schemas.microsoft.com/office/drawing/2014/main" id="{2BBDA135-1772-44D0-9C30-C96E1758D895}"/>
              </a:ext>
            </a:extLst>
          </p:cNvPr>
          <p:cNvPicPr>
            <a:picLocks noChangeAspect="1"/>
          </p:cNvPicPr>
          <p:nvPr userDrawn="1"/>
        </p:nvPicPr>
        <p:blipFill>
          <a:blip r:embed="rId2"/>
          <a:stretch>
            <a:fillRect/>
          </a:stretch>
        </p:blipFill>
        <p:spPr>
          <a:xfrm>
            <a:off x="4723059" y="1506906"/>
            <a:ext cx="2745882" cy="720000"/>
          </a:xfrm>
          <a:prstGeom prst="rect">
            <a:avLst/>
          </a:prstGeom>
        </p:spPr>
      </p:pic>
    </p:spTree>
    <p:extLst>
      <p:ext uri="{BB962C8B-B14F-4D97-AF65-F5344CB8AC3E}">
        <p14:creationId xmlns:p14="http://schemas.microsoft.com/office/powerpoint/2010/main" val="3812384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UAntwerpen_titlered">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AAABACC8-28A2-D34B-8A1E-5CF7BA9005CC}"/>
              </a:ext>
            </a:extLst>
          </p:cNvPr>
          <p:cNvSpPr/>
          <p:nvPr userDrawn="1"/>
        </p:nvSpPr>
        <p:spPr>
          <a:xfrm>
            <a:off x="623888" y="627478"/>
            <a:ext cx="10954551" cy="5618356"/>
          </a:xfrm>
          <a:custGeom>
            <a:avLst/>
            <a:gdLst>
              <a:gd name="connsiteX0" fmla="*/ 0 w 10296525"/>
              <a:gd name="connsiteY0" fmla="*/ 0 h 4968875"/>
              <a:gd name="connsiteX1" fmla="*/ 10296525 w 10296525"/>
              <a:gd name="connsiteY1" fmla="*/ 0 h 4968875"/>
              <a:gd name="connsiteX2" fmla="*/ 10296525 w 10296525"/>
              <a:gd name="connsiteY2" fmla="*/ 4968875 h 4968875"/>
              <a:gd name="connsiteX3" fmla="*/ 253304 w 10296525"/>
              <a:gd name="connsiteY3" fmla="*/ 4968875 h 4968875"/>
              <a:gd name="connsiteX4" fmla="*/ 202263 w 10296525"/>
              <a:gd name="connsiteY4" fmla="*/ 4963730 h 4968875"/>
              <a:gd name="connsiteX5" fmla="*/ 0 w 10296525"/>
              <a:gd name="connsiteY5" fmla="*/ 4715562 h 4968875"/>
              <a:gd name="connsiteX6" fmla="*/ 0 w 10296525"/>
              <a:gd name="connsiteY6" fmla="*/ 0 h 4968875"/>
              <a:gd name="connsiteX0" fmla="*/ 0 w 10629811"/>
              <a:gd name="connsiteY0" fmla="*/ 0 h 4968875"/>
              <a:gd name="connsiteX1" fmla="*/ 10629811 w 10629811"/>
              <a:gd name="connsiteY1" fmla="*/ 8546 h 4968875"/>
              <a:gd name="connsiteX2" fmla="*/ 10296525 w 10629811"/>
              <a:gd name="connsiteY2" fmla="*/ 4968875 h 4968875"/>
              <a:gd name="connsiteX3" fmla="*/ 253304 w 10629811"/>
              <a:gd name="connsiteY3" fmla="*/ 4968875 h 4968875"/>
              <a:gd name="connsiteX4" fmla="*/ 202263 w 10629811"/>
              <a:gd name="connsiteY4" fmla="*/ 4963730 h 4968875"/>
              <a:gd name="connsiteX5" fmla="*/ 0 w 10629811"/>
              <a:gd name="connsiteY5" fmla="*/ 4715562 h 4968875"/>
              <a:gd name="connsiteX6" fmla="*/ 0 w 10629811"/>
              <a:gd name="connsiteY6" fmla="*/ 0 h 4968875"/>
              <a:gd name="connsiteX0" fmla="*/ 0 w 10629811"/>
              <a:gd name="connsiteY0" fmla="*/ 0 h 4977421"/>
              <a:gd name="connsiteX1" fmla="*/ 10629811 w 10629811"/>
              <a:gd name="connsiteY1" fmla="*/ 8546 h 4977421"/>
              <a:gd name="connsiteX2" fmla="*/ 10629811 w 10629811"/>
              <a:gd name="connsiteY2" fmla="*/ 4977421 h 4977421"/>
              <a:gd name="connsiteX3" fmla="*/ 253304 w 10629811"/>
              <a:gd name="connsiteY3" fmla="*/ 4968875 h 4977421"/>
              <a:gd name="connsiteX4" fmla="*/ 202263 w 10629811"/>
              <a:gd name="connsiteY4" fmla="*/ 4963730 h 4977421"/>
              <a:gd name="connsiteX5" fmla="*/ 0 w 10629811"/>
              <a:gd name="connsiteY5" fmla="*/ 4715562 h 4977421"/>
              <a:gd name="connsiteX6" fmla="*/ 0 w 10629811"/>
              <a:gd name="connsiteY6" fmla="*/ 0 h 4977421"/>
              <a:gd name="connsiteX0" fmla="*/ 8545 w 10629811"/>
              <a:gd name="connsiteY0" fmla="*/ 0 h 5618356"/>
              <a:gd name="connsiteX1" fmla="*/ 10629811 w 10629811"/>
              <a:gd name="connsiteY1" fmla="*/ 649481 h 5618356"/>
              <a:gd name="connsiteX2" fmla="*/ 10629811 w 10629811"/>
              <a:gd name="connsiteY2" fmla="*/ 5618356 h 5618356"/>
              <a:gd name="connsiteX3" fmla="*/ 253304 w 10629811"/>
              <a:gd name="connsiteY3" fmla="*/ 5609810 h 5618356"/>
              <a:gd name="connsiteX4" fmla="*/ 202263 w 10629811"/>
              <a:gd name="connsiteY4" fmla="*/ 5604665 h 5618356"/>
              <a:gd name="connsiteX5" fmla="*/ 0 w 10629811"/>
              <a:gd name="connsiteY5" fmla="*/ 5356497 h 5618356"/>
              <a:gd name="connsiteX6" fmla="*/ 8545 w 10629811"/>
              <a:gd name="connsiteY6" fmla="*/ 0 h 5618356"/>
              <a:gd name="connsiteX0" fmla="*/ 8545 w 10946005"/>
              <a:gd name="connsiteY0" fmla="*/ 0 h 5618356"/>
              <a:gd name="connsiteX1" fmla="*/ 10946005 w 10946005"/>
              <a:gd name="connsiteY1" fmla="*/ 8546 h 5618356"/>
              <a:gd name="connsiteX2" fmla="*/ 10629811 w 10946005"/>
              <a:gd name="connsiteY2" fmla="*/ 5618356 h 5618356"/>
              <a:gd name="connsiteX3" fmla="*/ 253304 w 10946005"/>
              <a:gd name="connsiteY3" fmla="*/ 5609810 h 5618356"/>
              <a:gd name="connsiteX4" fmla="*/ 202263 w 10946005"/>
              <a:gd name="connsiteY4" fmla="*/ 5604665 h 5618356"/>
              <a:gd name="connsiteX5" fmla="*/ 0 w 10946005"/>
              <a:gd name="connsiteY5" fmla="*/ 5356497 h 5618356"/>
              <a:gd name="connsiteX6" fmla="*/ 8545 w 10946005"/>
              <a:gd name="connsiteY6" fmla="*/ 0 h 5618356"/>
              <a:gd name="connsiteX0" fmla="*/ 8545 w 10954551"/>
              <a:gd name="connsiteY0" fmla="*/ 0 h 5618356"/>
              <a:gd name="connsiteX1" fmla="*/ 10946005 w 10954551"/>
              <a:gd name="connsiteY1" fmla="*/ 8546 h 5618356"/>
              <a:gd name="connsiteX2" fmla="*/ 10954551 w 10954551"/>
              <a:gd name="connsiteY2" fmla="*/ 5618356 h 5618356"/>
              <a:gd name="connsiteX3" fmla="*/ 253304 w 10954551"/>
              <a:gd name="connsiteY3" fmla="*/ 5609810 h 5618356"/>
              <a:gd name="connsiteX4" fmla="*/ 202263 w 10954551"/>
              <a:gd name="connsiteY4" fmla="*/ 5604665 h 5618356"/>
              <a:gd name="connsiteX5" fmla="*/ 0 w 10954551"/>
              <a:gd name="connsiteY5" fmla="*/ 5356497 h 5618356"/>
              <a:gd name="connsiteX6" fmla="*/ 8545 w 10954551"/>
              <a:gd name="connsiteY6" fmla="*/ 0 h 56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54551" h="5618356">
                <a:moveTo>
                  <a:pt x="8545" y="0"/>
                </a:moveTo>
                <a:lnTo>
                  <a:pt x="10946005" y="8546"/>
                </a:lnTo>
                <a:cubicBezTo>
                  <a:pt x="10948854" y="1878483"/>
                  <a:pt x="10951702" y="3748419"/>
                  <a:pt x="10954551" y="5618356"/>
                </a:cubicBezTo>
                <a:lnTo>
                  <a:pt x="253304" y="5609810"/>
                </a:lnTo>
                <a:lnTo>
                  <a:pt x="202263" y="5604665"/>
                </a:lnTo>
                <a:cubicBezTo>
                  <a:pt x="86832" y="5581044"/>
                  <a:pt x="0" y="5478911"/>
                  <a:pt x="0" y="5356497"/>
                </a:cubicBezTo>
                <a:cubicBezTo>
                  <a:pt x="2848" y="3570998"/>
                  <a:pt x="5697" y="1785499"/>
                  <a:pt x="854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dirty="0"/>
          </a:p>
        </p:txBody>
      </p:sp>
      <p:sp>
        <p:nvSpPr>
          <p:cNvPr id="5" name="Tijdelijke aanduiding voor titel 1">
            <a:extLst>
              <a:ext uri="{FF2B5EF4-FFF2-40B4-BE49-F238E27FC236}">
                <a16:creationId xmlns:a16="http://schemas.microsoft.com/office/drawing/2014/main" id="{31D26ADD-50E0-864E-879F-AED5604BF2AB}"/>
              </a:ext>
            </a:extLst>
          </p:cNvPr>
          <p:cNvSpPr>
            <a:spLocks noGrp="1"/>
          </p:cNvSpPr>
          <p:nvPr>
            <p:ph type="title"/>
          </p:nvPr>
        </p:nvSpPr>
        <p:spPr>
          <a:xfrm>
            <a:off x="614453" y="2318879"/>
            <a:ext cx="10963985" cy="1325563"/>
          </a:xfrm>
          <a:prstGeom prst="rect">
            <a:avLst/>
          </a:prstGeom>
        </p:spPr>
        <p:txBody>
          <a:bodyPr vert="horz" lIns="91440" tIns="45720" rIns="91440" bIns="45720" rtlCol="0" anchor="ctr">
            <a:normAutofit/>
          </a:bodyPr>
          <a:lstStyle>
            <a:lvl1pPr algn="ctr">
              <a:defRPr sz="6600" b="1" i="0">
                <a:solidFill>
                  <a:schemeClr val="bg1"/>
                </a:solidFill>
                <a:latin typeface="Calibri" panose="020F0502020204030204" pitchFamily="34" charset="0"/>
                <a:cs typeface="Calibri" panose="020F0502020204030204" pitchFamily="34" charset="0"/>
              </a:defRPr>
            </a:lvl1pPr>
          </a:lstStyle>
          <a:p>
            <a:r>
              <a:rPr lang="en-US" noProof="0"/>
              <a:t>Click to edit Master title style</a:t>
            </a:r>
          </a:p>
        </p:txBody>
      </p:sp>
      <p:sp>
        <p:nvSpPr>
          <p:cNvPr id="6" name="Text Placeholder 6">
            <a:extLst>
              <a:ext uri="{FF2B5EF4-FFF2-40B4-BE49-F238E27FC236}">
                <a16:creationId xmlns:a16="http://schemas.microsoft.com/office/drawing/2014/main" id="{2534ABFA-B94B-7346-9AA3-E2278EC84FE9}"/>
              </a:ext>
            </a:extLst>
          </p:cNvPr>
          <p:cNvSpPr>
            <a:spLocks noGrp="1"/>
          </p:cNvSpPr>
          <p:nvPr>
            <p:ph type="body" sz="quarter" idx="10" hasCustomPrompt="1"/>
          </p:nvPr>
        </p:nvSpPr>
        <p:spPr>
          <a:xfrm>
            <a:off x="614453" y="4071937"/>
            <a:ext cx="10963985" cy="1043343"/>
          </a:xfrm>
          <a:prstGeom prst="rect">
            <a:avLst/>
          </a:prstGeom>
        </p:spPr>
        <p:txBody>
          <a:bodyPr/>
          <a:lstStyle>
            <a:lvl1pPr algn="ctr">
              <a:buNone/>
              <a:defRPr b="1" i="0">
                <a:solidFill>
                  <a:schemeClr val="bg1"/>
                </a:solidFill>
                <a:latin typeface="Calibri" panose="020F0502020204030204" pitchFamily="34" charset="0"/>
                <a:cs typeface="Calibri" panose="020F0502020204030204" pitchFamily="34" charset="0"/>
              </a:defRPr>
            </a:lvl1pPr>
            <a:lvl2pPr algn="ctr">
              <a:buNone/>
              <a:defRPr b="1" i="0">
                <a:solidFill>
                  <a:schemeClr val="bg1"/>
                </a:solidFill>
                <a:latin typeface="ITC Officina Sans Std Book" panose="020B0506040203020204" pitchFamily="34" charset="77"/>
              </a:defRPr>
            </a:lvl2pPr>
            <a:lvl3pPr algn="ctr">
              <a:buNone/>
              <a:defRPr b="1" i="0">
                <a:solidFill>
                  <a:schemeClr val="bg1"/>
                </a:solidFill>
                <a:latin typeface="ITC Officina Sans Std Book" panose="020B0506040203020204" pitchFamily="34" charset="77"/>
              </a:defRPr>
            </a:lvl3pPr>
            <a:lvl4pPr algn="ctr">
              <a:buNone/>
              <a:defRPr b="1" i="0">
                <a:solidFill>
                  <a:schemeClr val="bg1"/>
                </a:solidFill>
                <a:latin typeface="ITC Officina Sans Std Book" panose="020B0506040203020204" pitchFamily="34" charset="77"/>
              </a:defRPr>
            </a:lvl4pPr>
            <a:lvl5pPr algn="ctr">
              <a:buNone/>
              <a:defRPr b="1" i="0">
                <a:solidFill>
                  <a:schemeClr val="bg1"/>
                </a:solidFill>
                <a:latin typeface="ITC Officina Sans Std Book" panose="020B0506040203020204" pitchFamily="34" charset="77"/>
              </a:defRPr>
            </a:lvl5pPr>
          </a:lstStyle>
          <a:p>
            <a:r>
              <a:rPr lang="en-US" noProof="0"/>
              <a:t>Click to edit Master subtitle style</a:t>
            </a:r>
          </a:p>
        </p:txBody>
      </p:sp>
      <p:pic>
        <p:nvPicPr>
          <p:cNvPr id="7" name="Afbeelding 6">
            <a:extLst>
              <a:ext uri="{FF2B5EF4-FFF2-40B4-BE49-F238E27FC236}">
                <a16:creationId xmlns:a16="http://schemas.microsoft.com/office/drawing/2014/main" id="{C07C9239-B9FA-4D26-AAB4-1BF0F15F3A76}"/>
              </a:ext>
            </a:extLst>
          </p:cNvPr>
          <p:cNvPicPr>
            <a:picLocks noChangeAspect="1"/>
          </p:cNvPicPr>
          <p:nvPr userDrawn="1"/>
        </p:nvPicPr>
        <p:blipFill>
          <a:blip r:embed="rId2"/>
          <a:stretch>
            <a:fillRect/>
          </a:stretch>
        </p:blipFill>
        <p:spPr>
          <a:xfrm>
            <a:off x="626400" y="6466361"/>
            <a:ext cx="867176" cy="226800"/>
          </a:xfrm>
          <a:prstGeom prst="rect">
            <a:avLst/>
          </a:prstGeom>
        </p:spPr>
      </p:pic>
    </p:spTree>
    <p:extLst>
      <p:ext uri="{BB962C8B-B14F-4D97-AF65-F5344CB8AC3E}">
        <p14:creationId xmlns:p14="http://schemas.microsoft.com/office/powerpoint/2010/main" val="35237889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UAntwerpen_1imagewithU">
    <p:spTree>
      <p:nvGrpSpPr>
        <p:cNvPr id="1" name=""/>
        <p:cNvGrpSpPr/>
        <p:nvPr/>
      </p:nvGrpSpPr>
      <p:grpSpPr>
        <a:xfrm>
          <a:off x="0" y="0"/>
          <a:ext cx="0" cy="0"/>
          <a:chOff x="0" y="0"/>
          <a:chExt cx="0" cy="0"/>
        </a:xfrm>
      </p:grpSpPr>
      <p:sp>
        <p:nvSpPr>
          <p:cNvPr id="3" name="Picture Placeholder 19">
            <a:extLst>
              <a:ext uri="{FF2B5EF4-FFF2-40B4-BE49-F238E27FC236}">
                <a16:creationId xmlns:a16="http://schemas.microsoft.com/office/drawing/2014/main" id="{C3132F7D-D063-1C4B-8D0F-49AC33221A42}"/>
              </a:ext>
            </a:extLst>
          </p:cNvPr>
          <p:cNvSpPr>
            <a:spLocks noGrp="1"/>
          </p:cNvSpPr>
          <p:nvPr>
            <p:ph type="pic" sz="quarter" idx="10" hasCustomPrompt="1"/>
          </p:nvPr>
        </p:nvSpPr>
        <p:spPr>
          <a:xfrm>
            <a:off x="623888" y="627478"/>
            <a:ext cx="10944225" cy="5609810"/>
          </a:xfrm>
          <a:custGeom>
            <a:avLst/>
            <a:gdLst>
              <a:gd name="connsiteX0" fmla="*/ 8545 w 10944225"/>
              <a:gd name="connsiteY0" fmla="*/ 0 h 5609810"/>
              <a:gd name="connsiteX1" fmla="*/ 10944225 w 10944225"/>
              <a:gd name="connsiteY1" fmla="*/ 8545 h 5609810"/>
              <a:gd name="connsiteX2" fmla="*/ 10944225 w 10944225"/>
              <a:gd name="connsiteY2" fmla="*/ 5609810 h 5609810"/>
              <a:gd name="connsiteX3" fmla="*/ 253304 w 10944225"/>
              <a:gd name="connsiteY3" fmla="*/ 5609810 h 5609810"/>
              <a:gd name="connsiteX4" fmla="*/ 202263 w 10944225"/>
              <a:gd name="connsiteY4" fmla="*/ 5604665 h 5609810"/>
              <a:gd name="connsiteX5" fmla="*/ 0 w 10944225"/>
              <a:gd name="connsiteY5" fmla="*/ 5356497 h 5609810"/>
              <a:gd name="connsiteX6" fmla="*/ 8545 w 10944225"/>
              <a:gd name="connsiteY6" fmla="*/ 0 h 560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44225" h="5609810">
                <a:moveTo>
                  <a:pt x="8545" y="0"/>
                </a:moveTo>
                <a:lnTo>
                  <a:pt x="10944225" y="8545"/>
                </a:lnTo>
                <a:lnTo>
                  <a:pt x="10944225" y="5609810"/>
                </a:lnTo>
                <a:lnTo>
                  <a:pt x="253304" y="5609810"/>
                </a:lnTo>
                <a:lnTo>
                  <a:pt x="202263" y="5604665"/>
                </a:lnTo>
                <a:cubicBezTo>
                  <a:pt x="86832" y="5581044"/>
                  <a:pt x="0" y="5478911"/>
                  <a:pt x="0" y="5356497"/>
                </a:cubicBezTo>
                <a:cubicBezTo>
                  <a:pt x="2848" y="3570998"/>
                  <a:pt x="5697" y="1785499"/>
                  <a:pt x="8545" y="0"/>
                </a:cubicBezTo>
                <a:close/>
              </a:path>
            </a:pathLst>
          </a:custGeom>
          <a:solidFill>
            <a:schemeClr val="tx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i="0">
                <a:solidFill>
                  <a:schemeClr val="bg1"/>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Tree>
    <p:extLst>
      <p:ext uri="{BB962C8B-B14F-4D97-AF65-F5344CB8AC3E}">
        <p14:creationId xmlns:p14="http://schemas.microsoft.com/office/powerpoint/2010/main" val="3398203282"/>
      </p:ext>
    </p:extLst>
  </p:cSld>
  <p:clrMapOvr>
    <a:masterClrMapping/>
  </p:clrMapOvr>
  <p:extLst>
    <p:ext uri="{DCECCB84-F9BA-43D5-87BE-67443E8EF086}">
      <p15:sldGuideLst xmlns:p15="http://schemas.microsoft.com/office/powerpoint/2012/main">
        <p15:guide id="1" orient="horz" pos="391"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UAntwerpen_1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7999222-05DA-F24F-99F4-A098BCC40D85}"/>
              </a:ext>
            </a:extLst>
          </p:cNvPr>
          <p:cNvSpPr>
            <a:spLocks noGrp="1"/>
          </p:cNvSpPr>
          <p:nvPr>
            <p:ph type="pic" sz="quarter" idx="10" hasCustomPrompt="1"/>
          </p:nvPr>
        </p:nvSpPr>
        <p:spPr>
          <a:xfrm>
            <a:off x="623888" y="627478"/>
            <a:ext cx="10944225" cy="5609810"/>
          </a:xfrm>
          <a:custGeom>
            <a:avLst/>
            <a:gdLst>
              <a:gd name="connsiteX0" fmla="*/ 8545 w 10944225"/>
              <a:gd name="connsiteY0" fmla="*/ 0 h 5609810"/>
              <a:gd name="connsiteX1" fmla="*/ 10944225 w 10944225"/>
              <a:gd name="connsiteY1" fmla="*/ 8545 h 5609810"/>
              <a:gd name="connsiteX2" fmla="*/ 10944225 w 10944225"/>
              <a:gd name="connsiteY2" fmla="*/ 5609810 h 5609810"/>
              <a:gd name="connsiteX3" fmla="*/ 253304 w 10944225"/>
              <a:gd name="connsiteY3" fmla="*/ 5609810 h 5609810"/>
              <a:gd name="connsiteX4" fmla="*/ 202263 w 10944225"/>
              <a:gd name="connsiteY4" fmla="*/ 5604665 h 5609810"/>
              <a:gd name="connsiteX5" fmla="*/ 0 w 10944225"/>
              <a:gd name="connsiteY5" fmla="*/ 5356497 h 5609810"/>
              <a:gd name="connsiteX6" fmla="*/ 8545 w 10944225"/>
              <a:gd name="connsiteY6" fmla="*/ 0 h 560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44225" h="5609810">
                <a:moveTo>
                  <a:pt x="8545" y="0"/>
                </a:moveTo>
                <a:lnTo>
                  <a:pt x="10944225" y="8545"/>
                </a:lnTo>
                <a:lnTo>
                  <a:pt x="10944225" y="5609810"/>
                </a:lnTo>
                <a:lnTo>
                  <a:pt x="253304" y="5609810"/>
                </a:lnTo>
                <a:lnTo>
                  <a:pt x="202263" y="5604665"/>
                </a:lnTo>
                <a:cubicBezTo>
                  <a:pt x="86832" y="5581044"/>
                  <a:pt x="0" y="5478911"/>
                  <a:pt x="0" y="5356497"/>
                </a:cubicBezTo>
                <a:cubicBezTo>
                  <a:pt x="2848" y="3570998"/>
                  <a:pt x="5697" y="1785499"/>
                  <a:pt x="8545" y="0"/>
                </a:cubicBezTo>
                <a:close/>
              </a:path>
            </a:pathLst>
          </a:custGeom>
          <a:solidFill>
            <a:schemeClr val="tx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i="0">
                <a:solidFill>
                  <a:schemeClr val="bg1"/>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pic>
        <p:nvPicPr>
          <p:cNvPr id="4" name="Afbeelding 6">
            <a:extLst>
              <a:ext uri="{FF2B5EF4-FFF2-40B4-BE49-F238E27FC236}">
                <a16:creationId xmlns:a16="http://schemas.microsoft.com/office/drawing/2014/main" id="{6E022993-5F6A-45B0-91F9-BEF920C8232C}"/>
              </a:ext>
            </a:extLst>
          </p:cNvPr>
          <p:cNvPicPr>
            <a:picLocks noChangeAspect="1"/>
          </p:cNvPicPr>
          <p:nvPr userDrawn="1"/>
        </p:nvPicPr>
        <p:blipFill>
          <a:blip r:embed="rId2"/>
          <a:stretch>
            <a:fillRect/>
          </a:stretch>
        </p:blipFill>
        <p:spPr>
          <a:xfrm>
            <a:off x="626400" y="6466361"/>
            <a:ext cx="867176" cy="226800"/>
          </a:xfrm>
          <a:prstGeom prst="rect">
            <a:avLst/>
          </a:prstGeom>
        </p:spPr>
      </p:pic>
    </p:spTree>
    <p:extLst>
      <p:ext uri="{BB962C8B-B14F-4D97-AF65-F5344CB8AC3E}">
        <p14:creationId xmlns:p14="http://schemas.microsoft.com/office/powerpoint/2010/main" val="41960901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UAntwerpen_1imagequote">
    <p:spTree>
      <p:nvGrpSpPr>
        <p:cNvPr id="1" name=""/>
        <p:cNvGrpSpPr/>
        <p:nvPr/>
      </p:nvGrpSpPr>
      <p:grpSpPr>
        <a:xfrm>
          <a:off x="0" y="0"/>
          <a:ext cx="0" cy="0"/>
          <a:chOff x="0" y="0"/>
          <a:chExt cx="0" cy="0"/>
        </a:xfrm>
      </p:grpSpPr>
      <p:sp>
        <p:nvSpPr>
          <p:cNvPr id="3" name="Tijdelijke aanduiding voor afbeelding 3">
            <a:extLst>
              <a:ext uri="{FF2B5EF4-FFF2-40B4-BE49-F238E27FC236}">
                <a16:creationId xmlns:a16="http://schemas.microsoft.com/office/drawing/2014/main" id="{BF020726-1AA6-EE4D-9CD8-9B40673609EC}"/>
              </a:ext>
            </a:extLst>
          </p:cNvPr>
          <p:cNvSpPr>
            <a:spLocks noGrp="1"/>
          </p:cNvSpPr>
          <p:nvPr>
            <p:ph type="pic" sz="quarter" idx="10" hasCustomPrompt="1"/>
          </p:nvPr>
        </p:nvSpPr>
        <p:spPr>
          <a:xfrm>
            <a:off x="0" y="0"/>
            <a:ext cx="12192000" cy="6858000"/>
          </a:xfrm>
          <a:prstGeom prst="rect">
            <a:avLst/>
          </a:prstGeom>
          <a:solidFill>
            <a:schemeClr val="accent1"/>
          </a:solidFill>
        </p:spPr>
        <p:txBody>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i="0">
                <a:solidFill>
                  <a:schemeClr val="bg1"/>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
        <p:nvSpPr>
          <p:cNvPr id="4" name="Tijdelijke aanduiding voor tekst 5">
            <a:extLst>
              <a:ext uri="{FF2B5EF4-FFF2-40B4-BE49-F238E27FC236}">
                <a16:creationId xmlns:a16="http://schemas.microsoft.com/office/drawing/2014/main" id="{89753A3A-E019-254C-9677-C9C519017AAD}"/>
              </a:ext>
            </a:extLst>
          </p:cNvPr>
          <p:cNvSpPr>
            <a:spLocks noGrp="1"/>
          </p:cNvSpPr>
          <p:nvPr>
            <p:ph type="body" sz="quarter" idx="12" hasCustomPrompt="1"/>
          </p:nvPr>
        </p:nvSpPr>
        <p:spPr>
          <a:xfrm>
            <a:off x="7806518" y="3613790"/>
            <a:ext cx="3761595" cy="728662"/>
          </a:xfrm>
          <a:prstGeom prst="rect">
            <a:avLst/>
          </a:prstGeom>
        </p:spPr>
        <p:txBody>
          <a:bodyPr lIns="0" tIns="0" rIns="0" bIns="0">
            <a:noAutofit/>
          </a:bodyPr>
          <a:lstStyle>
            <a:lvl1pPr marL="0" indent="0">
              <a:buNone/>
              <a:defRPr sz="2400" b="0" i="0">
                <a:solidFill>
                  <a:schemeClr val="bg1"/>
                </a:solidFill>
                <a:latin typeface="Calibri Light" panose="020F0302020204030204" pitchFamily="34" charset="0"/>
                <a:cs typeface="Calibri Light" panose="020F0302020204030204" pitchFamily="34" charset="0"/>
              </a:defRPr>
            </a:lvl1pPr>
          </a:lstStyle>
          <a:p>
            <a:r>
              <a:rPr lang="en-US" noProof="0"/>
              <a:t>First Name Name</a:t>
            </a:r>
          </a:p>
        </p:txBody>
      </p:sp>
      <p:sp>
        <p:nvSpPr>
          <p:cNvPr id="5" name="Text Placeholder 14">
            <a:extLst>
              <a:ext uri="{FF2B5EF4-FFF2-40B4-BE49-F238E27FC236}">
                <a16:creationId xmlns:a16="http://schemas.microsoft.com/office/drawing/2014/main" id="{4D01101A-4B64-9146-92CB-AB7133B61F74}"/>
              </a:ext>
            </a:extLst>
          </p:cNvPr>
          <p:cNvSpPr>
            <a:spLocks noGrp="1"/>
          </p:cNvSpPr>
          <p:nvPr>
            <p:ph type="body" sz="quarter" idx="13" hasCustomPrompt="1"/>
          </p:nvPr>
        </p:nvSpPr>
        <p:spPr>
          <a:xfrm>
            <a:off x="7805738" y="1500371"/>
            <a:ext cx="3762375" cy="1945955"/>
          </a:xfrm>
          <a:prstGeom prst="rect">
            <a:avLst/>
          </a:prstGeom>
        </p:spPr>
        <p:txBody>
          <a:bodyPr lIns="0" tIns="0" rIns="0" bIns="0"/>
          <a:lstStyle>
            <a:lvl1pPr>
              <a:spcBef>
                <a:spcPts val="0"/>
              </a:spcBef>
              <a:buNone/>
              <a:defRPr b="1" i="0">
                <a:solidFill>
                  <a:schemeClr val="bg1"/>
                </a:solidFill>
                <a:latin typeface="Calibri" panose="020F0502020204030204" pitchFamily="34" charset="0"/>
                <a:cs typeface="Calibri" panose="020F0502020204030204" pitchFamily="34" charset="0"/>
              </a:defRPr>
            </a:lvl1pPr>
          </a:lstStyle>
          <a:p>
            <a:r>
              <a:rPr lang="en-US" noProof="0"/>
              <a:t>Quote</a:t>
            </a:r>
          </a:p>
        </p:txBody>
      </p:sp>
    </p:spTree>
    <p:extLst>
      <p:ext uri="{BB962C8B-B14F-4D97-AF65-F5344CB8AC3E}">
        <p14:creationId xmlns:p14="http://schemas.microsoft.com/office/powerpoint/2010/main" val="10921906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UAntwerpen_1imagequoteandlogo">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09DBE046-B8F3-D840-ABA8-37DDBE8E14F1}"/>
              </a:ext>
            </a:extLst>
          </p:cNvPr>
          <p:cNvSpPr>
            <a:spLocks noGrp="1"/>
          </p:cNvSpPr>
          <p:nvPr>
            <p:ph type="pic" sz="quarter" idx="10" hasCustomPrompt="1"/>
          </p:nvPr>
        </p:nvSpPr>
        <p:spPr>
          <a:xfrm>
            <a:off x="623888" y="627478"/>
            <a:ext cx="10944225" cy="5609810"/>
          </a:xfrm>
          <a:custGeom>
            <a:avLst/>
            <a:gdLst>
              <a:gd name="connsiteX0" fmla="*/ 8545 w 10944225"/>
              <a:gd name="connsiteY0" fmla="*/ 0 h 5609810"/>
              <a:gd name="connsiteX1" fmla="*/ 10944225 w 10944225"/>
              <a:gd name="connsiteY1" fmla="*/ 8545 h 5609810"/>
              <a:gd name="connsiteX2" fmla="*/ 10944225 w 10944225"/>
              <a:gd name="connsiteY2" fmla="*/ 5609810 h 5609810"/>
              <a:gd name="connsiteX3" fmla="*/ 253304 w 10944225"/>
              <a:gd name="connsiteY3" fmla="*/ 5609810 h 5609810"/>
              <a:gd name="connsiteX4" fmla="*/ 202263 w 10944225"/>
              <a:gd name="connsiteY4" fmla="*/ 5604665 h 5609810"/>
              <a:gd name="connsiteX5" fmla="*/ 0 w 10944225"/>
              <a:gd name="connsiteY5" fmla="*/ 5356497 h 5609810"/>
              <a:gd name="connsiteX6" fmla="*/ 8545 w 10944225"/>
              <a:gd name="connsiteY6" fmla="*/ 0 h 560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44225" h="5609810">
                <a:moveTo>
                  <a:pt x="8545" y="0"/>
                </a:moveTo>
                <a:lnTo>
                  <a:pt x="10944225" y="8545"/>
                </a:lnTo>
                <a:lnTo>
                  <a:pt x="10944225" y="5609810"/>
                </a:lnTo>
                <a:lnTo>
                  <a:pt x="253304" y="5609810"/>
                </a:lnTo>
                <a:lnTo>
                  <a:pt x="202263" y="5604665"/>
                </a:lnTo>
                <a:cubicBezTo>
                  <a:pt x="86832" y="5581044"/>
                  <a:pt x="0" y="5478911"/>
                  <a:pt x="0" y="5356497"/>
                </a:cubicBezTo>
                <a:cubicBezTo>
                  <a:pt x="2848" y="3570998"/>
                  <a:pt x="5697" y="1785499"/>
                  <a:pt x="8545" y="0"/>
                </a:cubicBezTo>
                <a:close/>
              </a:path>
            </a:pathLst>
          </a:custGeom>
          <a:solidFill>
            <a:schemeClr val="tx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i="0">
                <a:solidFill>
                  <a:schemeClr val="bg1"/>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
        <p:nvSpPr>
          <p:cNvPr id="4" name="Tijdelijke aanduiding voor tekst 5">
            <a:extLst>
              <a:ext uri="{FF2B5EF4-FFF2-40B4-BE49-F238E27FC236}">
                <a16:creationId xmlns:a16="http://schemas.microsoft.com/office/drawing/2014/main" id="{29C33EA9-EAA8-554B-9770-EC4BF96CD42E}"/>
              </a:ext>
            </a:extLst>
          </p:cNvPr>
          <p:cNvSpPr>
            <a:spLocks noGrp="1"/>
          </p:cNvSpPr>
          <p:nvPr>
            <p:ph type="body" sz="quarter" idx="12" hasCustomPrompt="1"/>
          </p:nvPr>
        </p:nvSpPr>
        <p:spPr>
          <a:xfrm>
            <a:off x="7806519" y="3613790"/>
            <a:ext cx="3415735" cy="728662"/>
          </a:xfrm>
          <a:prstGeom prst="rect">
            <a:avLst/>
          </a:prstGeom>
        </p:spPr>
        <p:txBody>
          <a:bodyPr lIns="0" tIns="0" rIns="0" bIns="0">
            <a:noAutofit/>
          </a:bodyPr>
          <a:lstStyle>
            <a:lvl1pPr marL="0" indent="0">
              <a:buNone/>
              <a:defRPr sz="2400" b="0" i="0">
                <a:solidFill>
                  <a:schemeClr val="bg1"/>
                </a:solidFill>
                <a:latin typeface="Calibri Light" panose="020F0302020204030204" pitchFamily="34" charset="0"/>
                <a:cs typeface="Calibri Light" panose="020F0302020204030204" pitchFamily="34" charset="0"/>
              </a:defRPr>
            </a:lvl1pPr>
          </a:lstStyle>
          <a:p>
            <a:r>
              <a:rPr lang="en-US" noProof="0"/>
              <a:t>First Name Name</a:t>
            </a:r>
          </a:p>
        </p:txBody>
      </p:sp>
      <p:sp>
        <p:nvSpPr>
          <p:cNvPr id="5" name="Text Placeholder 14">
            <a:extLst>
              <a:ext uri="{FF2B5EF4-FFF2-40B4-BE49-F238E27FC236}">
                <a16:creationId xmlns:a16="http://schemas.microsoft.com/office/drawing/2014/main" id="{9A2A5195-C3FC-3548-A159-FD845F8D8AB0}"/>
              </a:ext>
            </a:extLst>
          </p:cNvPr>
          <p:cNvSpPr>
            <a:spLocks noGrp="1"/>
          </p:cNvSpPr>
          <p:nvPr>
            <p:ph type="body" sz="quarter" idx="13" hasCustomPrompt="1"/>
          </p:nvPr>
        </p:nvSpPr>
        <p:spPr>
          <a:xfrm>
            <a:off x="7805739" y="1500371"/>
            <a:ext cx="3416443" cy="1945955"/>
          </a:xfrm>
          <a:prstGeom prst="rect">
            <a:avLst/>
          </a:prstGeom>
        </p:spPr>
        <p:txBody>
          <a:bodyPr lIns="0" tIns="0" rIns="0" bIns="0"/>
          <a:lstStyle>
            <a:lvl1pPr>
              <a:buNone/>
              <a:defRPr b="1" i="0">
                <a:solidFill>
                  <a:schemeClr val="bg1"/>
                </a:solidFill>
                <a:latin typeface="Calibri" panose="020F0502020204030204" pitchFamily="34" charset="0"/>
                <a:cs typeface="Calibri" panose="020F0502020204030204" pitchFamily="34" charset="0"/>
              </a:defRPr>
            </a:lvl1pPr>
          </a:lstStyle>
          <a:p>
            <a:r>
              <a:rPr lang="en-US" noProof="0"/>
              <a:t>Quote</a:t>
            </a:r>
          </a:p>
        </p:txBody>
      </p:sp>
      <p:pic>
        <p:nvPicPr>
          <p:cNvPr id="6" name="Afbeelding 6">
            <a:extLst>
              <a:ext uri="{FF2B5EF4-FFF2-40B4-BE49-F238E27FC236}">
                <a16:creationId xmlns:a16="http://schemas.microsoft.com/office/drawing/2014/main" id="{96C59D0B-1051-463E-8EAE-B1CC3275EE46}"/>
              </a:ext>
            </a:extLst>
          </p:cNvPr>
          <p:cNvPicPr>
            <a:picLocks noChangeAspect="1"/>
          </p:cNvPicPr>
          <p:nvPr userDrawn="1"/>
        </p:nvPicPr>
        <p:blipFill>
          <a:blip r:embed="rId2"/>
          <a:stretch>
            <a:fillRect/>
          </a:stretch>
        </p:blipFill>
        <p:spPr>
          <a:xfrm>
            <a:off x="626400" y="6466361"/>
            <a:ext cx="867176" cy="226800"/>
          </a:xfrm>
          <a:prstGeom prst="rect">
            <a:avLst/>
          </a:prstGeom>
        </p:spPr>
      </p:pic>
    </p:spTree>
    <p:extLst>
      <p:ext uri="{BB962C8B-B14F-4D97-AF65-F5344CB8AC3E}">
        <p14:creationId xmlns:p14="http://schemas.microsoft.com/office/powerpoint/2010/main" val="2810974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Antwerpen_imageandtex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61B9851-093E-A241-B582-F0998CFFFEA9}"/>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7" name="Titel 4">
            <a:extLst>
              <a:ext uri="{FF2B5EF4-FFF2-40B4-BE49-F238E27FC236}">
                <a16:creationId xmlns:a16="http://schemas.microsoft.com/office/drawing/2014/main" id="{041CBA9C-BD5E-424C-93BC-60164869E1DC}"/>
              </a:ext>
            </a:extLst>
          </p:cNvPr>
          <p:cNvSpPr>
            <a:spLocks noGrp="1"/>
          </p:cNvSpPr>
          <p:nvPr>
            <p:ph type="title"/>
          </p:nvPr>
        </p:nvSpPr>
        <p:spPr>
          <a:xfrm>
            <a:off x="6564313" y="620713"/>
            <a:ext cx="5003800" cy="1385085"/>
          </a:xfrm>
        </p:spPr>
        <p:txBody>
          <a:bodyPr/>
          <a:lstStyle>
            <a:lvl1pPr>
              <a:defRPr b="1" i="0">
                <a:solidFill>
                  <a:schemeClr val="accent2"/>
                </a:solidFill>
                <a:latin typeface="Calibri" panose="020F0502020204030204" pitchFamily="34" charset="0"/>
                <a:cs typeface="Calibri" panose="020F0502020204030204" pitchFamily="34" charset="0"/>
              </a:defRPr>
            </a:lvl1pPr>
          </a:lstStyle>
          <a:p>
            <a:r>
              <a:rPr lang="en-US" noProof="0" dirty="0"/>
              <a:t>Click to edit Master title style</a:t>
            </a:r>
          </a:p>
        </p:txBody>
      </p:sp>
      <p:sp>
        <p:nvSpPr>
          <p:cNvPr id="9" name="Picture Placeholder 32">
            <a:extLst>
              <a:ext uri="{FF2B5EF4-FFF2-40B4-BE49-F238E27FC236}">
                <a16:creationId xmlns:a16="http://schemas.microsoft.com/office/drawing/2014/main" id="{971C9B50-FEE3-1047-A14B-9C8C2F5D6064}"/>
              </a:ext>
            </a:extLst>
          </p:cNvPr>
          <p:cNvSpPr>
            <a:spLocks noGrp="1"/>
          </p:cNvSpPr>
          <p:nvPr>
            <p:ph type="pic" idx="1" hasCustomPrompt="1"/>
          </p:nvPr>
        </p:nvSpPr>
        <p:spPr>
          <a:xfrm>
            <a:off x="623889" y="620713"/>
            <a:ext cx="5145732" cy="5616575"/>
          </a:xfrm>
          <a:custGeom>
            <a:avLst/>
            <a:gdLst>
              <a:gd name="connsiteX0" fmla="*/ 0 w 5145732"/>
              <a:gd name="connsiteY0" fmla="*/ 0 h 5616575"/>
              <a:gd name="connsiteX1" fmla="*/ 5145732 w 5145732"/>
              <a:gd name="connsiteY1" fmla="*/ 0 h 5616575"/>
              <a:gd name="connsiteX2" fmla="*/ 5145732 w 5145732"/>
              <a:gd name="connsiteY2" fmla="*/ 5616575 h 5616575"/>
              <a:gd name="connsiteX3" fmla="*/ 253304 w 5145732"/>
              <a:gd name="connsiteY3" fmla="*/ 5616575 h 5616575"/>
              <a:gd name="connsiteX4" fmla="*/ 202263 w 5145732"/>
              <a:gd name="connsiteY4" fmla="*/ 5611430 h 5616575"/>
              <a:gd name="connsiteX5" fmla="*/ 0 w 5145732"/>
              <a:gd name="connsiteY5" fmla="*/ 5363262 h 561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45732" h="5616575">
                <a:moveTo>
                  <a:pt x="0" y="0"/>
                </a:moveTo>
                <a:lnTo>
                  <a:pt x="5145732" y="0"/>
                </a:lnTo>
                <a:lnTo>
                  <a:pt x="5145732" y="5616575"/>
                </a:lnTo>
                <a:lnTo>
                  <a:pt x="253304" y="5616575"/>
                </a:lnTo>
                <a:lnTo>
                  <a:pt x="202263" y="5611430"/>
                </a:lnTo>
                <a:cubicBezTo>
                  <a:pt x="86832" y="5587809"/>
                  <a:pt x="0" y="5485676"/>
                  <a:pt x="0" y="5363262"/>
                </a:cubicBezTo>
                <a:close/>
              </a:path>
            </a:pathLst>
          </a:custGeom>
          <a:solidFill>
            <a:schemeClr val="tx2"/>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sz="3200" b="0" i="0">
                <a:solidFill>
                  <a:schemeClr val="bg1"/>
                </a:solidFill>
                <a:latin typeface="Calibri Light" panose="020F0302020204030204" pitchFamily="34" charset="0"/>
                <a:cs typeface="Calibri Light" panose="020F030202020403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
        <p:nvSpPr>
          <p:cNvPr id="6" name="Content Placeholder 5">
            <a:extLst>
              <a:ext uri="{FF2B5EF4-FFF2-40B4-BE49-F238E27FC236}">
                <a16:creationId xmlns:a16="http://schemas.microsoft.com/office/drawing/2014/main" id="{1800C433-47C4-4D3D-A245-AA41DF75B6E3}"/>
              </a:ext>
            </a:extLst>
          </p:cNvPr>
          <p:cNvSpPr>
            <a:spLocks noGrp="1"/>
          </p:cNvSpPr>
          <p:nvPr>
            <p:ph sz="quarter" idx="12" hasCustomPrompt="1"/>
          </p:nvPr>
        </p:nvSpPr>
        <p:spPr>
          <a:xfrm>
            <a:off x="6564313" y="2271713"/>
            <a:ext cx="5004000" cy="3965575"/>
          </a:xfrm>
        </p:spPr>
        <p:txBody>
          <a:bodyPr/>
          <a:lstStyle>
            <a:lvl1pPr>
              <a:buClr>
                <a:schemeClr val="accent2"/>
              </a:buClr>
              <a:defRPr b="0"/>
            </a:lvl1pPr>
          </a:lstStyle>
          <a:p>
            <a:pPr lvl="0"/>
            <a:r>
              <a:rPr lang="en-US" noProof="0" dirty="0"/>
              <a:t>Object</a:t>
            </a:r>
          </a:p>
        </p:txBody>
      </p:sp>
    </p:spTree>
    <p:extLst>
      <p:ext uri="{BB962C8B-B14F-4D97-AF65-F5344CB8AC3E}">
        <p14:creationId xmlns:p14="http://schemas.microsoft.com/office/powerpoint/2010/main" val="179148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UAntwerpen_imagequote">
    <p:spTree>
      <p:nvGrpSpPr>
        <p:cNvPr id="1" name=""/>
        <p:cNvGrpSpPr/>
        <p:nvPr/>
      </p:nvGrpSpPr>
      <p:grpSpPr>
        <a:xfrm>
          <a:off x="0" y="0"/>
          <a:ext cx="0" cy="0"/>
          <a:chOff x="0" y="0"/>
          <a:chExt cx="0" cy="0"/>
        </a:xfrm>
      </p:grpSpPr>
      <p:sp>
        <p:nvSpPr>
          <p:cNvPr id="5" name="Tijdelijke aanduiding voor tekst 5">
            <a:extLst>
              <a:ext uri="{FF2B5EF4-FFF2-40B4-BE49-F238E27FC236}">
                <a16:creationId xmlns:a16="http://schemas.microsoft.com/office/drawing/2014/main" id="{B12DC5D2-C15B-384E-ACE3-F0E40CA5B411}"/>
              </a:ext>
            </a:extLst>
          </p:cNvPr>
          <p:cNvSpPr>
            <a:spLocks noGrp="1"/>
          </p:cNvSpPr>
          <p:nvPr>
            <p:ph type="body" sz="quarter" idx="12" hasCustomPrompt="1"/>
          </p:nvPr>
        </p:nvSpPr>
        <p:spPr>
          <a:xfrm>
            <a:off x="6419850" y="3790950"/>
            <a:ext cx="4679950" cy="728662"/>
          </a:xfrm>
          <a:prstGeom prst="rect">
            <a:avLst/>
          </a:prstGeom>
        </p:spPr>
        <p:txBody>
          <a:bodyPr lIns="0" tIns="0" rIns="0" bIns="0">
            <a:noAutofit/>
          </a:bodyPr>
          <a:lstStyle>
            <a:lvl1pPr marL="0" indent="0">
              <a:buNone/>
              <a:defRPr sz="2400" b="1" i="0">
                <a:latin typeface="Calibri" panose="020F0502020204030204" pitchFamily="34" charset="0"/>
                <a:cs typeface="Calibri" panose="020F0502020204030204" pitchFamily="34" charset="0"/>
              </a:defRPr>
            </a:lvl1pPr>
          </a:lstStyle>
          <a:p>
            <a:r>
              <a:rPr lang="en-US" noProof="0"/>
              <a:t>First Name Name</a:t>
            </a:r>
          </a:p>
        </p:txBody>
      </p:sp>
      <p:sp>
        <p:nvSpPr>
          <p:cNvPr id="6" name="Tijdelijke aanduiding voor dianummer 3">
            <a:extLst>
              <a:ext uri="{FF2B5EF4-FFF2-40B4-BE49-F238E27FC236}">
                <a16:creationId xmlns:a16="http://schemas.microsoft.com/office/drawing/2014/main" id="{00FD63E4-7A1F-3F45-BEA4-5214676296E8}"/>
              </a:ext>
            </a:extLst>
          </p:cNvPr>
          <p:cNvSpPr txBox="1">
            <a:spLocks/>
          </p:cNvSpPr>
          <p:nvPr userDrawn="1"/>
        </p:nvSpPr>
        <p:spPr>
          <a:xfrm>
            <a:off x="8923493" y="6339173"/>
            <a:ext cx="2743200" cy="365125"/>
          </a:xfrm>
          <a:prstGeom prst="rect">
            <a:avLst/>
          </a:prstGeom>
        </p:spPr>
        <p:txBody>
          <a:bodyPr vert="horz" lIns="91440" tIns="45720" rIns="91440" bIns="45720" rtlCol="0" anchor="ctr"/>
          <a:lstStyle>
            <a:defPPr>
              <a:defRPr lang="nl-BE"/>
            </a:defPPr>
            <a:lvl1pPr algn="r" rtl="0" eaLnBrk="0" fontAlgn="base" hangingPunct="0">
              <a:spcBef>
                <a:spcPct val="0"/>
              </a:spcBef>
              <a:spcAft>
                <a:spcPct val="0"/>
              </a:spcAft>
              <a:defRPr sz="1000" b="0" i="0" kern="1200">
                <a:solidFill>
                  <a:schemeClr val="tx2"/>
                </a:solidFill>
                <a:latin typeface="ITC Officina Sans Std Book" panose="020B0506040203020204" pitchFamily="34" charset="77"/>
                <a:ea typeface="+mn-ea"/>
                <a:cs typeface="+mn-cs"/>
              </a:defRPr>
            </a:lvl1pPr>
            <a:lvl2pPr marL="609585"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2pPr>
            <a:lvl3pPr marL="1219170"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3pPr>
            <a:lvl4pPr marL="1828754"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4pPr>
            <a:lvl5pPr marL="2438339"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5pPr>
            <a:lvl6pPr marL="3047924" algn="l" defTabSz="1219170" rtl="0" eaLnBrk="1" latinLnBrk="0" hangingPunct="1">
              <a:defRPr kern="1200">
                <a:solidFill>
                  <a:schemeClr val="tx1"/>
                </a:solidFill>
                <a:latin typeface="Trebuchet MS" panose="020B0603020202020204" pitchFamily="34" charset="0"/>
                <a:ea typeface="+mn-ea"/>
                <a:cs typeface="+mn-cs"/>
              </a:defRPr>
            </a:lvl6pPr>
            <a:lvl7pPr marL="3657509" algn="l" defTabSz="1219170" rtl="0" eaLnBrk="1" latinLnBrk="0" hangingPunct="1">
              <a:defRPr kern="1200">
                <a:solidFill>
                  <a:schemeClr val="tx1"/>
                </a:solidFill>
                <a:latin typeface="Trebuchet MS" panose="020B0603020202020204" pitchFamily="34" charset="0"/>
                <a:ea typeface="+mn-ea"/>
                <a:cs typeface="+mn-cs"/>
              </a:defRPr>
            </a:lvl7pPr>
            <a:lvl8pPr marL="4267093" algn="l" defTabSz="1219170" rtl="0" eaLnBrk="1" latinLnBrk="0" hangingPunct="1">
              <a:defRPr kern="1200">
                <a:solidFill>
                  <a:schemeClr val="tx1"/>
                </a:solidFill>
                <a:latin typeface="Trebuchet MS" panose="020B0603020202020204" pitchFamily="34" charset="0"/>
                <a:ea typeface="+mn-ea"/>
                <a:cs typeface="+mn-cs"/>
              </a:defRPr>
            </a:lvl8pPr>
            <a:lvl9pPr marL="4876678" algn="l" defTabSz="1219170" rtl="0" eaLnBrk="1" latinLnBrk="0" hangingPunct="1">
              <a:defRPr kern="1200">
                <a:solidFill>
                  <a:schemeClr val="tx1"/>
                </a:solidFill>
                <a:latin typeface="Trebuchet MS" panose="020B0603020202020204" pitchFamily="34" charset="0"/>
                <a:ea typeface="+mn-ea"/>
                <a:cs typeface="+mn-cs"/>
              </a:defRPr>
            </a:lvl9pPr>
          </a:lstStyle>
          <a:p>
            <a:fld id="{E038E271-308C-2E46-A3EC-56326F9084CC}" type="slidenum">
              <a:rPr lang="nl-BE" b="0" i="0" smtClean="0">
                <a:latin typeface="Calibri Light" panose="020F0302020204030204" pitchFamily="34" charset="0"/>
                <a:cs typeface="Calibri Light" panose="020F0302020204030204" pitchFamily="34" charset="0"/>
              </a:rPr>
              <a:pPr/>
              <a:t>‹#›</a:t>
            </a:fld>
            <a:endParaRPr lang="nl-BE" b="0" i="0" dirty="0">
              <a:latin typeface="Calibri Light" panose="020F0302020204030204" pitchFamily="34" charset="0"/>
              <a:cs typeface="Calibri Light" panose="020F0302020204030204" pitchFamily="34" charset="0"/>
            </a:endParaRPr>
          </a:p>
        </p:txBody>
      </p:sp>
      <p:sp>
        <p:nvSpPr>
          <p:cNvPr id="7" name="Text Placeholder 6">
            <a:extLst>
              <a:ext uri="{FF2B5EF4-FFF2-40B4-BE49-F238E27FC236}">
                <a16:creationId xmlns:a16="http://schemas.microsoft.com/office/drawing/2014/main" id="{028C578B-3D4D-A146-A851-282B51A240E9}"/>
              </a:ext>
            </a:extLst>
          </p:cNvPr>
          <p:cNvSpPr>
            <a:spLocks noGrp="1"/>
          </p:cNvSpPr>
          <p:nvPr>
            <p:ph type="body" sz="quarter" idx="14" hasCustomPrompt="1"/>
          </p:nvPr>
        </p:nvSpPr>
        <p:spPr>
          <a:xfrm>
            <a:off x="6419850" y="1550988"/>
            <a:ext cx="5148263" cy="2009775"/>
          </a:xfrm>
          <a:prstGeom prst="rect">
            <a:avLst/>
          </a:prstGeom>
        </p:spPr>
        <p:txBody>
          <a:bodyPr/>
          <a:lstStyle>
            <a:lvl1pPr>
              <a:buFontTx/>
              <a:buNone/>
              <a:defRPr sz="4000" b="1" i="0">
                <a:latin typeface="Calibri" panose="020F0502020204030204" pitchFamily="34" charset="0"/>
                <a:cs typeface="Calibri" panose="020F0502020204030204" pitchFamily="34" charset="0"/>
              </a:defRPr>
            </a:lvl1pPr>
            <a:lvl2pPr>
              <a:buFontTx/>
              <a:buNone/>
              <a:defRPr b="1" i="0">
                <a:latin typeface="ITC Officina Sans Std Book" panose="020B0506040203020204" pitchFamily="34" charset="77"/>
              </a:defRPr>
            </a:lvl2pPr>
            <a:lvl3pPr>
              <a:buFontTx/>
              <a:buNone/>
              <a:defRPr b="1" i="0">
                <a:latin typeface="ITC Officina Sans Std Book" panose="020B0506040203020204" pitchFamily="34" charset="77"/>
              </a:defRPr>
            </a:lvl3pPr>
            <a:lvl4pPr>
              <a:buFontTx/>
              <a:buNone/>
              <a:defRPr b="1" i="0">
                <a:latin typeface="ITC Officina Sans Std Book" panose="020B0506040203020204" pitchFamily="34" charset="77"/>
              </a:defRPr>
            </a:lvl4pPr>
            <a:lvl5pPr>
              <a:buFontTx/>
              <a:buNone/>
              <a:defRPr b="1" i="0">
                <a:latin typeface="ITC Officina Sans Std Book" panose="020B0506040203020204" pitchFamily="34" charset="77"/>
              </a:defRPr>
            </a:lvl5pPr>
          </a:lstStyle>
          <a:p>
            <a:pPr lvl="0"/>
            <a:r>
              <a:rPr lang="en-US" noProof="0"/>
              <a:t>Quote</a:t>
            </a:r>
          </a:p>
        </p:txBody>
      </p:sp>
      <p:sp>
        <p:nvSpPr>
          <p:cNvPr id="8" name="Picture Placeholder 32">
            <a:extLst>
              <a:ext uri="{FF2B5EF4-FFF2-40B4-BE49-F238E27FC236}">
                <a16:creationId xmlns:a16="http://schemas.microsoft.com/office/drawing/2014/main" id="{EC1F9A97-4534-9843-B646-D059D7C6C134}"/>
              </a:ext>
            </a:extLst>
          </p:cNvPr>
          <p:cNvSpPr>
            <a:spLocks noGrp="1"/>
          </p:cNvSpPr>
          <p:nvPr>
            <p:ph type="pic" idx="1" hasCustomPrompt="1"/>
          </p:nvPr>
        </p:nvSpPr>
        <p:spPr>
          <a:xfrm>
            <a:off x="623889" y="620713"/>
            <a:ext cx="5145732" cy="5616575"/>
          </a:xfrm>
          <a:custGeom>
            <a:avLst/>
            <a:gdLst>
              <a:gd name="connsiteX0" fmla="*/ 0 w 5145732"/>
              <a:gd name="connsiteY0" fmla="*/ 0 h 5616575"/>
              <a:gd name="connsiteX1" fmla="*/ 5145732 w 5145732"/>
              <a:gd name="connsiteY1" fmla="*/ 0 h 5616575"/>
              <a:gd name="connsiteX2" fmla="*/ 5145732 w 5145732"/>
              <a:gd name="connsiteY2" fmla="*/ 5616575 h 5616575"/>
              <a:gd name="connsiteX3" fmla="*/ 253304 w 5145732"/>
              <a:gd name="connsiteY3" fmla="*/ 5616575 h 5616575"/>
              <a:gd name="connsiteX4" fmla="*/ 202263 w 5145732"/>
              <a:gd name="connsiteY4" fmla="*/ 5611430 h 5616575"/>
              <a:gd name="connsiteX5" fmla="*/ 0 w 5145732"/>
              <a:gd name="connsiteY5" fmla="*/ 5363262 h 561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45732" h="5616575">
                <a:moveTo>
                  <a:pt x="0" y="0"/>
                </a:moveTo>
                <a:lnTo>
                  <a:pt x="5145732" y="0"/>
                </a:lnTo>
                <a:lnTo>
                  <a:pt x="5145732" y="5616575"/>
                </a:lnTo>
                <a:lnTo>
                  <a:pt x="253304" y="5616575"/>
                </a:lnTo>
                <a:lnTo>
                  <a:pt x="202263" y="5611430"/>
                </a:lnTo>
                <a:cubicBezTo>
                  <a:pt x="86832" y="5587809"/>
                  <a:pt x="0" y="5485676"/>
                  <a:pt x="0" y="5363262"/>
                </a:cubicBezTo>
                <a:close/>
              </a:path>
            </a:pathLst>
          </a:custGeom>
          <a:solidFill>
            <a:schemeClr val="tx2"/>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sz="3200" b="0" i="0">
                <a:solidFill>
                  <a:schemeClr val="bg1"/>
                </a:solidFill>
                <a:latin typeface="Calibri Light" panose="020F0302020204030204" pitchFamily="34" charset="0"/>
                <a:cs typeface="Calibri Light" panose="020F030202020403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
        <p:nvSpPr>
          <p:cNvPr id="9" name="TextBox 8">
            <a:extLst>
              <a:ext uri="{FF2B5EF4-FFF2-40B4-BE49-F238E27FC236}">
                <a16:creationId xmlns:a16="http://schemas.microsoft.com/office/drawing/2014/main" id="{6A5BB1C7-FC5A-B946-BB68-C1CE13FA7270}"/>
              </a:ext>
            </a:extLst>
          </p:cNvPr>
          <p:cNvSpPr txBox="1"/>
          <p:nvPr userDrawn="1"/>
        </p:nvSpPr>
        <p:spPr>
          <a:xfrm>
            <a:off x="7758545" y="1939636"/>
            <a:ext cx="0" cy="0"/>
          </a:xfrm>
          <a:prstGeom prst="rect">
            <a:avLst/>
          </a:prstGeom>
        </p:spPr>
        <p:txBody>
          <a:bodyPr vert="horz" wrap="none" lIns="91440" tIns="45720" rIns="91440" bIns="45720" rtlCol="0">
            <a:normAutofit fontScale="25000" lnSpcReduction="20000"/>
          </a:bodyPr>
          <a:lstStyle/>
          <a:p>
            <a:pPr algn="l"/>
            <a:endParaRPr lang="en-US" sz="1600" b="0" i="0" noProof="0">
              <a:latin typeface="ITC Officina Sans Std Book" panose="020B0506040203020204" pitchFamily="34" charset="77"/>
            </a:endParaRPr>
          </a:p>
        </p:txBody>
      </p:sp>
      <p:pic>
        <p:nvPicPr>
          <p:cNvPr id="10" name="Afbeelding 9">
            <a:extLst>
              <a:ext uri="{FF2B5EF4-FFF2-40B4-BE49-F238E27FC236}">
                <a16:creationId xmlns:a16="http://schemas.microsoft.com/office/drawing/2014/main" id="{BACBEF78-DE43-4B9F-A6AF-5C485DE25873}"/>
              </a:ext>
            </a:extLst>
          </p:cNvPr>
          <p:cNvPicPr>
            <a:picLocks noChangeAspect="1"/>
          </p:cNvPicPr>
          <p:nvPr userDrawn="1"/>
        </p:nvPicPr>
        <p:blipFill>
          <a:blip r:embed="rId2"/>
          <a:stretch>
            <a:fillRect/>
          </a:stretch>
        </p:blipFill>
        <p:spPr>
          <a:xfrm>
            <a:off x="6419850" y="620713"/>
            <a:ext cx="457200" cy="431800"/>
          </a:xfrm>
          <a:prstGeom prst="rect">
            <a:avLst/>
          </a:prstGeom>
        </p:spPr>
      </p:pic>
    </p:spTree>
    <p:extLst>
      <p:ext uri="{BB962C8B-B14F-4D97-AF65-F5344CB8AC3E}">
        <p14:creationId xmlns:p14="http://schemas.microsoft.com/office/powerpoint/2010/main" val="1833643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UAntwerpen_smallimageandtex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AC6F1C0-FB41-374F-96D7-91F7C4144D94}"/>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4" name="Titel 4">
            <a:extLst>
              <a:ext uri="{FF2B5EF4-FFF2-40B4-BE49-F238E27FC236}">
                <a16:creationId xmlns:a16="http://schemas.microsoft.com/office/drawing/2014/main" id="{9356378E-A322-0148-887E-E179D9487B69}"/>
              </a:ext>
            </a:extLst>
          </p:cNvPr>
          <p:cNvSpPr>
            <a:spLocks noGrp="1"/>
          </p:cNvSpPr>
          <p:nvPr>
            <p:ph type="title"/>
          </p:nvPr>
        </p:nvSpPr>
        <p:spPr>
          <a:xfrm>
            <a:off x="4187825" y="620713"/>
            <a:ext cx="7380287" cy="1524317"/>
          </a:xfrm>
        </p:spPr>
        <p:txBody>
          <a:bodyPr/>
          <a:lstStyle>
            <a:lvl1pPr>
              <a:defRPr b="1" i="0">
                <a:latin typeface="Calibri" panose="020F0502020204030204" pitchFamily="34" charset="0"/>
                <a:cs typeface="Calibri" panose="020F0502020204030204" pitchFamily="34" charset="0"/>
              </a:defRPr>
            </a:lvl1pPr>
          </a:lstStyle>
          <a:p>
            <a:r>
              <a:rPr lang="en-US" noProof="0" dirty="0"/>
              <a:t>Click to edit Master title style</a:t>
            </a:r>
          </a:p>
        </p:txBody>
      </p:sp>
      <p:sp>
        <p:nvSpPr>
          <p:cNvPr id="5" name="Tijdelijke aanduiding voor inhoud 19">
            <a:extLst>
              <a:ext uri="{FF2B5EF4-FFF2-40B4-BE49-F238E27FC236}">
                <a16:creationId xmlns:a16="http://schemas.microsoft.com/office/drawing/2014/main" id="{FF5D94AB-D4EB-5448-86E3-3EB6A7057B58}"/>
              </a:ext>
            </a:extLst>
          </p:cNvPr>
          <p:cNvSpPr>
            <a:spLocks noGrp="1"/>
          </p:cNvSpPr>
          <p:nvPr>
            <p:ph sz="quarter" idx="11" hasCustomPrompt="1"/>
          </p:nvPr>
        </p:nvSpPr>
        <p:spPr>
          <a:xfrm>
            <a:off x="4187825" y="2386148"/>
            <a:ext cx="7380287" cy="3851139"/>
          </a:xfrm>
          <a:prstGeom prst="rect">
            <a:avLst/>
          </a:prstGeom>
        </p:spPr>
        <p:txBody>
          <a:bodyPr lIns="0" tIns="0" rIns="0" bIns="0"/>
          <a:lstStyle>
            <a:lvl1pPr>
              <a:buClr>
                <a:schemeClr val="accent2"/>
              </a:buClr>
              <a:defRPr b="0" i="0">
                <a:latin typeface="Calibri" panose="020F0502020204030204" pitchFamily="34" charset="0"/>
                <a:cs typeface="Calibri" panose="020F0502020204030204" pitchFamily="34" charset="0"/>
              </a:defRPr>
            </a:lvl1pPr>
          </a:lstStyle>
          <a:p>
            <a:r>
              <a:rPr lang="en-US" noProof="0" dirty="0"/>
              <a:t>Object</a:t>
            </a:r>
          </a:p>
        </p:txBody>
      </p:sp>
      <p:sp>
        <p:nvSpPr>
          <p:cNvPr id="7" name="Picture Placeholder 24">
            <a:extLst>
              <a:ext uri="{FF2B5EF4-FFF2-40B4-BE49-F238E27FC236}">
                <a16:creationId xmlns:a16="http://schemas.microsoft.com/office/drawing/2014/main" id="{68654313-1537-5142-95BA-4A8661FBC4E6}"/>
              </a:ext>
            </a:extLst>
          </p:cNvPr>
          <p:cNvSpPr>
            <a:spLocks noGrp="1"/>
          </p:cNvSpPr>
          <p:nvPr>
            <p:ph type="pic" idx="1" hasCustomPrompt="1"/>
          </p:nvPr>
        </p:nvSpPr>
        <p:spPr>
          <a:xfrm>
            <a:off x="623888" y="620713"/>
            <a:ext cx="2596742" cy="5616575"/>
          </a:xfrm>
          <a:custGeom>
            <a:avLst/>
            <a:gdLst>
              <a:gd name="connsiteX0" fmla="*/ 0 w 2596742"/>
              <a:gd name="connsiteY0" fmla="*/ 0 h 5616575"/>
              <a:gd name="connsiteX1" fmla="*/ 2596742 w 2596742"/>
              <a:gd name="connsiteY1" fmla="*/ 0 h 5616575"/>
              <a:gd name="connsiteX2" fmla="*/ 2596742 w 2596742"/>
              <a:gd name="connsiteY2" fmla="*/ 5616575 h 5616575"/>
              <a:gd name="connsiteX3" fmla="*/ 253304 w 2596742"/>
              <a:gd name="connsiteY3" fmla="*/ 5616575 h 5616575"/>
              <a:gd name="connsiteX4" fmla="*/ 202263 w 2596742"/>
              <a:gd name="connsiteY4" fmla="*/ 5611430 h 5616575"/>
              <a:gd name="connsiteX5" fmla="*/ 0 w 2596742"/>
              <a:gd name="connsiteY5" fmla="*/ 5363262 h 561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6742" h="5616575">
                <a:moveTo>
                  <a:pt x="0" y="0"/>
                </a:moveTo>
                <a:lnTo>
                  <a:pt x="2596742" y="0"/>
                </a:lnTo>
                <a:lnTo>
                  <a:pt x="2596742" y="5616575"/>
                </a:lnTo>
                <a:lnTo>
                  <a:pt x="253304" y="5616575"/>
                </a:lnTo>
                <a:lnTo>
                  <a:pt x="202263" y="5611430"/>
                </a:lnTo>
                <a:cubicBezTo>
                  <a:pt x="86832" y="5587809"/>
                  <a:pt x="0" y="5485676"/>
                  <a:pt x="0" y="5363262"/>
                </a:cubicBezTo>
                <a:close/>
              </a:path>
            </a:pathLst>
          </a:custGeom>
          <a:solidFill>
            <a:schemeClr val="accent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sz="3200" b="0" i="0">
                <a:solidFill>
                  <a:schemeClr val="bg1"/>
                </a:solidFill>
                <a:latin typeface="Calibri Light" panose="020F0302020204030204" pitchFamily="34" charset="0"/>
                <a:cs typeface="Calibri Light" panose="020F030202020403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Tree>
    <p:extLst>
      <p:ext uri="{BB962C8B-B14F-4D97-AF65-F5344CB8AC3E}">
        <p14:creationId xmlns:p14="http://schemas.microsoft.com/office/powerpoint/2010/main" val="1467339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UAntwerpen_wideimageandtex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1B888CD-A307-4440-9DD3-B7D11E6E0368}"/>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4" name="Titel 4">
            <a:extLst>
              <a:ext uri="{FF2B5EF4-FFF2-40B4-BE49-F238E27FC236}">
                <a16:creationId xmlns:a16="http://schemas.microsoft.com/office/drawing/2014/main" id="{83767035-9902-FC49-AC72-35DC514AC308}"/>
              </a:ext>
            </a:extLst>
          </p:cNvPr>
          <p:cNvSpPr>
            <a:spLocks noGrp="1"/>
          </p:cNvSpPr>
          <p:nvPr>
            <p:ph type="title"/>
          </p:nvPr>
        </p:nvSpPr>
        <p:spPr>
          <a:xfrm>
            <a:off x="623887" y="3981389"/>
            <a:ext cx="10934529" cy="665480"/>
          </a:xfrm>
        </p:spPr>
        <p:txBody>
          <a:bodyPr/>
          <a:lstStyle>
            <a:lvl1pPr>
              <a:defRPr b="1" i="0">
                <a:latin typeface="Calibri" panose="020F0502020204030204" pitchFamily="34" charset="0"/>
                <a:cs typeface="Calibri" panose="020F0502020204030204" pitchFamily="34" charset="0"/>
              </a:defRPr>
            </a:lvl1pPr>
          </a:lstStyle>
          <a:p>
            <a:r>
              <a:rPr lang="en-US" noProof="0" dirty="0"/>
              <a:t>Click to edit Master title style</a:t>
            </a:r>
          </a:p>
        </p:txBody>
      </p:sp>
      <p:sp>
        <p:nvSpPr>
          <p:cNvPr id="5" name="Tijdelijke aanduiding voor inhoud 19">
            <a:extLst>
              <a:ext uri="{FF2B5EF4-FFF2-40B4-BE49-F238E27FC236}">
                <a16:creationId xmlns:a16="http://schemas.microsoft.com/office/drawing/2014/main" id="{A4040A68-34E6-9A48-9414-CDB50C7EDBAA}"/>
              </a:ext>
            </a:extLst>
          </p:cNvPr>
          <p:cNvSpPr>
            <a:spLocks noGrp="1"/>
          </p:cNvSpPr>
          <p:nvPr>
            <p:ph sz="quarter" idx="11" hasCustomPrompt="1"/>
          </p:nvPr>
        </p:nvSpPr>
        <p:spPr>
          <a:xfrm>
            <a:off x="623888" y="4857371"/>
            <a:ext cx="10934529" cy="1379915"/>
          </a:xfrm>
          <a:prstGeom prst="rect">
            <a:avLst/>
          </a:prstGeom>
        </p:spPr>
        <p:txBody>
          <a:bodyPr lIns="0" tIns="0" rIns="0" bIns="0"/>
          <a:lstStyle>
            <a:lvl1pPr>
              <a:buClr>
                <a:schemeClr val="accent2"/>
              </a:buClr>
              <a:defRPr b="0" i="0">
                <a:latin typeface="Calibri Light" panose="020F0302020204030204" pitchFamily="34" charset="0"/>
                <a:cs typeface="Calibri Light" panose="020F0302020204030204" pitchFamily="34" charset="0"/>
              </a:defRPr>
            </a:lvl1pPr>
          </a:lstStyle>
          <a:p>
            <a:r>
              <a:rPr lang="en-US" noProof="0" dirty="0"/>
              <a:t>Object</a:t>
            </a:r>
          </a:p>
        </p:txBody>
      </p:sp>
      <p:sp>
        <p:nvSpPr>
          <p:cNvPr id="6" name="Picture Placeholder 6">
            <a:extLst>
              <a:ext uri="{FF2B5EF4-FFF2-40B4-BE49-F238E27FC236}">
                <a16:creationId xmlns:a16="http://schemas.microsoft.com/office/drawing/2014/main" id="{D9E92B83-A16B-FC4F-BC12-7624D8F23711}"/>
              </a:ext>
            </a:extLst>
          </p:cNvPr>
          <p:cNvSpPr>
            <a:spLocks noGrp="1"/>
          </p:cNvSpPr>
          <p:nvPr>
            <p:ph type="pic" idx="1" hasCustomPrompt="1"/>
          </p:nvPr>
        </p:nvSpPr>
        <p:spPr>
          <a:xfrm>
            <a:off x="623888" y="620713"/>
            <a:ext cx="10934529" cy="3150175"/>
          </a:xfrm>
          <a:custGeom>
            <a:avLst/>
            <a:gdLst>
              <a:gd name="connsiteX0" fmla="*/ 0 w 10934529"/>
              <a:gd name="connsiteY0" fmla="*/ 0 h 3150175"/>
              <a:gd name="connsiteX1" fmla="*/ 10934529 w 10934529"/>
              <a:gd name="connsiteY1" fmla="*/ 0 h 3150175"/>
              <a:gd name="connsiteX2" fmla="*/ 10934529 w 10934529"/>
              <a:gd name="connsiteY2" fmla="*/ 3150175 h 3150175"/>
              <a:gd name="connsiteX3" fmla="*/ 253304 w 10934529"/>
              <a:gd name="connsiteY3" fmla="*/ 3150175 h 3150175"/>
              <a:gd name="connsiteX4" fmla="*/ 202263 w 10934529"/>
              <a:gd name="connsiteY4" fmla="*/ 3145030 h 3150175"/>
              <a:gd name="connsiteX5" fmla="*/ 0 w 10934529"/>
              <a:gd name="connsiteY5" fmla="*/ 2896862 h 3150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34529" h="3150175">
                <a:moveTo>
                  <a:pt x="0" y="0"/>
                </a:moveTo>
                <a:lnTo>
                  <a:pt x="10934529" y="0"/>
                </a:lnTo>
                <a:lnTo>
                  <a:pt x="10934529" y="3150175"/>
                </a:lnTo>
                <a:lnTo>
                  <a:pt x="253304" y="3150175"/>
                </a:lnTo>
                <a:lnTo>
                  <a:pt x="202263" y="3145030"/>
                </a:lnTo>
                <a:cubicBezTo>
                  <a:pt x="86832" y="3121409"/>
                  <a:pt x="0" y="3019276"/>
                  <a:pt x="0" y="2896862"/>
                </a:cubicBezTo>
                <a:close/>
              </a:path>
            </a:pathLst>
          </a:custGeom>
          <a:solidFill>
            <a:schemeClr val="accent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sz="3200" b="0" i="0">
                <a:solidFill>
                  <a:schemeClr val="bg1"/>
                </a:solidFill>
                <a:latin typeface="Calibri Light" panose="020F0302020204030204" pitchFamily="34" charset="0"/>
                <a:cs typeface="Calibri Light" panose="020F030202020403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Tree>
    <p:extLst>
      <p:ext uri="{BB962C8B-B14F-4D97-AF65-F5344CB8AC3E}">
        <p14:creationId xmlns:p14="http://schemas.microsoft.com/office/powerpoint/2010/main" val="3606497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UAntwerpen_3image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A3DA42F-3FB6-ED4E-BB67-A10574D20985}"/>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7" name="Tijdelijke aanduiding voor tekst 3">
            <a:extLst>
              <a:ext uri="{FF2B5EF4-FFF2-40B4-BE49-F238E27FC236}">
                <a16:creationId xmlns:a16="http://schemas.microsoft.com/office/drawing/2014/main" id="{AA798DC2-15C2-744D-A0DA-FBAD9971D432}"/>
              </a:ext>
            </a:extLst>
          </p:cNvPr>
          <p:cNvSpPr>
            <a:spLocks noGrp="1"/>
          </p:cNvSpPr>
          <p:nvPr>
            <p:ph type="body" sz="quarter" idx="20" hasCustomPrompt="1"/>
          </p:nvPr>
        </p:nvSpPr>
        <p:spPr>
          <a:xfrm>
            <a:off x="4380411" y="3547641"/>
            <a:ext cx="3456000" cy="522288"/>
          </a:xfrm>
          <a:prstGeom prst="rect">
            <a:avLst/>
          </a:prstGeom>
        </p:spPr>
        <p:txBody>
          <a:bodyPr lIns="0" tIns="0" rIns="0" bIns="0">
            <a:normAutofit/>
          </a:bodyPr>
          <a:lstStyle>
            <a:lvl1pPr marL="0" indent="0" algn="l">
              <a:buNone/>
              <a:defRPr sz="2200" b="1" i="0">
                <a:solidFill>
                  <a:schemeClr val="accent2"/>
                </a:solidFill>
                <a:latin typeface="Calibri" panose="020F0502020204030204" pitchFamily="34" charset="0"/>
                <a:cs typeface="Calibri" panose="020F0502020204030204" pitchFamily="34" charset="0"/>
              </a:defRPr>
            </a:lvl1pPr>
          </a:lstStyle>
          <a:p>
            <a:r>
              <a:rPr lang="en-US" noProof="0" dirty="0"/>
              <a:t>Subtitle</a:t>
            </a:r>
          </a:p>
        </p:txBody>
      </p:sp>
      <p:sp>
        <p:nvSpPr>
          <p:cNvPr id="8" name="Tijdelijke aanduiding voor tekst 3">
            <a:extLst>
              <a:ext uri="{FF2B5EF4-FFF2-40B4-BE49-F238E27FC236}">
                <a16:creationId xmlns:a16="http://schemas.microsoft.com/office/drawing/2014/main" id="{45C6B10F-3A7A-0A4C-A932-1D4E1382BFDF}"/>
              </a:ext>
            </a:extLst>
          </p:cNvPr>
          <p:cNvSpPr>
            <a:spLocks noGrp="1"/>
          </p:cNvSpPr>
          <p:nvPr>
            <p:ph type="body" sz="quarter" idx="21" hasCustomPrompt="1"/>
          </p:nvPr>
        </p:nvSpPr>
        <p:spPr>
          <a:xfrm>
            <a:off x="8128097" y="3547641"/>
            <a:ext cx="3456000" cy="522288"/>
          </a:xfrm>
          <a:prstGeom prst="rect">
            <a:avLst/>
          </a:prstGeom>
        </p:spPr>
        <p:txBody>
          <a:bodyPr lIns="0" tIns="0" rIns="0" bIns="0">
            <a:normAutofit/>
          </a:bodyPr>
          <a:lstStyle>
            <a:lvl1pPr marL="0" indent="0" algn="l">
              <a:buNone/>
              <a:defRPr sz="2200" b="1" i="0">
                <a:solidFill>
                  <a:schemeClr val="accent2"/>
                </a:solidFill>
                <a:latin typeface="Calibri" panose="020F0502020204030204" pitchFamily="34" charset="0"/>
                <a:cs typeface="Calibri" panose="020F0502020204030204" pitchFamily="34" charset="0"/>
              </a:defRPr>
            </a:lvl1pPr>
          </a:lstStyle>
          <a:p>
            <a:r>
              <a:rPr lang="en-US" noProof="0" dirty="0"/>
              <a:t>Subtitle</a:t>
            </a:r>
          </a:p>
        </p:txBody>
      </p:sp>
      <p:sp>
        <p:nvSpPr>
          <p:cNvPr id="9" name="Tijdelijke aanduiding voor tekst 3">
            <a:extLst>
              <a:ext uri="{FF2B5EF4-FFF2-40B4-BE49-F238E27FC236}">
                <a16:creationId xmlns:a16="http://schemas.microsoft.com/office/drawing/2014/main" id="{999ECC60-AB72-8647-A135-FB0CF9808264}"/>
              </a:ext>
            </a:extLst>
          </p:cNvPr>
          <p:cNvSpPr>
            <a:spLocks noGrp="1"/>
          </p:cNvSpPr>
          <p:nvPr>
            <p:ph type="body" sz="quarter" idx="22" hasCustomPrompt="1"/>
          </p:nvPr>
        </p:nvSpPr>
        <p:spPr>
          <a:xfrm>
            <a:off x="632724" y="3547641"/>
            <a:ext cx="3456000" cy="522288"/>
          </a:xfrm>
          <a:prstGeom prst="rect">
            <a:avLst/>
          </a:prstGeom>
        </p:spPr>
        <p:txBody>
          <a:bodyPr lIns="0" tIns="0" rIns="0" bIns="0">
            <a:normAutofit/>
          </a:bodyPr>
          <a:lstStyle>
            <a:lvl1pPr marL="0" indent="0" algn="l">
              <a:buNone/>
              <a:defRPr sz="2200" b="1" i="0">
                <a:solidFill>
                  <a:schemeClr val="accent2"/>
                </a:solidFill>
                <a:latin typeface="Calibri" panose="020F0502020204030204" pitchFamily="34" charset="0"/>
                <a:cs typeface="Calibri" panose="020F0502020204030204" pitchFamily="34" charset="0"/>
              </a:defRPr>
            </a:lvl1pPr>
          </a:lstStyle>
          <a:p>
            <a:r>
              <a:rPr lang="en-US" noProof="0" dirty="0"/>
              <a:t>Subtitle</a:t>
            </a:r>
          </a:p>
        </p:txBody>
      </p:sp>
      <p:sp>
        <p:nvSpPr>
          <p:cNvPr id="11" name="Picture Placeholder 18">
            <a:extLst>
              <a:ext uri="{FF2B5EF4-FFF2-40B4-BE49-F238E27FC236}">
                <a16:creationId xmlns:a16="http://schemas.microsoft.com/office/drawing/2014/main" id="{9EEB3BC6-5818-4244-A78C-1A7B9F04BE53}"/>
              </a:ext>
            </a:extLst>
          </p:cNvPr>
          <p:cNvSpPr>
            <a:spLocks noGrp="1"/>
          </p:cNvSpPr>
          <p:nvPr>
            <p:ph type="pic" sz="quarter" idx="12" hasCustomPrompt="1"/>
          </p:nvPr>
        </p:nvSpPr>
        <p:spPr>
          <a:xfrm>
            <a:off x="632722" y="643266"/>
            <a:ext cx="3456000" cy="2447925"/>
          </a:xfrm>
          <a:custGeom>
            <a:avLst/>
            <a:gdLst>
              <a:gd name="connsiteX0" fmla="*/ 0 w 3447151"/>
              <a:gd name="connsiteY0" fmla="*/ 0 h 2445472"/>
              <a:gd name="connsiteX1" fmla="*/ 3447151 w 3447151"/>
              <a:gd name="connsiteY1" fmla="*/ 0 h 2445472"/>
              <a:gd name="connsiteX2" fmla="*/ 3447151 w 3447151"/>
              <a:gd name="connsiteY2" fmla="*/ 2445472 h 2445472"/>
              <a:gd name="connsiteX3" fmla="*/ 253304 w 3447151"/>
              <a:gd name="connsiteY3" fmla="*/ 2445472 h 2445472"/>
              <a:gd name="connsiteX4" fmla="*/ 202263 w 3447151"/>
              <a:gd name="connsiteY4" fmla="*/ 2440327 h 2445472"/>
              <a:gd name="connsiteX5" fmla="*/ 0 w 3447151"/>
              <a:gd name="connsiteY5" fmla="*/ 2192159 h 2445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7151" h="2445472">
                <a:moveTo>
                  <a:pt x="0" y="0"/>
                </a:moveTo>
                <a:lnTo>
                  <a:pt x="3447151" y="0"/>
                </a:lnTo>
                <a:lnTo>
                  <a:pt x="3447151" y="2445472"/>
                </a:lnTo>
                <a:lnTo>
                  <a:pt x="253304" y="2445472"/>
                </a:lnTo>
                <a:lnTo>
                  <a:pt x="202263" y="2440327"/>
                </a:lnTo>
                <a:cubicBezTo>
                  <a:pt x="86832" y="2416706"/>
                  <a:pt x="0" y="2314573"/>
                  <a:pt x="0" y="2192159"/>
                </a:cubicBezTo>
                <a:close/>
              </a:path>
            </a:pathLst>
          </a:custGeom>
          <a:solidFill>
            <a:schemeClr val="accent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i="0">
                <a:solidFill>
                  <a:schemeClr val="bg1"/>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
        <p:nvSpPr>
          <p:cNvPr id="12" name="Picture Placeholder 20">
            <a:extLst>
              <a:ext uri="{FF2B5EF4-FFF2-40B4-BE49-F238E27FC236}">
                <a16:creationId xmlns:a16="http://schemas.microsoft.com/office/drawing/2014/main" id="{816787A9-2DFD-A54D-B3D1-B9387B7C8936}"/>
              </a:ext>
            </a:extLst>
          </p:cNvPr>
          <p:cNvSpPr>
            <a:spLocks noGrp="1"/>
          </p:cNvSpPr>
          <p:nvPr>
            <p:ph type="pic" sz="quarter" idx="23" hasCustomPrompt="1"/>
          </p:nvPr>
        </p:nvSpPr>
        <p:spPr>
          <a:xfrm>
            <a:off x="4380410" y="643266"/>
            <a:ext cx="3456000" cy="2447925"/>
          </a:xfrm>
          <a:custGeom>
            <a:avLst/>
            <a:gdLst>
              <a:gd name="connsiteX0" fmla="*/ 0 w 3447151"/>
              <a:gd name="connsiteY0" fmla="*/ 0 h 2445472"/>
              <a:gd name="connsiteX1" fmla="*/ 3447151 w 3447151"/>
              <a:gd name="connsiteY1" fmla="*/ 0 h 2445472"/>
              <a:gd name="connsiteX2" fmla="*/ 3447151 w 3447151"/>
              <a:gd name="connsiteY2" fmla="*/ 2445472 h 2445472"/>
              <a:gd name="connsiteX3" fmla="*/ 253304 w 3447151"/>
              <a:gd name="connsiteY3" fmla="*/ 2445472 h 2445472"/>
              <a:gd name="connsiteX4" fmla="*/ 202263 w 3447151"/>
              <a:gd name="connsiteY4" fmla="*/ 2440327 h 2445472"/>
              <a:gd name="connsiteX5" fmla="*/ 0 w 3447151"/>
              <a:gd name="connsiteY5" fmla="*/ 2192159 h 2445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7151" h="2445472">
                <a:moveTo>
                  <a:pt x="0" y="0"/>
                </a:moveTo>
                <a:lnTo>
                  <a:pt x="3447151" y="0"/>
                </a:lnTo>
                <a:lnTo>
                  <a:pt x="3447151" y="2445472"/>
                </a:lnTo>
                <a:lnTo>
                  <a:pt x="253304" y="2445472"/>
                </a:lnTo>
                <a:lnTo>
                  <a:pt x="202263" y="2440327"/>
                </a:lnTo>
                <a:cubicBezTo>
                  <a:pt x="86832" y="2416706"/>
                  <a:pt x="0" y="2314573"/>
                  <a:pt x="0" y="2192159"/>
                </a:cubicBezTo>
                <a:close/>
              </a:path>
            </a:pathLst>
          </a:custGeom>
          <a:solidFill>
            <a:schemeClr val="accent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28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
        <p:nvSpPr>
          <p:cNvPr id="13" name="Picture Placeholder 21">
            <a:extLst>
              <a:ext uri="{FF2B5EF4-FFF2-40B4-BE49-F238E27FC236}">
                <a16:creationId xmlns:a16="http://schemas.microsoft.com/office/drawing/2014/main" id="{B04326B7-E91B-9740-A418-C88B2E74C607}"/>
              </a:ext>
            </a:extLst>
          </p:cNvPr>
          <p:cNvSpPr>
            <a:spLocks noGrp="1"/>
          </p:cNvSpPr>
          <p:nvPr>
            <p:ph type="pic" sz="quarter" idx="24" hasCustomPrompt="1"/>
          </p:nvPr>
        </p:nvSpPr>
        <p:spPr>
          <a:xfrm>
            <a:off x="8128097" y="643266"/>
            <a:ext cx="3456000" cy="2447925"/>
          </a:xfrm>
          <a:custGeom>
            <a:avLst/>
            <a:gdLst>
              <a:gd name="connsiteX0" fmla="*/ 0 w 3447151"/>
              <a:gd name="connsiteY0" fmla="*/ 0 h 2445472"/>
              <a:gd name="connsiteX1" fmla="*/ 3447151 w 3447151"/>
              <a:gd name="connsiteY1" fmla="*/ 0 h 2445472"/>
              <a:gd name="connsiteX2" fmla="*/ 3447151 w 3447151"/>
              <a:gd name="connsiteY2" fmla="*/ 2445472 h 2445472"/>
              <a:gd name="connsiteX3" fmla="*/ 253304 w 3447151"/>
              <a:gd name="connsiteY3" fmla="*/ 2445472 h 2445472"/>
              <a:gd name="connsiteX4" fmla="*/ 202263 w 3447151"/>
              <a:gd name="connsiteY4" fmla="*/ 2440327 h 2445472"/>
              <a:gd name="connsiteX5" fmla="*/ 0 w 3447151"/>
              <a:gd name="connsiteY5" fmla="*/ 2192159 h 2445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7151" h="2445472">
                <a:moveTo>
                  <a:pt x="0" y="0"/>
                </a:moveTo>
                <a:lnTo>
                  <a:pt x="3447151" y="0"/>
                </a:lnTo>
                <a:lnTo>
                  <a:pt x="3447151" y="2445472"/>
                </a:lnTo>
                <a:lnTo>
                  <a:pt x="253304" y="2445472"/>
                </a:lnTo>
                <a:lnTo>
                  <a:pt x="202263" y="2440327"/>
                </a:lnTo>
                <a:cubicBezTo>
                  <a:pt x="86832" y="2416706"/>
                  <a:pt x="0" y="2314573"/>
                  <a:pt x="0" y="2192159"/>
                </a:cubicBezTo>
                <a:close/>
              </a:path>
            </a:pathLst>
          </a:custGeom>
          <a:solidFill>
            <a:schemeClr val="accent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i="0">
                <a:solidFill>
                  <a:schemeClr val="bg1"/>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
        <p:nvSpPr>
          <p:cNvPr id="10" name="Content Placeholder 9">
            <a:extLst>
              <a:ext uri="{FF2B5EF4-FFF2-40B4-BE49-F238E27FC236}">
                <a16:creationId xmlns:a16="http://schemas.microsoft.com/office/drawing/2014/main" id="{8D414A82-8300-43F5-8449-10B8D34A3010}"/>
              </a:ext>
            </a:extLst>
          </p:cNvPr>
          <p:cNvSpPr>
            <a:spLocks noGrp="1"/>
          </p:cNvSpPr>
          <p:nvPr>
            <p:ph sz="quarter" idx="25" hasCustomPrompt="1"/>
          </p:nvPr>
        </p:nvSpPr>
        <p:spPr>
          <a:xfrm>
            <a:off x="632723" y="4181794"/>
            <a:ext cx="3456000" cy="2053040"/>
          </a:xfrm>
        </p:spPr>
        <p:txBody>
          <a:bodyPr>
            <a:normAutofit/>
          </a:bodyPr>
          <a:lstStyle>
            <a:lvl1pPr marL="182563" indent="-182563">
              <a:buClr>
                <a:schemeClr val="accent2"/>
              </a:buClr>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
        <p:nvSpPr>
          <p:cNvPr id="14" name="Content Placeholder 9">
            <a:extLst>
              <a:ext uri="{FF2B5EF4-FFF2-40B4-BE49-F238E27FC236}">
                <a16:creationId xmlns:a16="http://schemas.microsoft.com/office/drawing/2014/main" id="{C55D1222-512A-4020-AE86-8C428804EA1D}"/>
              </a:ext>
            </a:extLst>
          </p:cNvPr>
          <p:cNvSpPr>
            <a:spLocks noGrp="1"/>
          </p:cNvSpPr>
          <p:nvPr>
            <p:ph sz="quarter" idx="26" hasCustomPrompt="1"/>
          </p:nvPr>
        </p:nvSpPr>
        <p:spPr>
          <a:xfrm>
            <a:off x="4380410" y="4181794"/>
            <a:ext cx="3456000" cy="2053040"/>
          </a:xfrm>
        </p:spPr>
        <p:txBody>
          <a:bodyPr>
            <a:normAutofit/>
          </a:bodyPr>
          <a:lstStyle>
            <a:lvl1pPr marL="182563" indent="-182563">
              <a:buClr>
                <a:schemeClr val="accent2"/>
              </a:buClr>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
        <p:nvSpPr>
          <p:cNvPr id="15" name="Content Placeholder 9">
            <a:extLst>
              <a:ext uri="{FF2B5EF4-FFF2-40B4-BE49-F238E27FC236}">
                <a16:creationId xmlns:a16="http://schemas.microsoft.com/office/drawing/2014/main" id="{A007419B-9354-4CE8-81AF-E975BC83ACBC}"/>
              </a:ext>
            </a:extLst>
          </p:cNvPr>
          <p:cNvSpPr>
            <a:spLocks noGrp="1"/>
          </p:cNvSpPr>
          <p:nvPr>
            <p:ph sz="quarter" idx="27" hasCustomPrompt="1"/>
          </p:nvPr>
        </p:nvSpPr>
        <p:spPr>
          <a:xfrm>
            <a:off x="8128097" y="4181794"/>
            <a:ext cx="3456000" cy="2053040"/>
          </a:xfrm>
        </p:spPr>
        <p:txBody>
          <a:bodyPr>
            <a:normAutofit/>
          </a:bodyPr>
          <a:lstStyle>
            <a:lvl1pPr marL="182563" indent="-182563">
              <a:buClr>
                <a:schemeClr val="accent2"/>
              </a:buClr>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Tree>
    <p:extLst>
      <p:ext uri="{BB962C8B-B14F-4D97-AF65-F5344CB8AC3E}">
        <p14:creationId xmlns:p14="http://schemas.microsoft.com/office/powerpoint/2010/main" val="3422180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UAntwerpen_3icon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3D96712-8A94-CB4B-8CE6-B7A18FB19433}"/>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5" name="Tijdelijke aanduiding voor afbeelding 33">
            <a:extLst>
              <a:ext uri="{FF2B5EF4-FFF2-40B4-BE49-F238E27FC236}">
                <a16:creationId xmlns:a16="http://schemas.microsoft.com/office/drawing/2014/main" id="{9BF78AC3-F061-4145-A432-3FB7391D0F0E}"/>
              </a:ext>
            </a:extLst>
          </p:cNvPr>
          <p:cNvSpPr>
            <a:spLocks noGrp="1"/>
          </p:cNvSpPr>
          <p:nvPr>
            <p:ph type="pic" sz="quarter" idx="12" hasCustomPrompt="1"/>
          </p:nvPr>
        </p:nvSpPr>
        <p:spPr>
          <a:xfrm>
            <a:off x="1514198" y="1378339"/>
            <a:ext cx="1674000" cy="1672263"/>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16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6" name="Tijdelijke aanduiding voor afbeelding 33">
            <a:extLst>
              <a:ext uri="{FF2B5EF4-FFF2-40B4-BE49-F238E27FC236}">
                <a16:creationId xmlns:a16="http://schemas.microsoft.com/office/drawing/2014/main" id="{AAA97E2B-5188-B740-8501-2BF96B4796A0}"/>
              </a:ext>
            </a:extLst>
          </p:cNvPr>
          <p:cNvSpPr>
            <a:spLocks noGrp="1"/>
          </p:cNvSpPr>
          <p:nvPr>
            <p:ph type="pic" sz="quarter" idx="18" hasCustomPrompt="1"/>
          </p:nvPr>
        </p:nvSpPr>
        <p:spPr>
          <a:xfrm>
            <a:off x="5260054" y="1378339"/>
            <a:ext cx="1674000" cy="1672263"/>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16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7" name="Tijdelijke aanduiding voor afbeelding 33">
            <a:extLst>
              <a:ext uri="{FF2B5EF4-FFF2-40B4-BE49-F238E27FC236}">
                <a16:creationId xmlns:a16="http://schemas.microsoft.com/office/drawing/2014/main" id="{6410F448-44B9-E245-8CA2-3AC4F6FCD9F3}"/>
              </a:ext>
            </a:extLst>
          </p:cNvPr>
          <p:cNvSpPr>
            <a:spLocks noGrp="1"/>
          </p:cNvSpPr>
          <p:nvPr>
            <p:ph type="pic" sz="quarter" idx="19" hasCustomPrompt="1"/>
          </p:nvPr>
        </p:nvSpPr>
        <p:spPr>
          <a:xfrm>
            <a:off x="9005909" y="1378339"/>
            <a:ext cx="1674000" cy="1672263"/>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16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8" name="Tijdelijke aanduiding voor tekst 3">
            <a:extLst>
              <a:ext uri="{FF2B5EF4-FFF2-40B4-BE49-F238E27FC236}">
                <a16:creationId xmlns:a16="http://schemas.microsoft.com/office/drawing/2014/main" id="{C9026212-289C-F34A-A4D7-E30D294D4195}"/>
              </a:ext>
            </a:extLst>
          </p:cNvPr>
          <p:cNvSpPr>
            <a:spLocks noGrp="1"/>
          </p:cNvSpPr>
          <p:nvPr>
            <p:ph type="body" sz="quarter" idx="22" hasCustomPrompt="1"/>
          </p:nvPr>
        </p:nvSpPr>
        <p:spPr>
          <a:xfrm>
            <a:off x="630810" y="3704273"/>
            <a:ext cx="3438000" cy="522288"/>
          </a:xfrm>
          <a:prstGeom prst="rect">
            <a:avLst/>
          </a:prstGeom>
        </p:spPr>
        <p:txBody>
          <a:bodyPr lIns="0" tIns="0" rIns="0" bIns="0">
            <a:normAutofit/>
          </a:bodyPr>
          <a:lstStyle>
            <a:lvl1pPr marL="0" indent="0" algn="ctr">
              <a:buNone/>
              <a:defRPr sz="2200" b="1" i="0">
                <a:solidFill>
                  <a:schemeClr val="accent2"/>
                </a:solidFill>
                <a:latin typeface="Calibri" panose="020F0502020204030204" pitchFamily="34" charset="0"/>
                <a:cs typeface="Calibri" panose="020F0502020204030204" pitchFamily="34" charset="0"/>
              </a:defRPr>
            </a:lvl1pPr>
          </a:lstStyle>
          <a:p>
            <a:r>
              <a:rPr lang="en-US" noProof="0" dirty="0"/>
              <a:t>Subtitle</a:t>
            </a:r>
          </a:p>
        </p:txBody>
      </p:sp>
      <p:sp>
        <p:nvSpPr>
          <p:cNvPr id="11" name="Tijdelijke aanduiding voor tekst 3">
            <a:extLst>
              <a:ext uri="{FF2B5EF4-FFF2-40B4-BE49-F238E27FC236}">
                <a16:creationId xmlns:a16="http://schemas.microsoft.com/office/drawing/2014/main" id="{642A680A-1625-824E-8281-465F0A135B3A}"/>
              </a:ext>
            </a:extLst>
          </p:cNvPr>
          <p:cNvSpPr>
            <a:spLocks noGrp="1"/>
          </p:cNvSpPr>
          <p:nvPr>
            <p:ph type="body" sz="quarter" idx="24" hasCustomPrompt="1"/>
          </p:nvPr>
        </p:nvSpPr>
        <p:spPr>
          <a:xfrm>
            <a:off x="8136376" y="3704273"/>
            <a:ext cx="3438000" cy="522288"/>
          </a:xfrm>
          <a:prstGeom prst="rect">
            <a:avLst/>
          </a:prstGeom>
        </p:spPr>
        <p:txBody>
          <a:bodyPr lIns="0" tIns="0" rIns="0" bIns="0">
            <a:normAutofit/>
          </a:bodyPr>
          <a:lstStyle>
            <a:lvl1pPr marL="0" indent="0" algn="ctr">
              <a:buNone/>
              <a:defRPr sz="2200" b="1" i="0">
                <a:solidFill>
                  <a:schemeClr val="accent2"/>
                </a:solidFill>
                <a:latin typeface="Calibri" panose="020F0502020204030204" pitchFamily="34" charset="0"/>
                <a:cs typeface="Calibri" panose="020F0502020204030204" pitchFamily="34" charset="0"/>
              </a:defRPr>
            </a:lvl1pPr>
          </a:lstStyle>
          <a:p>
            <a:r>
              <a:rPr lang="en-US" noProof="0" dirty="0"/>
              <a:t>Subtitle</a:t>
            </a:r>
          </a:p>
        </p:txBody>
      </p:sp>
      <p:sp>
        <p:nvSpPr>
          <p:cNvPr id="13" name="Tijdelijke aanduiding voor tekst 3">
            <a:extLst>
              <a:ext uri="{FF2B5EF4-FFF2-40B4-BE49-F238E27FC236}">
                <a16:creationId xmlns:a16="http://schemas.microsoft.com/office/drawing/2014/main" id="{466E1215-57EE-734D-95D4-32CDFD6B77AE}"/>
              </a:ext>
            </a:extLst>
          </p:cNvPr>
          <p:cNvSpPr>
            <a:spLocks noGrp="1"/>
          </p:cNvSpPr>
          <p:nvPr>
            <p:ph type="body" sz="quarter" idx="26" hasCustomPrompt="1"/>
          </p:nvPr>
        </p:nvSpPr>
        <p:spPr>
          <a:xfrm>
            <a:off x="4383593" y="3704273"/>
            <a:ext cx="3438000" cy="522288"/>
          </a:xfrm>
          <a:prstGeom prst="rect">
            <a:avLst/>
          </a:prstGeom>
        </p:spPr>
        <p:txBody>
          <a:bodyPr lIns="0" tIns="0" rIns="0" bIns="0">
            <a:normAutofit/>
          </a:bodyPr>
          <a:lstStyle>
            <a:lvl1pPr marL="0" indent="0" algn="ctr">
              <a:buNone/>
              <a:defRPr sz="2200" b="1" i="0">
                <a:solidFill>
                  <a:schemeClr val="accent2"/>
                </a:solidFill>
                <a:latin typeface="Calibri" panose="020F0502020204030204" pitchFamily="34" charset="0"/>
                <a:cs typeface="Calibri" panose="020F0502020204030204" pitchFamily="34" charset="0"/>
              </a:defRPr>
            </a:lvl1pPr>
          </a:lstStyle>
          <a:p>
            <a:r>
              <a:rPr lang="en-US" noProof="0" dirty="0"/>
              <a:t>Subtitle</a:t>
            </a:r>
          </a:p>
        </p:txBody>
      </p:sp>
      <p:sp>
        <p:nvSpPr>
          <p:cNvPr id="15" name="Content Placeholder 9">
            <a:extLst>
              <a:ext uri="{FF2B5EF4-FFF2-40B4-BE49-F238E27FC236}">
                <a16:creationId xmlns:a16="http://schemas.microsoft.com/office/drawing/2014/main" id="{66692AD7-78D2-4CCE-AF2E-3E0B2562ECFE}"/>
              </a:ext>
            </a:extLst>
          </p:cNvPr>
          <p:cNvSpPr>
            <a:spLocks noGrp="1"/>
          </p:cNvSpPr>
          <p:nvPr>
            <p:ph sz="quarter" idx="27" hasCustomPrompt="1"/>
          </p:nvPr>
        </p:nvSpPr>
        <p:spPr>
          <a:xfrm>
            <a:off x="630810" y="4248038"/>
            <a:ext cx="3438000" cy="1990800"/>
          </a:xfrm>
        </p:spPr>
        <p:txBody>
          <a:bodyPr>
            <a:normAutofit/>
          </a:bodyPr>
          <a:lstStyle>
            <a:lvl1pPr marL="182563" indent="-182563" algn="ctr">
              <a:defRPr sz="1600" b="0">
                <a:latin typeface="+mj-lt"/>
              </a:defRPr>
            </a:lvl1pPr>
            <a:lvl2pPr marL="360363" indent="-184150" algn="ctr">
              <a:defRPr sz="1400" b="0">
                <a:latin typeface="+mj-lt"/>
              </a:defRPr>
            </a:lvl2pPr>
            <a:lvl3pPr marL="536575" indent="-176213" algn="ctr">
              <a:defRPr sz="1200">
                <a:latin typeface="+mj-lt"/>
              </a:defRPr>
            </a:lvl3pPr>
            <a:lvl4pPr marL="719138" indent="-182563" algn="ctr">
              <a:defRPr sz="1100">
                <a:latin typeface="+mj-lt"/>
              </a:defRPr>
            </a:lvl4pPr>
            <a:lvl5pPr marL="895350" indent="-176213" algn="ctr">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
        <p:nvSpPr>
          <p:cNvPr id="16" name="Content Placeholder 9">
            <a:extLst>
              <a:ext uri="{FF2B5EF4-FFF2-40B4-BE49-F238E27FC236}">
                <a16:creationId xmlns:a16="http://schemas.microsoft.com/office/drawing/2014/main" id="{FC120415-A1CE-44F6-BDB2-ECE056C8A736}"/>
              </a:ext>
            </a:extLst>
          </p:cNvPr>
          <p:cNvSpPr>
            <a:spLocks noGrp="1"/>
          </p:cNvSpPr>
          <p:nvPr>
            <p:ph sz="quarter" idx="28" hasCustomPrompt="1"/>
          </p:nvPr>
        </p:nvSpPr>
        <p:spPr>
          <a:xfrm>
            <a:off x="4383593" y="4248038"/>
            <a:ext cx="3438000" cy="1990800"/>
          </a:xfrm>
        </p:spPr>
        <p:txBody>
          <a:bodyPr>
            <a:normAutofit/>
          </a:bodyPr>
          <a:lstStyle>
            <a:lvl1pPr marL="182563" indent="-182563" algn="ctr">
              <a:defRPr sz="1600" b="0">
                <a:latin typeface="+mj-lt"/>
              </a:defRPr>
            </a:lvl1pPr>
            <a:lvl2pPr marL="360363" indent="-184150" algn="ctr">
              <a:defRPr sz="1400" b="0">
                <a:latin typeface="+mj-lt"/>
              </a:defRPr>
            </a:lvl2pPr>
            <a:lvl3pPr marL="536575" indent="-176213" algn="ctr">
              <a:defRPr sz="1200">
                <a:latin typeface="+mj-lt"/>
              </a:defRPr>
            </a:lvl3pPr>
            <a:lvl4pPr marL="719138" indent="-182563" algn="ctr">
              <a:defRPr sz="1100">
                <a:latin typeface="+mj-lt"/>
              </a:defRPr>
            </a:lvl4pPr>
            <a:lvl5pPr marL="895350" indent="-176213" algn="ctr">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
        <p:nvSpPr>
          <p:cNvPr id="17" name="Content Placeholder 9">
            <a:extLst>
              <a:ext uri="{FF2B5EF4-FFF2-40B4-BE49-F238E27FC236}">
                <a16:creationId xmlns:a16="http://schemas.microsoft.com/office/drawing/2014/main" id="{E18EDD4A-93E4-41E6-A00B-6EF03C4ACB69}"/>
              </a:ext>
            </a:extLst>
          </p:cNvPr>
          <p:cNvSpPr>
            <a:spLocks noGrp="1"/>
          </p:cNvSpPr>
          <p:nvPr>
            <p:ph sz="quarter" idx="29" hasCustomPrompt="1"/>
          </p:nvPr>
        </p:nvSpPr>
        <p:spPr>
          <a:xfrm>
            <a:off x="8136376" y="4248038"/>
            <a:ext cx="3438000" cy="1990800"/>
          </a:xfrm>
        </p:spPr>
        <p:txBody>
          <a:bodyPr>
            <a:normAutofit/>
          </a:bodyPr>
          <a:lstStyle>
            <a:lvl1pPr marL="182563" indent="-182563" algn="ctr">
              <a:defRPr sz="1600" b="0">
                <a:latin typeface="+mj-lt"/>
              </a:defRPr>
            </a:lvl1pPr>
            <a:lvl2pPr marL="360363" indent="-184150" algn="ctr">
              <a:defRPr sz="1400" b="0">
                <a:latin typeface="+mj-lt"/>
              </a:defRPr>
            </a:lvl2pPr>
            <a:lvl3pPr marL="536575" indent="-176213" algn="ctr">
              <a:defRPr sz="1200">
                <a:latin typeface="+mj-lt"/>
              </a:defRPr>
            </a:lvl3pPr>
            <a:lvl4pPr marL="719138" indent="-182563" algn="ctr">
              <a:defRPr sz="1100">
                <a:latin typeface="+mj-lt"/>
              </a:defRPr>
            </a:lvl4pPr>
            <a:lvl5pPr marL="895350" indent="-176213" algn="ctr">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Tree>
    <p:extLst>
      <p:ext uri="{BB962C8B-B14F-4D97-AF65-F5344CB8AC3E}">
        <p14:creationId xmlns:p14="http://schemas.microsoft.com/office/powerpoint/2010/main" val="1679231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UAntwerpen_6icon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EA64A23-42F4-0341-A372-ED0B454B6701}"/>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5" name="Tijdelijke aanduiding voor afbeelding 33">
            <a:extLst>
              <a:ext uri="{FF2B5EF4-FFF2-40B4-BE49-F238E27FC236}">
                <a16:creationId xmlns:a16="http://schemas.microsoft.com/office/drawing/2014/main" id="{19D3F277-1732-274A-BDAC-F3BB5EB73340}"/>
              </a:ext>
            </a:extLst>
          </p:cNvPr>
          <p:cNvSpPr>
            <a:spLocks noGrp="1"/>
          </p:cNvSpPr>
          <p:nvPr>
            <p:ph type="pic" sz="quarter" idx="12" hasCustomPrompt="1"/>
          </p:nvPr>
        </p:nvSpPr>
        <p:spPr>
          <a:xfrm>
            <a:off x="630664" y="1389094"/>
            <a:ext cx="467313" cy="466828"/>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sz="800" b="0" i="0">
                <a:solidFill>
                  <a:schemeClr val="bg1"/>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7" name="Tijdelijke aanduiding voor afbeelding 33">
            <a:extLst>
              <a:ext uri="{FF2B5EF4-FFF2-40B4-BE49-F238E27FC236}">
                <a16:creationId xmlns:a16="http://schemas.microsoft.com/office/drawing/2014/main" id="{C73DE83C-1825-BF4A-A473-AF62420F8C69}"/>
              </a:ext>
            </a:extLst>
          </p:cNvPr>
          <p:cNvSpPr>
            <a:spLocks noGrp="1"/>
          </p:cNvSpPr>
          <p:nvPr>
            <p:ph type="pic" sz="quarter" idx="15" hasCustomPrompt="1"/>
          </p:nvPr>
        </p:nvSpPr>
        <p:spPr>
          <a:xfrm>
            <a:off x="4410221" y="1389094"/>
            <a:ext cx="467313" cy="466828"/>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8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9" name="Tijdelijke aanduiding voor afbeelding 33">
            <a:extLst>
              <a:ext uri="{FF2B5EF4-FFF2-40B4-BE49-F238E27FC236}">
                <a16:creationId xmlns:a16="http://schemas.microsoft.com/office/drawing/2014/main" id="{64A41B62-3349-A641-9E85-33C3E278DD4F}"/>
              </a:ext>
            </a:extLst>
          </p:cNvPr>
          <p:cNvSpPr>
            <a:spLocks noGrp="1"/>
          </p:cNvSpPr>
          <p:nvPr>
            <p:ph type="pic" sz="quarter" idx="17" hasCustomPrompt="1"/>
          </p:nvPr>
        </p:nvSpPr>
        <p:spPr>
          <a:xfrm>
            <a:off x="8141330" y="1389094"/>
            <a:ext cx="467313" cy="466828"/>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8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10" name="Tijdelijke aanduiding voor inhoud 2">
            <a:extLst>
              <a:ext uri="{FF2B5EF4-FFF2-40B4-BE49-F238E27FC236}">
                <a16:creationId xmlns:a16="http://schemas.microsoft.com/office/drawing/2014/main" id="{88F6B30C-94E8-264F-86F5-31D0E47D7244}"/>
              </a:ext>
            </a:extLst>
          </p:cNvPr>
          <p:cNvSpPr>
            <a:spLocks noGrp="1"/>
          </p:cNvSpPr>
          <p:nvPr>
            <p:ph sz="quarter" idx="24" hasCustomPrompt="1"/>
          </p:nvPr>
        </p:nvSpPr>
        <p:spPr>
          <a:xfrm>
            <a:off x="5058585" y="1411391"/>
            <a:ext cx="2404800" cy="563562"/>
          </a:xfrm>
          <a:prstGeom prst="rect">
            <a:avLst/>
          </a:prstGeom>
        </p:spPr>
        <p:txBody>
          <a:bodyPr lIns="0" tIns="0" rIns="0" bIns="0">
            <a:noAutofit/>
          </a:bodyPr>
          <a:lstStyle>
            <a:lvl1pPr marL="0" indent="0">
              <a:buNone/>
              <a:defRPr sz="2200" b="1" i="0">
                <a:solidFill>
                  <a:schemeClr val="accent2"/>
                </a:solidFill>
                <a:latin typeface="Calibri" panose="020F0502020204030204" pitchFamily="34" charset="0"/>
                <a:cs typeface="Calibri" panose="020F0502020204030204" pitchFamily="34" charset="0"/>
              </a:defRPr>
            </a:lvl1pPr>
          </a:lstStyle>
          <a:p>
            <a:r>
              <a:rPr lang="en-US" noProof="0" dirty="0"/>
              <a:t>Project title</a:t>
            </a:r>
          </a:p>
        </p:txBody>
      </p:sp>
      <p:sp>
        <p:nvSpPr>
          <p:cNvPr id="11" name="Tijdelijke aanduiding voor inhoud 2">
            <a:extLst>
              <a:ext uri="{FF2B5EF4-FFF2-40B4-BE49-F238E27FC236}">
                <a16:creationId xmlns:a16="http://schemas.microsoft.com/office/drawing/2014/main" id="{261850B4-D4F1-234A-9F22-195572228DA4}"/>
              </a:ext>
            </a:extLst>
          </p:cNvPr>
          <p:cNvSpPr>
            <a:spLocks noGrp="1"/>
          </p:cNvSpPr>
          <p:nvPr>
            <p:ph sz="quarter" idx="25" hasCustomPrompt="1"/>
          </p:nvPr>
        </p:nvSpPr>
        <p:spPr>
          <a:xfrm>
            <a:off x="8802688" y="1411391"/>
            <a:ext cx="2404800" cy="563562"/>
          </a:xfrm>
          <a:prstGeom prst="rect">
            <a:avLst/>
          </a:prstGeom>
        </p:spPr>
        <p:txBody>
          <a:bodyPr lIns="0" tIns="0" rIns="0" bIns="0">
            <a:noAutofit/>
          </a:bodyPr>
          <a:lstStyle>
            <a:lvl1pPr marL="0" indent="0">
              <a:buNone/>
              <a:defRPr lang="nl-BE" sz="2200" b="1" i="0" kern="1200" dirty="0">
                <a:solidFill>
                  <a:schemeClr val="accent2"/>
                </a:solidFill>
                <a:latin typeface="Calibri" panose="020F0502020204030204" pitchFamily="34" charset="0"/>
                <a:ea typeface="Verdana" charset="0"/>
                <a:cs typeface="Calibri" panose="020F0502020204030204" pitchFamily="34" charset="0"/>
              </a:defRPr>
            </a:lvl1pPr>
          </a:lstStyle>
          <a:p>
            <a:r>
              <a:rPr lang="en-US" noProof="0" dirty="0"/>
              <a:t>Project title</a:t>
            </a:r>
          </a:p>
        </p:txBody>
      </p:sp>
      <p:sp>
        <p:nvSpPr>
          <p:cNvPr id="12" name="Tijdelijke aanduiding voor inhoud 2">
            <a:extLst>
              <a:ext uri="{FF2B5EF4-FFF2-40B4-BE49-F238E27FC236}">
                <a16:creationId xmlns:a16="http://schemas.microsoft.com/office/drawing/2014/main" id="{DCDD9BD6-DB58-C84C-BD3C-F9652F4D492B}"/>
              </a:ext>
            </a:extLst>
          </p:cNvPr>
          <p:cNvSpPr>
            <a:spLocks noGrp="1"/>
          </p:cNvSpPr>
          <p:nvPr>
            <p:ph sz="quarter" idx="26" hasCustomPrompt="1"/>
          </p:nvPr>
        </p:nvSpPr>
        <p:spPr>
          <a:xfrm>
            <a:off x="1326874" y="1411391"/>
            <a:ext cx="2404800" cy="563562"/>
          </a:xfrm>
          <a:prstGeom prst="rect">
            <a:avLst/>
          </a:prstGeom>
        </p:spPr>
        <p:txBody>
          <a:bodyPr lIns="0" tIns="0" rIns="0" bIns="0">
            <a:noAutofit/>
          </a:bodyPr>
          <a:lstStyle>
            <a:lvl1pPr marL="0" indent="0">
              <a:buNone/>
              <a:defRPr sz="2200" b="1" i="0">
                <a:solidFill>
                  <a:schemeClr val="accent2"/>
                </a:solidFill>
                <a:latin typeface="Calibri" panose="020F0502020204030204" pitchFamily="34" charset="0"/>
                <a:cs typeface="Calibri" panose="020F0502020204030204" pitchFamily="34" charset="0"/>
              </a:defRPr>
            </a:lvl1pPr>
          </a:lstStyle>
          <a:p>
            <a:r>
              <a:rPr lang="en-US" noProof="0" dirty="0"/>
              <a:t>Project title</a:t>
            </a:r>
          </a:p>
        </p:txBody>
      </p:sp>
      <p:sp>
        <p:nvSpPr>
          <p:cNvPr id="15" name="Tijdelijke aanduiding voor afbeelding 33">
            <a:extLst>
              <a:ext uri="{FF2B5EF4-FFF2-40B4-BE49-F238E27FC236}">
                <a16:creationId xmlns:a16="http://schemas.microsoft.com/office/drawing/2014/main" id="{965879DE-F296-964E-A952-9184C5050EF5}"/>
              </a:ext>
            </a:extLst>
          </p:cNvPr>
          <p:cNvSpPr>
            <a:spLocks noGrp="1"/>
          </p:cNvSpPr>
          <p:nvPr>
            <p:ph type="pic" sz="quarter" idx="28" hasCustomPrompt="1"/>
          </p:nvPr>
        </p:nvSpPr>
        <p:spPr>
          <a:xfrm>
            <a:off x="630664" y="3841836"/>
            <a:ext cx="467313" cy="466828"/>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8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17" name="Tijdelijke aanduiding voor afbeelding 33">
            <a:extLst>
              <a:ext uri="{FF2B5EF4-FFF2-40B4-BE49-F238E27FC236}">
                <a16:creationId xmlns:a16="http://schemas.microsoft.com/office/drawing/2014/main" id="{D15EA347-33D1-EE4E-9464-3CF0EAE3CC0B}"/>
              </a:ext>
            </a:extLst>
          </p:cNvPr>
          <p:cNvSpPr>
            <a:spLocks noGrp="1"/>
          </p:cNvSpPr>
          <p:nvPr>
            <p:ph type="pic" sz="quarter" idx="30" hasCustomPrompt="1"/>
          </p:nvPr>
        </p:nvSpPr>
        <p:spPr>
          <a:xfrm>
            <a:off x="4410221" y="3841836"/>
            <a:ext cx="467313" cy="466828"/>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8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19" name="Tijdelijke aanduiding voor afbeelding 33">
            <a:extLst>
              <a:ext uri="{FF2B5EF4-FFF2-40B4-BE49-F238E27FC236}">
                <a16:creationId xmlns:a16="http://schemas.microsoft.com/office/drawing/2014/main" id="{4EC1974C-2EB3-274B-A88C-617CC7414E5A}"/>
              </a:ext>
            </a:extLst>
          </p:cNvPr>
          <p:cNvSpPr>
            <a:spLocks noGrp="1"/>
          </p:cNvSpPr>
          <p:nvPr>
            <p:ph type="pic" sz="quarter" idx="32" hasCustomPrompt="1"/>
          </p:nvPr>
        </p:nvSpPr>
        <p:spPr>
          <a:xfrm>
            <a:off x="8141330" y="3841836"/>
            <a:ext cx="467313" cy="466828"/>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8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20" name="Tijdelijke aanduiding voor inhoud 2">
            <a:extLst>
              <a:ext uri="{FF2B5EF4-FFF2-40B4-BE49-F238E27FC236}">
                <a16:creationId xmlns:a16="http://schemas.microsoft.com/office/drawing/2014/main" id="{330314A6-BF29-EC42-BF75-622C5286D534}"/>
              </a:ext>
            </a:extLst>
          </p:cNvPr>
          <p:cNvSpPr>
            <a:spLocks noGrp="1"/>
          </p:cNvSpPr>
          <p:nvPr>
            <p:ph sz="quarter" idx="33" hasCustomPrompt="1"/>
          </p:nvPr>
        </p:nvSpPr>
        <p:spPr>
          <a:xfrm>
            <a:off x="5058585" y="3864133"/>
            <a:ext cx="2404800" cy="563562"/>
          </a:xfrm>
          <a:prstGeom prst="rect">
            <a:avLst/>
          </a:prstGeom>
        </p:spPr>
        <p:txBody>
          <a:bodyPr lIns="0" tIns="0" rIns="0" bIns="0">
            <a:noAutofit/>
          </a:bodyPr>
          <a:lstStyle>
            <a:lvl1pPr marL="0" indent="0">
              <a:buNone/>
              <a:defRPr lang="nl-BE" sz="2200" b="1" i="0" kern="1200" dirty="0">
                <a:solidFill>
                  <a:schemeClr val="accent2"/>
                </a:solidFill>
                <a:latin typeface="Calibri" panose="020F0502020204030204" pitchFamily="34" charset="0"/>
                <a:ea typeface="Verdana" charset="0"/>
                <a:cs typeface="Calibri" panose="020F0502020204030204" pitchFamily="34" charset="0"/>
              </a:defRPr>
            </a:lvl1pPr>
          </a:lstStyle>
          <a:p>
            <a:r>
              <a:rPr lang="en-US" noProof="0" dirty="0"/>
              <a:t>Project title</a:t>
            </a:r>
          </a:p>
        </p:txBody>
      </p:sp>
      <p:sp>
        <p:nvSpPr>
          <p:cNvPr id="21" name="Tijdelijke aanduiding voor inhoud 2">
            <a:extLst>
              <a:ext uri="{FF2B5EF4-FFF2-40B4-BE49-F238E27FC236}">
                <a16:creationId xmlns:a16="http://schemas.microsoft.com/office/drawing/2014/main" id="{D6D76FCC-D508-DD4F-BB82-48A5BCC54578}"/>
              </a:ext>
            </a:extLst>
          </p:cNvPr>
          <p:cNvSpPr>
            <a:spLocks noGrp="1"/>
          </p:cNvSpPr>
          <p:nvPr>
            <p:ph sz="quarter" idx="34" hasCustomPrompt="1"/>
          </p:nvPr>
        </p:nvSpPr>
        <p:spPr>
          <a:xfrm>
            <a:off x="8802688" y="3864133"/>
            <a:ext cx="2404800" cy="563562"/>
          </a:xfrm>
          <a:prstGeom prst="rect">
            <a:avLst/>
          </a:prstGeom>
        </p:spPr>
        <p:txBody>
          <a:bodyPr lIns="0" tIns="0" rIns="0" bIns="0">
            <a:noAutofit/>
          </a:bodyPr>
          <a:lstStyle>
            <a:lvl1pPr marL="0" indent="0">
              <a:buNone/>
              <a:defRPr lang="nl-BE" sz="2200" b="1" i="0" kern="1200" dirty="0">
                <a:solidFill>
                  <a:schemeClr val="accent2"/>
                </a:solidFill>
                <a:latin typeface="Calibri" panose="020F0502020204030204" pitchFamily="34" charset="0"/>
                <a:ea typeface="Verdana" charset="0"/>
                <a:cs typeface="Calibri" panose="020F0502020204030204" pitchFamily="34" charset="0"/>
              </a:defRPr>
            </a:lvl1pPr>
          </a:lstStyle>
          <a:p>
            <a:r>
              <a:rPr lang="en-US" noProof="0" dirty="0"/>
              <a:t>Project title</a:t>
            </a:r>
          </a:p>
        </p:txBody>
      </p:sp>
      <p:sp>
        <p:nvSpPr>
          <p:cNvPr id="22" name="Tijdelijke aanduiding voor inhoud 2">
            <a:extLst>
              <a:ext uri="{FF2B5EF4-FFF2-40B4-BE49-F238E27FC236}">
                <a16:creationId xmlns:a16="http://schemas.microsoft.com/office/drawing/2014/main" id="{125E4E80-E44F-EA4F-8054-6AB42A8470B4}"/>
              </a:ext>
            </a:extLst>
          </p:cNvPr>
          <p:cNvSpPr>
            <a:spLocks noGrp="1"/>
          </p:cNvSpPr>
          <p:nvPr>
            <p:ph sz="quarter" idx="35" hasCustomPrompt="1"/>
          </p:nvPr>
        </p:nvSpPr>
        <p:spPr>
          <a:xfrm>
            <a:off x="1326874" y="3864133"/>
            <a:ext cx="2404800" cy="563562"/>
          </a:xfrm>
          <a:prstGeom prst="rect">
            <a:avLst/>
          </a:prstGeom>
        </p:spPr>
        <p:txBody>
          <a:bodyPr lIns="0" tIns="0" rIns="0" bIns="0">
            <a:noAutofit/>
          </a:bodyPr>
          <a:lstStyle>
            <a:lvl1pPr marL="0" indent="0">
              <a:buNone/>
              <a:defRPr lang="nl-BE" sz="2200" b="1" i="0" kern="1200" dirty="0">
                <a:solidFill>
                  <a:schemeClr val="accent2"/>
                </a:solidFill>
                <a:latin typeface="Calibri" panose="020F0502020204030204" pitchFamily="34" charset="0"/>
                <a:ea typeface="Verdana" charset="0"/>
                <a:cs typeface="Calibri" panose="020F0502020204030204" pitchFamily="34" charset="0"/>
              </a:defRPr>
            </a:lvl1pPr>
          </a:lstStyle>
          <a:p>
            <a:r>
              <a:rPr lang="en-US" noProof="0" dirty="0"/>
              <a:t>Project title</a:t>
            </a:r>
          </a:p>
        </p:txBody>
      </p:sp>
      <p:sp>
        <p:nvSpPr>
          <p:cNvPr id="23" name="Content Placeholder 9">
            <a:extLst>
              <a:ext uri="{FF2B5EF4-FFF2-40B4-BE49-F238E27FC236}">
                <a16:creationId xmlns:a16="http://schemas.microsoft.com/office/drawing/2014/main" id="{3528E721-8656-4BDD-B009-8819AFB97FC5}"/>
              </a:ext>
            </a:extLst>
          </p:cNvPr>
          <p:cNvSpPr>
            <a:spLocks noGrp="1"/>
          </p:cNvSpPr>
          <p:nvPr>
            <p:ph sz="quarter" idx="36" hasCustomPrompt="1"/>
          </p:nvPr>
        </p:nvSpPr>
        <p:spPr>
          <a:xfrm>
            <a:off x="1339266" y="2133247"/>
            <a:ext cx="2404800" cy="1404000"/>
          </a:xfrm>
        </p:spPr>
        <p:txBody>
          <a:bodyPr>
            <a:normAutofit/>
          </a:bodyPr>
          <a:lstStyle>
            <a:lvl1pPr marL="182563" indent="-182563">
              <a:buClr>
                <a:schemeClr val="accent2"/>
              </a:buClr>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
        <p:nvSpPr>
          <p:cNvPr id="24" name="Content Placeholder 9">
            <a:extLst>
              <a:ext uri="{FF2B5EF4-FFF2-40B4-BE49-F238E27FC236}">
                <a16:creationId xmlns:a16="http://schemas.microsoft.com/office/drawing/2014/main" id="{2C048C0B-E29D-49EF-80B5-29D0B0F479C0}"/>
              </a:ext>
            </a:extLst>
          </p:cNvPr>
          <p:cNvSpPr>
            <a:spLocks noGrp="1"/>
          </p:cNvSpPr>
          <p:nvPr>
            <p:ph sz="quarter" idx="37" hasCustomPrompt="1"/>
          </p:nvPr>
        </p:nvSpPr>
        <p:spPr>
          <a:xfrm>
            <a:off x="1339266" y="4586421"/>
            <a:ext cx="2404800" cy="1404000"/>
          </a:xfrm>
        </p:spPr>
        <p:txBody>
          <a:bodyPr>
            <a:normAutofit/>
          </a:bodyPr>
          <a:lstStyle>
            <a:lvl1pPr marL="182563" indent="-182563">
              <a:buClr>
                <a:schemeClr val="accent2"/>
              </a:buClr>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
        <p:nvSpPr>
          <p:cNvPr id="25" name="Content Placeholder 9">
            <a:extLst>
              <a:ext uri="{FF2B5EF4-FFF2-40B4-BE49-F238E27FC236}">
                <a16:creationId xmlns:a16="http://schemas.microsoft.com/office/drawing/2014/main" id="{5F680696-8F3B-4E74-B265-71DF36E09776}"/>
              </a:ext>
            </a:extLst>
          </p:cNvPr>
          <p:cNvSpPr>
            <a:spLocks noGrp="1"/>
          </p:cNvSpPr>
          <p:nvPr>
            <p:ph sz="quarter" idx="38" hasCustomPrompt="1"/>
          </p:nvPr>
        </p:nvSpPr>
        <p:spPr>
          <a:xfrm>
            <a:off x="5070977" y="2133247"/>
            <a:ext cx="2404800" cy="1404000"/>
          </a:xfrm>
        </p:spPr>
        <p:txBody>
          <a:bodyPr>
            <a:normAutofit/>
          </a:bodyPr>
          <a:lstStyle>
            <a:lvl1pPr marL="182563" indent="-182563">
              <a:buClr>
                <a:schemeClr val="accent2"/>
              </a:buClr>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
        <p:nvSpPr>
          <p:cNvPr id="26" name="Content Placeholder 9">
            <a:extLst>
              <a:ext uri="{FF2B5EF4-FFF2-40B4-BE49-F238E27FC236}">
                <a16:creationId xmlns:a16="http://schemas.microsoft.com/office/drawing/2014/main" id="{50B084AF-045B-4B49-8FBE-93ACB3E7F00A}"/>
              </a:ext>
            </a:extLst>
          </p:cNvPr>
          <p:cNvSpPr>
            <a:spLocks noGrp="1"/>
          </p:cNvSpPr>
          <p:nvPr>
            <p:ph sz="quarter" idx="39" hasCustomPrompt="1"/>
          </p:nvPr>
        </p:nvSpPr>
        <p:spPr>
          <a:xfrm>
            <a:off x="8802688" y="2133247"/>
            <a:ext cx="2404800" cy="1404000"/>
          </a:xfrm>
        </p:spPr>
        <p:txBody>
          <a:bodyPr>
            <a:normAutofit/>
          </a:bodyPr>
          <a:lstStyle>
            <a:lvl1pPr marL="182563" indent="-182563">
              <a:buClr>
                <a:schemeClr val="accent2"/>
              </a:buClr>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
        <p:nvSpPr>
          <p:cNvPr id="27" name="Content Placeholder 9">
            <a:extLst>
              <a:ext uri="{FF2B5EF4-FFF2-40B4-BE49-F238E27FC236}">
                <a16:creationId xmlns:a16="http://schemas.microsoft.com/office/drawing/2014/main" id="{AD8E938A-1AD9-4373-BBFD-C7C066DAB3FA}"/>
              </a:ext>
            </a:extLst>
          </p:cNvPr>
          <p:cNvSpPr>
            <a:spLocks noGrp="1"/>
          </p:cNvSpPr>
          <p:nvPr>
            <p:ph sz="quarter" idx="40" hasCustomPrompt="1"/>
          </p:nvPr>
        </p:nvSpPr>
        <p:spPr>
          <a:xfrm>
            <a:off x="5070977" y="4586421"/>
            <a:ext cx="2404800" cy="1404000"/>
          </a:xfrm>
        </p:spPr>
        <p:txBody>
          <a:bodyPr>
            <a:normAutofit/>
          </a:bodyPr>
          <a:lstStyle>
            <a:lvl1pPr marL="182563" indent="-182563">
              <a:buClr>
                <a:schemeClr val="accent2"/>
              </a:buClr>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
        <p:nvSpPr>
          <p:cNvPr id="28" name="Content Placeholder 9">
            <a:extLst>
              <a:ext uri="{FF2B5EF4-FFF2-40B4-BE49-F238E27FC236}">
                <a16:creationId xmlns:a16="http://schemas.microsoft.com/office/drawing/2014/main" id="{0C6D1181-34A3-47D3-99A2-1B802126EDC5}"/>
              </a:ext>
            </a:extLst>
          </p:cNvPr>
          <p:cNvSpPr>
            <a:spLocks noGrp="1"/>
          </p:cNvSpPr>
          <p:nvPr>
            <p:ph sz="quarter" idx="41" hasCustomPrompt="1"/>
          </p:nvPr>
        </p:nvSpPr>
        <p:spPr>
          <a:xfrm>
            <a:off x="8802688" y="4586421"/>
            <a:ext cx="2404800" cy="1404000"/>
          </a:xfrm>
        </p:spPr>
        <p:txBody>
          <a:bodyPr>
            <a:normAutofit/>
          </a:bodyPr>
          <a:lstStyle>
            <a:lvl1pPr marL="182563" indent="-182563">
              <a:buClr>
                <a:schemeClr val="accent2"/>
              </a:buClr>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Tree>
    <p:extLst>
      <p:ext uri="{BB962C8B-B14F-4D97-AF65-F5344CB8AC3E}">
        <p14:creationId xmlns:p14="http://schemas.microsoft.com/office/powerpoint/2010/main" val="4149166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UAntwerpen-objec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906A4-C8C0-BA4F-A09B-9014BCE49913}"/>
              </a:ext>
            </a:extLst>
          </p:cNvPr>
          <p:cNvSpPr>
            <a:spLocks noGrp="1"/>
          </p:cNvSpPr>
          <p:nvPr>
            <p:ph type="title"/>
          </p:nvPr>
        </p:nvSpPr>
        <p:spPr/>
        <p:txBody>
          <a:bodyPr/>
          <a:lstStyle>
            <a:lvl1pPr>
              <a:defRPr b="1" i="0">
                <a:latin typeface="Calibri" panose="020F0502020204030204" pitchFamily="34" charset="0"/>
                <a:cs typeface="Calibri" panose="020F0502020204030204" pitchFamily="34" charset="0"/>
              </a:defRPr>
            </a:lvl1pPr>
          </a:lstStyle>
          <a:p>
            <a:r>
              <a:rPr lang="en-US" noProof="0" dirty="0"/>
              <a:t>Click to edit Master title style</a:t>
            </a:r>
          </a:p>
        </p:txBody>
      </p:sp>
      <p:sp>
        <p:nvSpPr>
          <p:cNvPr id="3" name="Slide Number Placeholder 2">
            <a:extLst>
              <a:ext uri="{FF2B5EF4-FFF2-40B4-BE49-F238E27FC236}">
                <a16:creationId xmlns:a16="http://schemas.microsoft.com/office/drawing/2014/main" id="{1876E971-EE47-7745-ACA8-1DEF0415F3DA}"/>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4" name="Tijdelijke aanduiding voor grafiek 4">
            <a:extLst>
              <a:ext uri="{FF2B5EF4-FFF2-40B4-BE49-F238E27FC236}">
                <a16:creationId xmlns:a16="http://schemas.microsoft.com/office/drawing/2014/main" id="{967EE9E6-2701-5E4F-A341-5478485FBD82}"/>
              </a:ext>
            </a:extLst>
          </p:cNvPr>
          <p:cNvSpPr>
            <a:spLocks noGrp="1"/>
          </p:cNvSpPr>
          <p:nvPr>
            <p:ph type="chart" sz="quarter" idx="11" hasCustomPrompt="1"/>
          </p:nvPr>
        </p:nvSpPr>
        <p:spPr>
          <a:xfrm>
            <a:off x="623889" y="1578459"/>
            <a:ext cx="10944224" cy="4658829"/>
          </a:xfrm>
          <a:prstGeom prst="rect">
            <a:avLst/>
          </a:prstGeom>
        </p:spPr>
        <p:txBody>
          <a:bodyPr/>
          <a:lstStyle>
            <a:lvl1pPr marL="0" marR="0" indent="0" algn="l" defTabSz="914400" rtl="0" eaLnBrk="1" fontAlgn="auto" latinLnBrk="0" hangingPunct="1">
              <a:lnSpc>
                <a:spcPct val="90000"/>
              </a:lnSpc>
              <a:spcBef>
                <a:spcPts val="1000"/>
              </a:spcBef>
              <a:spcAft>
                <a:spcPts val="0"/>
              </a:spcAft>
              <a:buClr>
                <a:schemeClr val="accent2"/>
              </a:buClr>
              <a:buSzPct val="75000"/>
              <a:buFont typeface="Arial" panose="020B0604020202020204" pitchFamily="34" charset="0"/>
              <a:buNone/>
              <a:tabLst/>
              <a:defRPr b="0" i="0">
                <a:latin typeface="Calibri Light" panose="020F0302020204030204" pitchFamily="34" charset="0"/>
                <a:cs typeface="Calibri Light" panose="020F0302020204030204" pitchFamily="34" charset="0"/>
              </a:defRPr>
            </a:lvl1pPr>
          </a:lstStyle>
          <a:p>
            <a:pPr marL="457200" marR="0" lvl="0" indent="-457200" algn="l" defTabSz="914400" rtl="0" eaLnBrk="1" fontAlgn="auto" latinLnBrk="0" hangingPunct="1">
              <a:lnSpc>
                <a:spcPct val="90000"/>
              </a:lnSpc>
              <a:spcBef>
                <a:spcPts val="1000"/>
              </a:spcBef>
              <a:spcAft>
                <a:spcPts val="0"/>
              </a:spcAft>
              <a:buClr>
                <a:schemeClr val="accent2"/>
              </a:buClr>
              <a:buSzPct val="75000"/>
              <a:tabLst/>
              <a:defRPr/>
            </a:pPr>
            <a:r>
              <a:rPr lang="en-US" noProof="0"/>
              <a:t>Click the icon to add an object</a:t>
            </a:r>
          </a:p>
        </p:txBody>
      </p:sp>
    </p:spTree>
    <p:extLst>
      <p:ext uri="{BB962C8B-B14F-4D97-AF65-F5344CB8AC3E}">
        <p14:creationId xmlns:p14="http://schemas.microsoft.com/office/powerpoint/2010/main" val="3082753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ijdelijke aanduiding voor titel 1">
            <a:extLst>
              <a:ext uri="{FF2B5EF4-FFF2-40B4-BE49-F238E27FC236}">
                <a16:creationId xmlns:a16="http://schemas.microsoft.com/office/drawing/2014/main" id="{1948A336-DFA9-6348-B512-B2BBC75D1D43}"/>
              </a:ext>
            </a:extLst>
          </p:cNvPr>
          <p:cNvSpPr>
            <a:spLocks noGrp="1"/>
          </p:cNvSpPr>
          <p:nvPr>
            <p:ph type="title"/>
          </p:nvPr>
        </p:nvSpPr>
        <p:spPr>
          <a:xfrm>
            <a:off x="623887" y="620713"/>
            <a:ext cx="10944226" cy="791794"/>
          </a:xfrm>
          <a:prstGeom prst="rect">
            <a:avLst/>
          </a:prstGeom>
        </p:spPr>
        <p:txBody>
          <a:bodyPr vert="horz" lIns="0" tIns="0" rIns="0" bIns="0" rtlCol="0" anchor="t" anchorCtr="0">
            <a:normAutofit/>
          </a:bodyPr>
          <a:lstStyle/>
          <a:p>
            <a:r>
              <a:rPr lang="en-US" noProof="0" dirty="0"/>
              <a:t>Click to edit Master title style</a:t>
            </a:r>
          </a:p>
        </p:txBody>
      </p:sp>
      <p:sp>
        <p:nvSpPr>
          <p:cNvPr id="9" name="Tijdelijke aanduiding voor dianummer 3">
            <a:extLst>
              <a:ext uri="{FF2B5EF4-FFF2-40B4-BE49-F238E27FC236}">
                <a16:creationId xmlns:a16="http://schemas.microsoft.com/office/drawing/2014/main" id="{ACEE07E0-D229-2548-A4C6-019956C34182}"/>
              </a:ext>
            </a:extLst>
          </p:cNvPr>
          <p:cNvSpPr>
            <a:spLocks noGrp="1"/>
          </p:cNvSpPr>
          <p:nvPr>
            <p:ph type="sldNum" sz="quarter" idx="4"/>
          </p:nvPr>
        </p:nvSpPr>
        <p:spPr>
          <a:xfrm>
            <a:off x="8923493" y="6339173"/>
            <a:ext cx="2644619" cy="365125"/>
          </a:xfrm>
          <a:prstGeom prst="rect">
            <a:avLst/>
          </a:prstGeom>
        </p:spPr>
        <p:txBody>
          <a:bodyPr vert="horz" lIns="91440" tIns="45720" rIns="91440" bIns="45720" rtlCol="0" anchor="ctr"/>
          <a:lstStyle>
            <a:lvl1pPr algn="r">
              <a:defRPr sz="1000" b="0" i="0">
                <a:solidFill>
                  <a:schemeClr val="tx2"/>
                </a:solidFill>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cs typeface="Calibri Light" panose="020F0302020204030204" pitchFamily="34" charset="0"/>
            </a:endParaRPr>
          </a:p>
        </p:txBody>
      </p:sp>
      <p:sp>
        <p:nvSpPr>
          <p:cNvPr id="5" name="Text Placeholder 4">
            <a:extLst>
              <a:ext uri="{FF2B5EF4-FFF2-40B4-BE49-F238E27FC236}">
                <a16:creationId xmlns:a16="http://schemas.microsoft.com/office/drawing/2014/main" id="{0912212B-EACF-4AB5-8035-E9729BF5330A}"/>
              </a:ext>
            </a:extLst>
          </p:cNvPr>
          <p:cNvSpPr>
            <a:spLocks noGrp="1"/>
          </p:cNvSpPr>
          <p:nvPr>
            <p:ph type="body" idx="1"/>
          </p:nvPr>
        </p:nvSpPr>
        <p:spPr>
          <a:xfrm>
            <a:off x="623887" y="1516380"/>
            <a:ext cx="10944225" cy="4720907"/>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10" name="Afbeelding 5">
            <a:extLst>
              <a:ext uri="{FF2B5EF4-FFF2-40B4-BE49-F238E27FC236}">
                <a16:creationId xmlns:a16="http://schemas.microsoft.com/office/drawing/2014/main" id="{A755C6A7-BD9D-492D-8CB2-33F0A4141369}"/>
              </a:ext>
            </a:extLst>
          </p:cNvPr>
          <p:cNvPicPr>
            <a:picLocks noChangeAspect="1"/>
          </p:cNvPicPr>
          <p:nvPr userDrawn="1"/>
        </p:nvPicPr>
        <p:blipFill>
          <a:blip r:embed="rId13"/>
          <a:stretch>
            <a:fillRect/>
          </a:stretch>
        </p:blipFill>
        <p:spPr>
          <a:xfrm>
            <a:off x="626400" y="6466361"/>
            <a:ext cx="867176" cy="226800"/>
          </a:xfrm>
          <a:prstGeom prst="rect">
            <a:avLst/>
          </a:prstGeom>
        </p:spPr>
      </p:pic>
    </p:spTree>
  </p:cSld>
  <p:clrMap bg1="lt1" tx1="dk1" bg2="lt2" tx2="dk2" accent1="accent1" accent2="accent2" accent3="accent3" accent4="accent4" accent5="accent5" accent6="accent6" hlink="hlink" folHlink="folHlink"/>
  <p:sldLayoutIdLst>
    <p:sldLayoutId id="2147484115" r:id="rId1"/>
    <p:sldLayoutId id="2147484105" r:id="rId2"/>
    <p:sldLayoutId id="2147484106" r:id="rId3"/>
    <p:sldLayoutId id="2147484107" r:id="rId4"/>
    <p:sldLayoutId id="2147484108" r:id="rId5"/>
    <p:sldLayoutId id="2147484109" r:id="rId6"/>
    <p:sldLayoutId id="2147484110" r:id="rId7"/>
    <p:sldLayoutId id="2147484111" r:id="rId8"/>
    <p:sldLayoutId id="2147484113" r:id="rId9"/>
    <p:sldLayoutId id="2147484112" r:id="rId10"/>
    <p:sldLayoutId id="2147484102" r:id="rId11"/>
  </p:sldLayoutIdLst>
  <p:hf hdr="0"/>
  <p:txStyles>
    <p:titleStyle>
      <a:lvl1pPr algn="l" defTabSz="1217054" rtl="0" eaLnBrk="1" fontAlgn="base" hangingPunct="1">
        <a:spcBef>
          <a:spcPct val="0"/>
        </a:spcBef>
        <a:spcAft>
          <a:spcPct val="0"/>
        </a:spcAft>
        <a:defRPr sz="3800" b="1" i="0" kern="1200">
          <a:solidFill>
            <a:schemeClr val="accent2"/>
          </a:solidFill>
          <a:latin typeface="Calibri" panose="020F0502020204030204" pitchFamily="34" charset="0"/>
          <a:ea typeface="Verdana" charset="0"/>
          <a:cs typeface="Calibri" panose="020F0502020204030204" pitchFamily="34" charset="0"/>
        </a:defRPr>
      </a:lvl1pPr>
      <a:lvl2pPr algn="l" defTabSz="1217054" rtl="0" eaLnBrk="1" fontAlgn="base" hangingPunct="1">
        <a:spcBef>
          <a:spcPct val="0"/>
        </a:spcBef>
        <a:spcAft>
          <a:spcPct val="0"/>
        </a:spcAft>
        <a:defRPr sz="2667">
          <a:solidFill>
            <a:schemeClr val="accent1"/>
          </a:solidFill>
          <a:latin typeface="Verdana" panose="020B0604030504040204" pitchFamily="34" charset="0"/>
          <a:ea typeface="Verdana" panose="020B0604030504040204" pitchFamily="34" charset="0"/>
          <a:cs typeface="Verdana" panose="020B0604030504040204" pitchFamily="34" charset="0"/>
        </a:defRPr>
      </a:lvl2pPr>
      <a:lvl3pPr algn="l" defTabSz="1217054" rtl="0" eaLnBrk="1" fontAlgn="base" hangingPunct="1">
        <a:spcBef>
          <a:spcPct val="0"/>
        </a:spcBef>
        <a:spcAft>
          <a:spcPct val="0"/>
        </a:spcAft>
        <a:defRPr sz="2667">
          <a:solidFill>
            <a:schemeClr val="accent1"/>
          </a:solidFill>
          <a:latin typeface="Verdana" panose="020B0604030504040204" pitchFamily="34" charset="0"/>
          <a:ea typeface="Verdana" panose="020B0604030504040204" pitchFamily="34" charset="0"/>
          <a:cs typeface="Verdana" panose="020B0604030504040204" pitchFamily="34" charset="0"/>
        </a:defRPr>
      </a:lvl3pPr>
      <a:lvl4pPr algn="l" defTabSz="1217054" rtl="0" eaLnBrk="1" fontAlgn="base" hangingPunct="1">
        <a:spcBef>
          <a:spcPct val="0"/>
        </a:spcBef>
        <a:spcAft>
          <a:spcPct val="0"/>
        </a:spcAft>
        <a:defRPr sz="2667">
          <a:solidFill>
            <a:schemeClr val="accent1"/>
          </a:solidFill>
          <a:latin typeface="Verdana" panose="020B0604030504040204" pitchFamily="34" charset="0"/>
          <a:ea typeface="Verdana" panose="020B0604030504040204" pitchFamily="34" charset="0"/>
          <a:cs typeface="Verdana" panose="020B0604030504040204" pitchFamily="34" charset="0"/>
        </a:defRPr>
      </a:lvl4pPr>
      <a:lvl5pPr algn="l" defTabSz="1217054" rtl="0" eaLnBrk="1" fontAlgn="base" hangingPunct="1">
        <a:spcBef>
          <a:spcPct val="0"/>
        </a:spcBef>
        <a:spcAft>
          <a:spcPct val="0"/>
        </a:spcAft>
        <a:defRPr sz="2667">
          <a:solidFill>
            <a:schemeClr val="accent1"/>
          </a:solidFill>
          <a:latin typeface="Verdana" panose="020B0604030504040204" pitchFamily="34" charset="0"/>
          <a:ea typeface="Verdana" panose="020B0604030504040204" pitchFamily="34" charset="0"/>
          <a:cs typeface="Verdana" panose="020B060403050404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68288" indent="-268288" algn="l" defTabSz="1217054" rtl="0" eaLnBrk="1" fontAlgn="base" hangingPunct="1">
        <a:spcBef>
          <a:spcPct val="20000"/>
        </a:spcBef>
        <a:spcAft>
          <a:spcPct val="0"/>
        </a:spcAft>
        <a:buClr>
          <a:schemeClr val="accent2"/>
        </a:buClr>
        <a:buSzPct val="75000"/>
        <a:buFont typeface="Wingdings" panose="05000000000000000000" pitchFamily="2" charset="2"/>
        <a:buChar char="§"/>
        <a:defRPr sz="2800" b="1" i="0" kern="1200">
          <a:solidFill>
            <a:schemeClr val="tx1"/>
          </a:solidFill>
          <a:latin typeface="+mn-lt"/>
          <a:ea typeface="Verdana" charset="0"/>
          <a:cs typeface="Calibri Light" panose="020F0302020204030204" pitchFamily="34" charset="0"/>
        </a:defRPr>
      </a:lvl1pPr>
      <a:lvl2pPr marL="628650" indent="-268288" algn="l" defTabSz="1217054" rtl="0" eaLnBrk="1" fontAlgn="base" hangingPunct="1">
        <a:spcBef>
          <a:spcPct val="20000"/>
        </a:spcBef>
        <a:spcAft>
          <a:spcPct val="0"/>
        </a:spcAft>
        <a:buClr>
          <a:schemeClr val="accent1"/>
        </a:buClr>
        <a:buSzPct val="75000"/>
        <a:buFont typeface="Wingdings" panose="05000000000000000000" pitchFamily="2" charset="2"/>
        <a:buChar char="§"/>
        <a:defRPr sz="2400" kern="1200">
          <a:solidFill>
            <a:schemeClr val="tx1"/>
          </a:solidFill>
          <a:latin typeface="+mn-lt"/>
          <a:ea typeface="Verdana" charset="0"/>
          <a:cs typeface="Calibri" panose="020F0502020204030204" pitchFamily="34" charset="0"/>
        </a:defRPr>
      </a:lvl2pPr>
      <a:lvl3pPr marL="987425" indent="-268288" algn="l" defTabSz="1217054" rtl="0" eaLnBrk="1" fontAlgn="base" hangingPunct="1">
        <a:spcBef>
          <a:spcPct val="20000"/>
        </a:spcBef>
        <a:spcAft>
          <a:spcPct val="0"/>
        </a:spcAft>
        <a:buClr>
          <a:schemeClr val="accent1"/>
        </a:buClr>
        <a:buFont typeface="Arial" panose="020B0604020202020204" pitchFamily="34" charset="0"/>
        <a:buChar char="•"/>
        <a:defRPr sz="2000" kern="1200">
          <a:solidFill>
            <a:schemeClr val="tx1"/>
          </a:solidFill>
          <a:latin typeface="+mn-lt"/>
          <a:ea typeface="Verdana" charset="0"/>
          <a:cs typeface="Calibri" panose="020F0502020204030204" pitchFamily="34" charset="0"/>
        </a:defRPr>
      </a:lvl3pPr>
      <a:lvl4pPr marL="1347788" indent="-268288" algn="l" defTabSz="1217054" rtl="0" eaLnBrk="1" fontAlgn="base" hangingPunct="1">
        <a:spcBef>
          <a:spcPct val="20000"/>
        </a:spcBef>
        <a:spcAft>
          <a:spcPct val="0"/>
        </a:spcAft>
        <a:buClr>
          <a:schemeClr val="accent1"/>
        </a:buClr>
        <a:buFont typeface="Arial" panose="020B0604020202020204" pitchFamily="34" charset="0"/>
        <a:buChar char="•"/>
        <a:defRPr sz="1800" kern="1200">
          <a:solidFill>
            <a:schemeClr val="tx1"/>
          </a:solidFill>
          <a:latin typeface="+mn-lt"/>
          <a:ea typeface="Verdana" charset="0"/>
          <a:cs typeface="Calibri" panose="020F0502020204030204" pitchFamily="34" charset="0"/>
        </a:defRPr>
      </a:lvl4pPr>
      <a:lvl5pPr marL="1700213" indent="-268288" algn="l" defTabSz="1217054" rtl="0" eaLnBrk="1" fontAlgn="base" hangingPunct="1">
        <a:spcBef>
          <a:spcPct val="20000"/>
        </a:spcBef>
        <a:spcAft>
          <a:spcPct val="0"/>
        </a:spcAft>
        <a:buClr>
          <a:schemeClr val="accent1"/>
        </a:buClr>
        <a:buFont typeface="Arial" panose="020B0604020202020204" pitchFamily="34" charset="0"/>
        <a:buChar char="•"/>
        <a:defRPr sz="1800" kern="1200">
          <a:solidFill>
            <a:schemeClr val="tx1"/>
          </a:solidFill>
          <a:latin typeface="+mn-lt"/>
          <a:ea typeface="Verdana" charset="0"/>
          <a:cs typeface="Calibri" panose="020F0502020204030204" pitchFamily="34" charset="0"/>
        </a:defRPr>
      </a:lvl5pPr>
      <a:lvl6pPr marL="2076450" indent="-285750" algn="l" defTabSz="121914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441575" indent="-285750" algn="l" defTabSz="1219140" rtl="0" eaLnBrk="1" latinLnBrk="0" hangingPunct="1">
        <a:spcBef>
          <a:spcPct val="20000"/>
        </a:spcBef>
        <a:buFont typeface="Arial" panose="020B0604020202020204" pitchFamily="34" charset="0"/>
        <a:buChar char="•"/>
        <a:defRPr lang="nl-BE" sz="1800" kern="1200" dirty="0" err="1" smtClean="0">
          <a:solidFill>
            <a:schemeClr val="tx1"/>
          </a:solidFill>
          <a:latin typeface="+mn-lt"/>
          <a:ea typeface="+mn-ea"/>
          <a:cs typeface="+mn-cs"/>
        </a:defRPr>
      </a:lvl7pPr>
      <a:lvl8pPr marL="2795587" indent="-285750" algn="l" defTabSz="121914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160712" indent="-285750" algn="l" defTabSz="121914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93" userDrawn="1">
          <p15:clr>
            <a:srgbClr val="F26B43"/>
          </p15:clr>
        </p15:guide>
        <p15:guide id="2" pos="7287" userDrawn="1">
          <p15:clr>
            <a:srgbClr val="F26B43"/>
          </p15:clr>
        </p15:guide>
        <p15:guide id="3" orient="horz" pos="391" userDrawn="1">
          <p15:clr>
            <a:srgbClr val="F26B43"/>
          </p15:clr>
        </p15:guide>
        <p15:guide id="4" orient="horz" pos="392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154867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1" userDrawn="1">
          <p15:clr>
            <a:srgbClr val="F26B43"/>
          </p15:clr>
        </p15:guide>
        <p15:guide id="2" pos="393" userDrawn="1">
          <p15:clr>
            <a:srgbClr val="F26B43"/>
          </p15:clr>
        </p15:guide>
        <p15:guide id="3" pos="7287" userDrawn="1">
          <p15:clr>
            <a:srgbClr val="F26B43"/>
          </p15:clr>
        </p15:guide>
        <p15:guide id="4" orient="horz" pos="392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hyperlink" Target="https://folk.idi.ntnu.no/elster/tdt4200-f09/gropp-mpi-tutorial.pdf" TargetMode="External"/><Relationship Id="rId2" Type="http://schemas.openxmlformats.org/officeDocument/2006/relationships/hyperlink" Target="https://mpi4py.readthedocs.io/en/stable/"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C7654-B1F8-CB41-A11C-78EAAE0B4DB9}"/>
              </a:ext>
            </a:extLst>
          </p:cNvPr>
          <p:cNvSpPr>
            <a:spLocks noGrp="1"/>
          </p:cNvSpPr>
          <p:nvPr>
            <p:ph type="title"/>
          </p:nvPr>
        </p:nvSpPr>
        <p:spPr/>
        <p:txBody>
          <a:bodyPr/>
          <a:lstStyle/>
          <a:p>
            <a:r>
              <a:rPr lang="en-US" noProof="0" dirty="0"/>
              <a:t>Parallel Programming</a:t>
            </a:r>
          </a:p>
        </p:txBody>
      </p:sp>
      <p:sp>
        <p:nvSpPr>
          <p:cNvPr id="3" name="Text Placeholder 2">
            <a:extLst>
              <a:ext uri="{FF2B5EF4-FFF2-40B4-BE49-F238E27FC236}">
                <a16:creationId xmlns:a16="http://schemas.microsoft.com/office/drawing/2014/main" id="{BE59F27B-4FA1-1945-B3AE-2234EB3F591F}"/>
              </a:ext>
            </a:extLst>
          </p:cNvPr>
          <p:cNvSpPr>
            <a:spLocks noGrp="1"/>
          </p:cNvSpPr>
          <p:nvPr>
            <p:ph type="body" sz="quarter" idx="10"/>
          </p:nvPr>
        </p:nvSpPr>
        <p:spPr/>
        <p:txBody>
          <a:bodyPr/>
          <a:lstStyle/>
          <a:p>
            <a:r>
              <a:rPr lang="en-US" dirty="0"/>
              <a:t>Project assignment</a:t>
            </a:r>
          </a:p>
          <a:p>
            <a:r>
              <a:rPr lang="en-US" dirty="0">
                <a:solidFill>
                  <a:srgbClr val="FFC000"/>
                </a:solidFill>
              </a:rPr>
              <a:t>Domain decomposition for Molecular Dynamics</a:t>
            </a:r>
          </a:p>
        </p:txBody>
      </p:sp>
    </p:spTree>
    <p:extLst>
      <p:ext uri="{BB962C8B-B14F-4D97-AF65-F5344CB8AC3E}">
        <p14:creationId xmlns:p14="http://schemas.microsoft.com/office/powerpoint/2010/main" val="2323801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4E77A-27F6-DB47-B688-AFEC96EF603F}"/>
              </a:ext>
            </a:extLst>
          </p:cNvPr>
          <p:cNvSpPr>
            <a:spLocks noGrp="1"/>
          </p:cNvSpPr>
          <p:nvPr>
            <p:ph type="title"/>
          </p:nvPr>
        </p:nvSpPr>
        <p:spPr/>
        <p:txBody>
          <a:bodyPr/>
          <a:lstStyle/>
          <a:p>
            <a:r>
              <a:rPr lang="en-GB" dirty="0"/>
              <a:t>Strategy </a:t>
            </a:r>
          </a:p>
        </p:txBody>
      </p:sp>
      <p:sp>
        <p:nvSpPr>
          <p:cNvPr id="3" name="Slide Number Placeholder 2">
            <a:extLst>
              <a:ext uri="{FF2B5EF4-FFF2-40B4-BE49-F238E27FC236}">
                <a16:creationId xmlns:a16="http://schemas.microsoft.com/office/drawing/2014/main" id="{A8AD49DC-0B21-174B-93E2-39AB93639980}"/>
              </a:ext>
            </a:extLst>
          </p:cNvPr>
          <p:cNvSpPr>
            <a:spLocks noGrp="1"/>
          </p:cNvSpPr>
          <p:nvPr>
            <p:ph type="sldNum" sz="quarter" idx="10"/>
          </p:nvPr>
        </p:nvSpPr>
        <p:spPr/>
        <p:txBody>
          <a:bodyPr/>
          <a:lstStyle/>
          <a:p>
            <a:fld id="{E038E271-308C-2E46-A3EC-56326F9084CC}" type="slidenum">
              <a:rPr lang="nl-BE" smtClean="0"/>
              <a:pPr/>
              <a:t>10</a:t>
            </a:fld>
            <a:endParaRPr lang="nl-BE" dirty="0"/>
          </a:p>
        </p:txBody>
      </p:sp>
      <p:sp>
        <p:nvSpPr>
          <p:cNvPr id="4" name="Text Placeholder 3">
            <a:extLst>
              <a:ext uri="{FF2B5EF4-FFF2-40B4-BE49-F238E27FC236}">
                <a16:creationId xmlns:a16="http://schemas.microsoft.com/office/drawing/2014/main" id="{552EEC81-3B5D-F747-990D-8E61370A2B2E}"/>
              </a:ext>
            </a:extLst>
          </p:cNvPr>
          <p:cNvSpPr>
            <a:spLocks noGrp="1"/>
          </p:cNvSpPr>
          <p:nvPr>
            <p:ph type="body" sz="quarter" idx="11"/>
          </p:nvPr>
        </p:nvSpPr>
        <p:spPr/>
        <p:txBody>
          <a:bodyPr>
            <a:normAutofit/>
          </a:bodyPr>
          <a:lstStyle/>
          <a:p>
            <a:r>
              <a:rPr lang="en-GB" dirty="0"/>
              <a:t>make sure you have carried out personal-</a:t>
            </a:r>
            <a:r>
              <a:rPr lang="en-GB" dirty="0" err="1"/>
              <a:t>setup.pdf</a:t>
            </a:r>
            <a:endParaRPr lang="en-GB" dirty="0"/>
          </a:p>
          <a:p>
            <a:pPr lvl="1"/>
            <a:r>
              <a:rPr lang="en-GB" dirty="0" err="1"/>
              <a:t>github</a:t>
            </a:r>
            <a:r>
              <a:rPr lang="en-GB" dirty="0"/>
              <a:t> account!</a:t>
            </a:r>
          </a:p>
          <a:p>
            <a:pPr lvl="1"/>
            <a:r>
              <a:rPr lang="en-GB" dirty="0" err="1"/>
              <a:t>mpi</a:t>
            </a:r>
            <a:r>
              <a:rPr lang="en-GB" dirty="0"/>
              <a:t> installation (was forgotten in the VM)</a:t>
            </a:r>
          </a:p>
          <a:p>
            <a:r>
              <a:rPr lang="en-GB" dirty="0"/>
              <a:t>see principles in first talk</a:t>
            </a:r>
          </a:p>
          <a:p>
            <a:r>
              <a:rPr lang="en-GB" dirty="0"/>
              <a:t>use </a:t>
            </a:r>
            <a:r>
              <a:rPr lang="en-GB" dirty="0" err="1"/>
              <a:t>micc</a:t>
            </a:r>
            <a:endParaRPr lang="en-GB" dirty="0"/>
          </a:p>
          <a:p>
            <a:pPr lvl="1"/>
            <a:r>
              <a:rPr lang="en-GB" dirty="0"/>
              <a:t>put your code in a private </a:t>
            </a:r>
            <a:r>
              <a:rPr lang="en-GB" dirty="0" err="1"/>
              <a:t>github</a:t>
            </a:r>
            <a:r>
              <a:rPr lang="en-GB" dirty="0"/>
              <a:t> repository and give me access</a:t>
            </a:r>
          </a:p>
          <a:p>
            <a:pPr lvl="2"/>
            <a:r>
              <a:rPr lang="en-GB" dirty="0"/>
              <a:t>you have a backup at any time (commit and push regularly)</a:t>
            </a:r>
          </a:p>
          <a:p>
            <a:pPr lvl="2"/>
            <a:r>
              <a:rPr lang="en-GB" dirty="0"/>
              <a:t>I can check your code and investigate your problems to help you</a:t>
            </a:r>
          </a:p>
          <a:p>
            <a:pPr lvl="2"/>
            <a:r>
              <a:rPr lang="en-GB" dirty="0"/>
              <a:t>the code is a deliverable for the evaluation</a:t>
            </a:r>
          </a:p>
          <a:p>
            <a:pPr lvl="1"/>
            <a:endParaRPr lang="en-GB" dirty="0"/>
          </a:p>
          <a:p>
            <a:endParaRPr lang="en-GB" dirty="0"/>
          </a:p>
          <a:p>
            <a:endParaRPr lang="en-GB" dirty="0"/>
          </a:p>
        </p:txBody>
      </p:sp>
    </p:spTree>
    <p:extLst>
      <p:ext uri="{BB962C8B-B14F-4D97-AF65-F5344CB8AC3E}">
        <p14:creationId xmlns:p14="http://schemas.microsoft.com/office/powerpoint/2010/main" val="239012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4E77A-27F6-DB47-B688-AFEC96EF603F}"/>
              </a:ext>
            </a:extLst>
          </p:cNvPr>
          <p:cNvSpPr>
            <a:spLocks noGrp="1"/>
          </p:cNvSpPr>
          <p:nvPr>
            <p:ph type="title"/>
          </p:nvPr>
        </p:nvSpPr>
        <p:spPr/>
        <p:txBody>
          <a:bodyPr/>
          <a:lstStyle/>
          <a:p>
            <a:r>
              <a:rPr lang="en-GB" dirty="0"/>
              <a:t>Strategy </a:t>
            </a:r>
          </a:p>
        </p:txBody>
      </p:sp>
      <p:sp>
        <p:nvSpPr>
          <p:cNvPr id="3" name="Slide Number Placeholder 2">
            <a:extLst>
              <a:ext uri="{FF2B5EF4-FFF2-40B4-BE49-F238E27FC236}">
                <a16:creationId xmlns:a16="http://schemas.microsoft.com/office/drawing/2014/main" id="{A8AD49DC-0B21-174B-93E2-39AB93639980}"/>
              </a:ext>
            </a:extLst>
          </p:cNvPr>
          <p:cNvSpPr>
            <a:spLocks noGrp="1"/>
          </p:cNvSpPr>
          <p:nvPr>
            <p:ph type="sldNum" sz="quarter" idx="10"/>
          </p:nvPr>
        </p:nvSpPr>
        <p:spPr/>
        <p:txBody>
          <a:bodyPr/>
          <a:lstStyle/>
          <a:p>
            <a:fld id="{E038E271-308C-2E46-A3EC-56326F9084CC}" type="slidenum">
              <a:rPr lang="nl-BE" smtClean="0"/>
              <a:pPr/>
              <a:t>11</a:t>
            </a:fld>
            <a:endParaRPr lang="nl-BE" dirty="0"/>
          </a:p>
        </p:txBody>
      </p:sp>
      <p:sp>
        <p:nvSpPr>
          <p:cNvPr id="4" name="Text Placeholder 3">
            <a:extLst>
              <a:ext uri="{FF2B5EF4-FFF2-40B4-BE49-F238E27FC236}">
                <a16:creationId xmlns:a16="http://schemas.microsoft.com/office/drawing/2014/main" id="{552EEC81-3B5D-F747-990D-8E61370A2B2E}"/>
              </a:ext>
            </a:extLst>
          </p:cNvPr>
          <p:cNvSpPr>
            <a:spLocks noGrp="1"/>
          </p:cNvSpPr>
          <p:nvPr>
            <p:ph type="body" sz="quarter" idx="11"/>
          </p:nvPr>
        </p:nvSpPr>
        <p:spPr/>
        <p:txBody>
          <a:bodyPr>
            <a:normAutofit fontScale="92500" lnSpcReduction="10000"/>
          </a:bodyPr>
          <a:lstStyle/>
          <a:p>
            <a:r>
              <a:rPr lang="en-GB" dirty="0"/>
              <a:t>start in Python </a:t>
            </a:r>
          </a:p>
          <a:p>
            <a:r>
              <a:rPr lang="en-GB" dirty="0"/>
              <a:t>write tests for every component</a:t>
            </a:r>
          </a:p>
          <a:p>
            <a:pPr lvl="1"/>
            <a:r>
              <a:rPr lang="en-GB" dirty="0"/>
              <a:t>LJ potential and force</a:t>
            </a:r>
          </a:p>
          <a:p>
            <a:pPr lvl="1"/>
            <a:r>
              <a:rPr lang="en-GB" dirty="0"/>
              <a:t>grid construction</a:t>
            </a:r>
          </a:p>
          <a:p>
            <a:pPr lvl="1"/>
            <a:r>
              <a:rPr lang="en-GB" dirty="0" err="1"/>
              <a:t>verlet</a:t>
            </a:r>
            <a:r>
              <a:rPr lang="en-GB" dirty="0"/>
              <a:t> list construction</a:t>
            </a:r>
          </a:p>
          <a:p>
            <a:pPr lvl="1"/>
            <a:r>
              <a:rPr lang="en-GB" dirty="0"/>
              <a:t>total forces</a:t>
            </a:r>
          </a:p>
          <a:p>
            <a:pPr lvl="1"/>
            <a:r>
              <a:rPr lang="en-GB" dirty="0"/>
              <a:t>time evolution</a:t>
            </a:r>
          </a:p>
          <a:p>
            <a:r>
              <a:rPr lang="en-GB" dirty="0"/>
              <a:t>replace Python version with a C++ or Fortran version for </a:t>
            </a:r>
          </a:p>
          <a:p>
            <a:pPr lvl="1"/>
            <a:r>
              <a:rPr lang="en-GB" dirty="0"/>
              <a:t>LJ potential and forces</a:t>
            </a:r>
          </a:p>
          <a:p>
            <a:pPr lvl="1"/>
            <a:r>
              <a:rPr lang="en-GB" dirty="0"/>
              <a:t>time evolution</a:t>
            </a:r>
          </a:p>
          <a:p>
            <a:pPr lvl="1"/>
            <a:r>
              <a:rPr lang="en-GB" dirty="0"/>
              <a:t>(other components may remain in Python even if they are slow)</a:t>
            </a:r>
          </a:p>
          <a:p>
            <a:pPr lvl="1"/>
            <a:r>
              <a:rPr lang="en-GB" dirty="0"/>
              <a:t>provide timings for both versions (e.g. using the </a:t>
            </a:r>
            <a:r>
              <a:rPr lang="en-GB" dirty="0" err="1"/>
              <a:t>et_stopwatch</a:t>
            </a:r>
            <a:r>
              <a:rPr lang="en-GB" dirty="0"/>
              <a:t> package, see </a:t>
            </a:r>
            <a:r>
              <a:rPr lang="en-GB" dirty="0" err="1"/>
              <a:t>micc</a:t>
            </a:r>
            <a:r>
              <a:rPr lang="en-GB" dirty="0"/>
              <a:t> tutorials)</a:t>
            </a:r>
          </a:p>
          <a:p>
            <a:pPr lvl="1"/>
            <a:endParaRPr lang="en-GB" dirty="0"/>
          </a:p>
          <a:p>
            <a:endParaRPr lang="en-GB" dirty="0"/>
          </a:p>
          <a:p>
            <a:endParaRPr lang="en-GB" dirty="0"/>
          </a:p>
        </p:txBody>
      </p:sp>
    </p:spTree>
    <p:extLst>
      <p:ext uri="{BB962C8B-B14F-4D97-AF65-F5344CB8AC3E}">
        <p14:creationId xmlns:p14="http://schemas.microsoft.com/office/powerpoint/2010/main" val="3414145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8C558-042A-7241-BF5B-1127784D6563}"/>
              </a:ext>
            </a:extLst>
          </p:cNvPr>
          <p:cNvSpPr>
            <a:spLocks noGrp="1"/>
          </p:cNvSpPr>
          <p:nvPr>
            <p:ph type="title"/>
          </p:nvPr>
        </p:nvSpPr>
        <p:spPr/>
        <p:txBody>
          <a:bodyPr/>
          <a:lstStyle/>
          <a:p>
            <a:r>
              <a:rPr lang="en-GB" dirty="0"/>
              <a:t>phase 2</a:t>
            </a:r>
          </a:p>
        </p:txBody>
      </p:sp>
      <p:sp>
        <p:nvSpPr>
          <p:cNvPr id="3" name="Text Placeholder 2">
            <a:extLst>
              <a:ext uri="{FF2B5EF4-FFF2-40B4-BE49-F238E27FC236}">
                <a16:creationId xmlns:a16="http://schemas.microsoft.com/office/drawing/2014/main" id="{D9F01F71-5964-D346-9D35-9FC47C371BC7}"/>
              </a:ext>
            </a:extLst>
          </p:cNvPr>
          <p:cNvSpPr>
            <a:spLocks noGrp="1"/>
          </p:cNvSpPr>
          <p:nvPr>
            <p:ph type="body" sz="quarter" idx="10"/>
          </p:nvPr>
        </p:nvSpPr>
        <p:spPr/>
        <p:txBody>
          <a:bodyPr/>
          <a:lstStyle/>
          <a:p>
            <a:r>
              <a:rPr lang="en-GB" dirty="0" err="1"/>
              <a:t>Parallellisation</a:t>
            </a:r>
            <a:endParaRPr lang="en-GB" dirty="0"/>
          </a:p>
        </p:txBody>
      </p:sp>
    </p:spTree>
    <p:extLst>
      <p:ext uri="{BB962C8B-B14F-4D97-AF65-F5344CB8AC3E}">
        <p14:creationId xmlns:p14="http://schemas.microsoft.com/office/powerpoint/2010/main" val="3145085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917E2-1556-9642-80B7-D2D006CB187D}"/>
              </a:ext>
            </a:extLst>
          </p:cNvPr>
          <p:cNvSpPr>
            <a:spLocks noGrp="1"/>
          </p:cNvSpPr>
          <p:nvPr>
            <p:ph type="title"/>
          </p:nvPr>
        </p:nvSpPr>
        <p:spPr/>
        <p:txBody>
          <a:bodyPr/>
          <a:lstStyle/>
          <a:p>
            <a:r>
              <a:rPr lang="en-GB" dirty="0"/>
              <a:t>Molecular Dynamics - Parallelization</a:t>
            </a:r>
          </a:p>
        </p:txBody>
      </p:sp>
      <p:sp>
        <p:nvSpPr>
          <p:cNvPr id="3" name="Slide Number Placeholder 2">
            <a:extLst>
              <a:ext uri="{FF2B5EF4-FFF2-40B4-BE49-F238E27FC236}">
                <a16:creationId xmlns:a16="http://schemas.microsoft.com/office/drawing/2014/main" id="{F308BB0E-5A85-FC40-A22E-3C92D980E042}"/>
              </a:ext>
            </a:extLst>
          </p:cNvPr>
          <p:cNvSpPr>
            <a:spLocks noGrp="1"/>
          </p:cNvSpPr>
          <p:nvPr>
            <p:ph type="sldNum" sz="quarter" idx="10"/>
          </p:nvPr>
        </p:nvSpPr>
        <p:spPr/>
        <p:txBody>
          <a:bodyPr/>
          <a:lstStyle/>
          <a:p>
            <a:fld id="{E038E271-308C-2E46-A3EC-56326F9084CC}" type="slidenum">
              <a:rPr lang="nl-BE" smtClean="0"/>
              <a:pPr/>
              <a:t>13</a:t>
            </a:fld>
            <a:endParaRPr lang="nl-BE" dirty="0"/>
          </a:p>
        </p:txBody>
      </p:sp>
      <p:sp>
        <p:nvSpPr>
          <p:cNvPr id="4" name="Text Placeholder 3">
            <a:extLst>
              <a:ext uri="{FF2B5EF4-FFF2-40B4-BE49-F238E27FC236}">
                <a16:creationId xmlns:a16="http://schemas.microsoft.com/office/drawing/2014/main" id="{A3BCFB20-A60D-AB4B-825A-1131ED4BD445}"/>
              </a:ext>
            </a:extLst>
          </p:cNvPr>
          <p:cNvSpPr>
            <a:spLocks noGrp="1"/>
          </p:cNvSpPr>
          <p:nvPr>
            <p:ph type="body" sz="quarter" idx="11"/>
          </p:nvPr>
        </p:nvSpPr>
        <p:spPr/>
        <p:txBody>
          <a:bodyPr>
            <a:normAutofit/>
          </a:bodyPr>
          <a:lstStyle/>
          <a:p>
            <a:r>
              <a:rPr lang="en-GB" dirty="0"/>
              <a:t>Divide the work across several processes, using mpi4py. Every core runs a separate process that does part of the work. E.g.</a:t>
            </a:r>
          </a:p>
          <a:p>
            <a:pPr lvl="1">
              <a:buFont typeface="System Font Regular"/>
              <a:buChar char="&gt;"/>
            </a:pPr>
            <a:r>
              <a:rPr lang="en-GB" dirty="0" err="1">
                <a:latin typeface="Courier" pitchFamily="2" charset="0"/>
                <a:ea typeface="Menlo" panose="020B0609030804020204" pitchFamily="49" charset="0"/>
                <a:cs typeface="Menlo" panose="020B0609030804020204" pitchFamily="49" charset="0"/>
              </a:rPr>
              <a:t>mpirun</a:t>
            </a:r>
            <a:r>
              <a:rPr lang="en-GB" dirty="0">
                <a:latin typeface="Courier" pitchFamily="2" charset="0"/>
                <a:ea typeface="Menlo" panose="020B0609030804020204" pitchFamily="49" charset="0"/>
                <a:cs typeface="Menlo" panose="020B0609030804020204" pitchFamily="49" charset="0"/>
              </a:rPr>
              <a:t> –np 2 python </a:t>
            </a:r>
            <a:r>
              <a:rPr lang="en-GB" dirty="0" err="1">
                <a:latin typeface="Courier" pitchFamily="2" charset="0"/>
                <a:ea typeface="Menlo" panose="020B0609030804020204" pitchFamily="49" charset="0"/>
                <a:cs typeface="Menlo" panose="020B0609030804020204" pitchFamily="49" charset="0"/>
              </a:rPr>
              <a:t>md.py</a:t>
            </a:r>
            <a:endParaRPr lang="en-GB" dirty="0">
              <a:latin typeface="Courier" pitchFamily="2" charset="0"/>
              <a:ea typeface="Menlo" panose="020B0609030804020204" pitchFamily="49" charset="0"/>
              <a:cs typeface="Menlo" panose="020B0609030804020204" pitchFamily="49" charset="0"/>
            </a:endParaRPr>
          </a:p>
          <a:p>
            <a:pPr marL="269875" indent="0">
              <a:buNone/>
            </a:pPr>
            <a:r>
              <a:rPr lang="en-GB" dirty="0"/>
              <a:t>runs 2 processes. If the tasks are independent, they must not exchange information. This is not always possible.</a:t>
            </a:r>
          </a:p>
          <a:p>
            <a:pPr marL="269875" indent="-258763"/>
            <a:r>
              <a:rPr lang="en-GB" dirty="0"/>
              <a:t>Check the (</a:t>
            </a:r>
            <a:r>
              <a:rPr lang="en-GB" dirty="0" err="1"/>
              <a:t>api</a:t>
            </a:r>
            <a:r>
              <a:rPr lang="en-GB" dirty="0"/>
              <a:t>) documentation of mpi4py at </a:t>
            </a:r>
            <a:r>
              <a:rPr lang="en-GB" dirty="0">
                <a:hlinkClick r:id="rId2"/>
              </a:rPr>
              <a:t>https://mpi4py.readthedocs.io/en/stable/</a:t>
            </a:r>
            <a:r>
              <a:rPr lang="en-GB" dirty="0"/>
              <a:t> </a:t>
            </a:r>
          </a:p>
          <a:p>
            <a:pPr marL="269875" indent="-258763"/>
            <a:r>
              <a:rPr lang="en-GB" dirty="0"/>
              <a:t>For a tutorial on MPI check </a:t>
            </a:r>
            <a:r>
              <a:rPr lang="en-GB" dirty="0">
                <a:hlinkClick r:id="rId3"/>
              </a:rPr>
              <a:t>https://folk.idi.ntnu.no/elster/tdt4200-f09/gropp-mpi-tutorial.pdf</a:t>
            </a:r>
            <a:r>
              <a:rPr lang="en-GB" dirty="0"/>
              <a:t> </a:t>
            </a:r>
          </a:p>
        </p:txBody>
      </p:sp>
    </p:spTree>
    <p:extLst>
      <p:ext uri="{BB962C8B-B14F-4D97-AF65-F5344CB8AC3E}">
        <p14:creationId xmlns:p14="http://schemas.microsoft.com/office/powerpoint/2010/main" val="373690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917E2-1556-9642-80B7-D2D006CB187D}"/>
              </a:ext>
            </a:extLst>
          </p:cNvPr>
          <p:cNvSpPr>
            <a:spLocks noGrp="1"/>
          </p:cNvSpPr>
          <p:nvPr>
            <p:ph type="title"/>
          </p:nvPr>
        </p:nvSpPr>
        <p:spPr/>
        <p:txBody>
          <a:bodyPr/>
          <a:lstStyle/>
          <a:p>
            <a:r>
              <a:rPr lang="en-GB" dirty="0"/>
              <a:t>Molecular Dynamics - Parallelization</a:t>
            </a:r>
          </a:p>
        </p:txBody>
      </p:sp>
      <p:sp>
        <p:nvSpPr>
          <p:cNvPr id="3" name="Slide Number Placeholder 2">
            <a:extLst>
              <a:ext uri="{FF2B5EF4-FFF2-40B4-BE49-F238E27FC236}">
                <a16:creationId xmlns:a16="http://schemas.microsoft.com/office/drawing/2014/main" id="{F308BB0E-5A85-FC40-A22E-3C92D980E042}"/>
              </a:ext>
            </a:extLst>
          </p:cNvPr>
          <p:cNvSpPr>
            <a:spLocks noGrp="1"/>
          </p:cNvSpPr>
          <p:nvPr>
            <p:ph type="sldNum" sz="quarter" idx="10"/>
          </p:nvPr>
        </p:nvSpPr>
        <p:spPr/>
        <p:txBody>
          <a:bodyPr/>
          <a:lstStyle/>
          <a:p>
            <a:fld id="{E038E271-308C-2E46-A3EC-56326F9084CC}" type="slidenum">
              <a:rPr lang="nl-BE" smtClean="0"/>
              <a:pPr/>
              <a:t>14</a:t>
            </a:fld>
            <a:endParaRPr lang="nl-BE" dirty="0"/>
          </a:p>
        </p:txBody>
      </p:sp>
      <p:sp>
        <p:nvSpPr>
          <p:cNvPr id="4" name="Text Placeholder 3">
            <a:extLst>
              <a:ext uri="{FF2B5EF4-FFF2-40B4-BE49-F238E27FC236}">
                <a16:creationId xmlns:a16="http://schemas.microsoft.com/office/drawing/2014/main" id="{A3BCFB20-A60D-AB4B-825A-1131ED4BD445}"/>
              </a:ext>
            </a:extLst>
          </p:cNvPr>
          <p:cNvSpPr>
            <a:spLocks noGrp="1"/>
          </p:cNvSpPr>
          <p:nvPr>
            <p:ph type="body" sz="quarter" idx="11"/>
          </p:nvPr>
        </p:nvSpPr>
        <p:spPr/>
        <p:txBody>
          <a:bodyPr>
            <a:normAutofit/>
          </a:bodyPr>
          <a:lstStyle/>
          <a:p>
            <a:r>
              <a:rPr lang="en-GB" dirty="0"/>
              <a:t>domain composition</a:t>
            </a:r>
          </a:p>
          <a:p>
            <a:pPr lvl="1"/>
            <a:r>
              <a:rPr lang="en-GB" dirty="0"/>
              <a:t>Divide the space in domains, one per process. Each domain has its own atoms.</a:t>
            </a:r>
          </a:p>
          <a:p>
            <a:pPr lvl="1"/>
            <a:r>
              <a:rPr lang="en-GB" dirty="0"/>
              <a:t>Let domain boundaries coincide with cell boundaries.</a:t>
            </a:r>
          </a:p>
          <a:p>
            <a:pPr lvl="1"/>
            <a:r>
              <a:rPr lang="en-GB" dirty="0"/>
              <a:t>Domain needs information from neighbouring domains. Cells on the boundary must be known to each domain touching that boundary in order to compute the </a:t>
            </a:r>
            <a:r>
              <a:rPr lang="en-GB" dirty="0" err="1"/>
              <a:t>Verlet</a:t>
            </a:r>
            <a:r>
              <a:rPr lang="en-GB" dirty="0"/>
              <a:t> list. This is the halo concept, also known as ghost cells.</a:t>
            </a:r>
          </a:p>
          <a:p>
            <a:pPr lvl="1"/>
            <a:r>
              <a:rPr lang="en-GB" dirty="0"/>
              <a:t>Atoms may move from one cell to another and from one domain to another.</a:t>
            </a:r>
          </a:p>
          <a:p>
            <a:pPr lvl="1"/>
            <a:r>
              <a:rPr lang="en-GB" dirty="0"/>
              <a:t>Think carefully about which information must be communicated and when</a:t>
            </a:r>
          </a:p>
          <a:p>
            <a:pPr lvl="1"/>
            <a:r>
              <a:rPr lang="en-GB" dirty="0"/>
              <a:t>The amount of communication is proportional to the area of the boundaries</a:t>
            </a:r>
          </a:p>
          <a:p>
            <a:pPr lvl="1"/>
            <a:r>
              <a:rPr lang="en-GB" dirty="0"/>
              <a:t>The amount of work (load) is proportional to the volume of the domains</a:t>
            </a:r>
          </a:p>
        </p:txBody>
      </p:sp>
    </p:spTree>
    <p:extLst>
      <p:ext uri="{BB962C8B-B14F-4D97-AF65-F5344CB8AC3E}">
        <p14:creationId xmlns:p14="http://schemas.microsoft.com/office/powerpoint/2010/main" val="4261565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FB102-6194-6C47-98DA-90106C42D34B}"/>
              </a:ext>
            </a:extLst>
          </p:cNvPr>
          <p:cNvSpPr>
            <a:spLocks noGrp="1"/>
          </p:cNvSpPr>
          <p:nvPr>
            <p:ph type="title"/>
          </p:nvPr>
        </p:nvSpPr>
        <p:spPr/>
        <p:txBody>
          <a:bodyPr/>
          <a:lstStyle/>
          <a:p>
            <a:r>
              <a:rPr lang="en-GB" dirty="0"/>
              <a:t>Molecular Dynamics - Parallelization</a:t>
            </a:r>
          </a:p>
        </p:txBody>
      </p:sp>
      <p:sp>
        <p:nvSpPr>
          <p:cNvPr id="3" name="Slide Number Placeholder 2">
            <a:extLst>
              <a:ext uri="{FF2B5EF4-FFF2-40B4-BE49-F238E27FC236}">
                <a16:creationId xmlns:a16="http://schemas.microsoft.com/office/drawing/2014/main" id="{F155A6B0-3BFC-C448-AF78-F1E1558E84C9}"/>
              </a:ext>
            </a:extLst>
          </p:cNvPr>
          <p:cNvSpPr>
            <a:spLocks noGrp="1"/>
          </p:cNvSpPr>
          <p:nvPr>
            <p:ph type="sldNum" sz="quarter" idx="10"/>
          </p:nvPr>
        </p:nvSpPr>
        <p:spPr/>
        <p:txBody>
          <a:bodyPr/>
          <a:lstStyle/>
          <a:p>
            <a:fld id="{E038E271-308C-2E46-A3EC-56326F9084CC}" type="slidenum">
              <a:rPr lang="nl-BE" smtClean="0"/>
              <a:pPr/>
              <a:t>15</a:t>
            </a:fld>
            <a:endParaRPr lang="nl-BE" dirty="0"/>
          </a:p>
        </p:txBody>
      </p:sp>
      <p:sp>
        <p:nvSpPr>
          <p:cNvPr id="4" name="Text Placeholder 3">
            <a:extLst>
              <a:ext uri="{FF2B5EF4-FFF2-40B4-BE49-F238E27FC236}">
                <a16:creationId xmlns:a16="http://schemas.microsoft.com/office/drawing/2014/main" id="{DEBC2322-1D0A-0343-BB4B-66CC2C0E0A96}"/>
              </a:ext>
            </a:extLst>
          </p:cNvPr>
          <p:cNvSpPr>
            <a:spLocks noGrp="1"/>
          </p:cNvSpPr>
          <p:nvPr>
            <p:ph type="body" sz="quarter" idx="11"/>
          </p:nvPr>
        </p:nvSpPr>
        <p:spPr/>
        <p:txBody>
          <a:bodyPr>
            <a:normAutofit/>
          </a:bodyPr>
          <a:lstStyle/>
          <a:p>
            <a:r>
              <a:rPr lang="en-GB" dirty="0"/>
              <a:t>Communication is slow and is not useful work on its own</a:t>
            </a:r>
          </a:p>
          <a:p>
            <a:r>
              <a:rPr lang="en-GB" dirty="0"/>
              <a:t>In general we want to minimize the amount of data communicated.</a:t>
            </a:r>
          </a:p>
          <a:p>
            <a:r>
              <a:rPr lang="en-GB" dirty="0"/>
              <a:t>Try to overlap computation and communication. While waiting for the communication to finish, do some other useful computation. </a:t>
            </a:r>
          </a:p>
          <a:p>
            <a:pPr lvl="1"/>
            <a:r>
              <a:rPr lang="en-GB" dirty="0"/>
              <a:t>check the tutorial by </a:t>
            </a:r>
            <a:r>
              <a:rPr lang="en-GB" dirty="0" err="1"/>
              <a:t>Gropp</a:t>
            </a:r>
            <a:r>
              <a:rPr lang="en-GB" dirty="0"/>
              <a:t> and make sure you understand these concepts:</a:t>
            </a:r>
          </a:p>
          <a:p>
            <a:pPr lvl="2"/>
            <a:r>
              <a:rPr lang="en-GB" dirty="0"/>
              <a:t>one-sided vs two-sided communication</a:t>
            </a:r>
          </a:p>
          <a:p>
            <a:pPr lvl="2"/>
            <a:r>
              <a:rPr lang="en-GB" dirty="0"/>
              <a:t>blocking vs non-blocking communication</a:t>
            </a:r>
          </a:p>
          <a:p>
            <a:pPr marL="360362" lvl="1" indent="0">
              <a:buNone/>
            </a:pPr>
            <a:endParaRPr lang="en-GB" dirty="0"/>
          </a:p>
        </p:txBody>
      </p:sp>
    </p:spTree>
    <p:extLst>
      <p:ext uri="{BB962C8B-B14F-4D97-AF65-F5344CB8AC3E}">
        <p14:creationId xmlns:p14="http://schemas.microsoft.com/office/powerpoint/2010/main" val="1638316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A87CA-F6B5-B446-A174-56FE22D32B69}"/>
              </a:ext>
            </a:extLst>
          </p:cNvPr>
          <p:cNvSpPr>
            <a:spLocks noGrp="1"/>
          </p:cNvSpPr>
          <p:nvPr>
            <p:ph type="title"/>
          </p:nvPr>
        </p:nvSpPr>
        <p:spPr/>
        <p:txBody>
          <a:bodyPr/>
          <a:lstStyle/>
          <a:p>
            <a:r>
              <a:rPr lang="en-GB" dirty="0"/>
              <a:t>Molecular Dynamics - Parallelization</a:t>
            </a:r>
          </a:p>
        </p:txBody>
      </p:sp>
      <p:sp>
        <p:nvSpPr>
          <p:cNvPr id="3" name="Slide Number Placeholder 2">
            <a:extLst>
              <a:ext uri="{FF2B5EF4-FFF2-40B4-BE49-F238E27FC236}">
                <a16:creationId xmlns:a16="http://schemas.microsoft.com/office/drawing/2014/main" id="{BA77E0C7-64B0-6948-A3A7-4E4B118F78C8}"/>
              </a:ext>
            </a:extLst>
          </p:cNvPr>
          <p:cNvSpPr>
            <a:spLocks noGrp="1"/>
          </p:cNvSpPr>
          <p:nvPr>
            <p:ph type="sldNum" sz="quarter" idx="10"/>
          </p:nvPr>
        </p:nvSpPr>
        <p:spPr/>
        <p:txBody>
          <a:bodyPr/>
          <a:lstStyle/>
          <a:p>
            <a:fld id="{E038E271-308C-2E46-A3EC-56326F9084CC}" type="slidenum">
              <a:rPr lang="nl-BE" smtClean="0"/>
              <a:pPr/>
              <a:t>16</a:t>
            </a:fld>
            <a:endParaRPr lang="nl-BE" dirty="0"/>
          </a:p>
        </p:txBody>
      </p:sp>
      <p:sp>
        <p:nvSpPr>
          <p:cNvPr id="4" name="Text Placeholder 3">
            <a:extLst>
              <a:ext uri="{FF2B5EF4-FFF2-40B4-BE49-F238E27FC236}">
                <a16:creationId xmlns:a16="http://schemas.microsoft.com/office/drawing/2014/main" id="{8846B6A5-956B-6D41-9C22-328C34418101}"/>
              </a:ext>
            </a:extLst>
          </p:cNvPr>
          <p:cNvSpPr>
            <a:spLocks noGrp="1"/>
          </p:cNvSpPr>
          <p:nvPr>
            <p:ph type="body" sz="quarter" idx="11"/>
          </p:nvPr>
        </p:nvSpPr>
        <p:spPr/>
        <p:txBody>
          <a:bodyPr>
            <a:normAutofit lnSpcReduction="10000"/>
          </a:bodyPr>
          <a:lstStyle/>
          <a:p>
            <a:r>
              <a:rPr lang="en-GB" dirty="0"/>
              <a:t>if the atom density is uniform across domains, each process has approximately the same amount of work and the processes will finish their timestep more or less simultaneously.</a:t>
            </a:r>
          </a:p>
          <a:p>
            <a:r>
              <a:rPr lang="en-GB" dirty="0"/>
              <a:t>If not, some processed will finish their timestep well before others and will have to wait for the last process before the next timestep can be started. Load balancing needed</a:t>
            </a:r>
          </a:p>
          <a:p>
            <a:pPr lvl="1"/>
            <a:r>
              <a:rPr lang="en-GB" dirty="0"/>
              <a:t>Dynamical domain decomposition. E.g. using only boundaries perpendicular to the x-axis, letting the boundaries move along the x-axis so they have approximately the same atom density.</a:t>
            </a:r>
          </a:p>
          <a:p>
            <a:pPr lvl="1"/>
            <a:r>
              <a:rPr lang="en-GB" dirty="0"/>
              <a:t>Much more domains (= small tasks) than processes. The tasks are moved around to waiting processes.</a:t>
            </a:r>
          </a:p>
          <a:p>
            <a:pPr lvl="1"/>
            <a:r>
              <a:rPr lang="en-GB" dirty="0"/>
              <a:t>We won’t go there…</a:t>
            </a:r>
          </a:p>
          <a:p>
            <a:endParaRPr lang="en-GB" dirty="0"/>
          </a:p>
          <a:p>
            <a:endParaRPr lang="en-GB" dirty="0"/>
          </a:p>
        </p:txBody>
      </p:sp>
    </p:spTree>
    <p:extLst>
      <p:ext uri="{BB962C8B-B14F-4D97-AF65-F5344CB8AC3E}">
        <p14:creationId xmlns:p14="http://schemas.microsoft.com/office/powerpoint/2010/main" val="3265270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EE799-2FA1-2D41-B615-40A7E7550B23}"/>
              </a:ext>
            </a:extLst>
          </p:cNvPr>
          <p:cNvSpPr>
            <a:spLocks noGrp="1"/>
          </p:cNvSpPr>
          <p:nvPr>
            <p:ph type="title"/>
          </p:nvPr>
        </p:nvSpPr>
        <p:spPr/>
        <p:txBody>
          <a:bodyPr/>
          <a:lstStyle/>
          <a:p>
            <a:r>
              <a:rPr lang="en-GB" dirty="0"/>
              <a:t>Molecular Dynamics - Parallelization</a:t>
            </a:r>
          </a:p>
        </p:txBody>
      </p:sp>
      <p:sp>
        <p:nvSpPr>
          <p:cNvPr id="3" name="Slide Number Placeholder 2">
            <a:extLst>
              <a:ext uri="{FF2B5EF4-FFF2-40B4-BE49-F238E27FC236}">
                <a16:creationId xmlns:a16="http://schemas.microsoft.com/office/drawing/2014/main" id="{1D6A7B34-ACA7-FD49-A350-4FACA34D15B1}"/>
              </a:ext>
            </a:extLst>
          </p:cNvPr>
          <p:cNvSpPr>
            <a:spLocks noGrp="1"/>
          </p:cNvSpPr>
          <p:nvPr>
            <p:ph type="sldNum" sz="quarter" idx="10"/>
          </p:nvPr>
        </p:nvSpPr>
        <p:spPr/>
        <p:txBody>
          <a:bodyPr/>
          <a:lstStyle/>
          <a:p>
            <a:fld id="{E038E271-308C-2E46-A3EC-56326F9084CC}" type="slidenum">
              <a:rPr lang="nl-BE" smtClean="0"/>
              <a:pPr/>
              <a:t>17</a:t>
            </a:fld>
            <a:endParaRPr lang="nl-BE"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5D431B7C-10E7-554F-AE26-5A24CBC5B803}"/>
                  </a:ext>
                </a:extLst>
              </p:cNvPr>
              <p:cNvSpPr>
                <a:spLocks noGrp="1"/>
              </p:cNvSpPr>
              <p:nvPr>
                <p:ph type="body" sz="quarter" idx="11"/>
              </p:nvPr>
            </p:nvSpPr>
            <p:spPr/>
            <p:txBody>
              <a:bodyPr>
                <a:normAutofit fontScale="92500" lnSpcReduction="20000"/>
              </a:bodyPr>
              <a:lstStyle/>
              <a:p>
                <a:r>
                  <a:rPr lang="en-GB" dirty="0"/>
                  <a:t>start simple</a:t>
                </a:r>
              </a:p>
              <a:p>
                <a:pPr lvl="1"/>
                <a:r>
                  <a:rPr lang="en-GB" dirty="0"/>
                  <a:t>small domain, no cut-off, no time integration, compute the interaction energy.</a:t>
                </a:r>
              </a:p>
              <a:p>
                <a:pPr lvl="1"/>
                <a:r>
                  <a:rPr lang="en-GB" dirty="0"/>
                  <a:t>add time integration </a:t>
                </a:r>
              </a:p>
              <a:p>
                <a:pPr lvl="1"/>
                <a:r>
                  <a:rPr lang="en-GB" dirty="0"/>
                  <a:t>add cut-off (brute force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𝑁</m:t>
                            </m:r>
                          </m:e>
                          <m:sup>
                            <m:r>
                              <a:rPr lang="en-US" b="0" i="1" smtClean="0">
                                <a:latin typeface="Cambria Math" panose="02040503050406030204" pitchFamily="18" charset="0"/>
                              </a:rPr>
                              <m:t>2</m:t>
                            </m:r>
                          </m:sup>
                        </m:sSup>
                      </m:e>
                    </m:d>
                  </m:oMath>
                </a14:m>
                <a:r>
                  <a:rPr lang="en-GB" dirty="0"/>
                  <a:t>)</a:t>
                </a:r>
              </a:p>
              <a:p>
                <a:r>
                  <a:rPr lang="en-GB" dirty="0"/>
                  <a:t>Divide the space in two domains along a straight boundary parallel with cell boundaries. </a:t>
                </a:r>
              </a:p>
              <a:p>
                <a:r>
                  <a:rPr lang="en-GB" dirty="0"/>
                  <a:t>think about the consequences of having the domain boundary in the middle of the cells vs coinciding with the cell boundary.</a:t>
                </a:r>
              </a:p>
              <a:p>
                <a:r>
                  <a:rPr lang="en-GB" dirty="0"/>
                  <a:t>decide what to communicate and how</a:t>
                </a:r>
              </a:p>
              <a:p>
                <a:r>
                  <a:rPr lang="en-GB" dirty="0"/>
                  <a:t>try to overlap computation and communication</a:t>
                </a:r>
              </a:p>
              <a:p>
                <a:r>
                  <a:rPr lang="en-GB" dirty="0"/>
                  <a:t>Once you understand the machinery, you can proceed further</a:t>
                </a:r>
              </a:p>
              <a:p>
                <a:pPr lvl="1"/>
                <a:r>
                  <a:rPr lang="en-GB" dirty="0"/>
                  <a:t>you should get a 2 domain case working</a:t>
                </a:r>
              </a:p>
              <a:p>
                <a:pPr lvl="1"/>
                <a:r>
                  <a:rPr lang="en-GB" dirty="0"/>
                  <a:t>draw up a plan on how to go beyond 2 domains</a:t>
                </a:r>
              </a:p>
            </p:txBody>
          </p:sp>
        </mc:Choice>
        <mc:Fallback xmlns="">
          <p:sp>
            <p:nvSpPr>
              <p:cNvPr id="4" name="Text Placeholder 3">
                <a:extLst>
                  <a:ext uri="{FF2B5EF4-FFF2-40B4-BE49-F238E27FC236}">
                    <a16:creationId xmlns:a16="http://schemas.microsoft.com/office/drawing/2014/main" id="{5D431B7C-10E7-554F-AE26-5A24CBC5B803}"/>
                  </a:ext>
                </a:extLst>
              </p:cNvPr>
              <p:cNvSpPr>
                <a:spLocks noGrp="1" noRot="1" noChangeAspect="1" noMove="1" noResize="1" noEditPoints="1" noAdjustHandles="1" noChangeArrowheads="1" noChangeShapeType="1" noTextEdit="1"/>
              </p:cNvSpPr>
              <p:nvPr>
                <p:ph type="body" sz="quarter" idx="11"/>
              </p:nvPr>
            </p:nvSpPr>
            <p:spPr>
              <a:blipFill>
                <a:blip r:embed="rId2"/>
                <a:stretch>
                  <a:fillRect l="-1273" t="-3485" r="-116" b="-1340"/>
                </a:stretch>
              </a:blipFill>
            </p:spPr>
            <p:txBody>
              <a:bodyPr/>
              <a:lstStyle/>
              <a:p>
                <a:r>
                  <a:rPr lang="en-GB">
                    <a:noFill/>
                  </a:rPr>
                  <a:t> </a:t>
                </a:r>
              </a:p>
            </p:txBody>
          </p:sp>
        </mc:Fallback>
      </mc:AlternateContent>
    </p:spTree>
    <p:extLst>
      <p:ext uri="{BB962C8B-B14F-4D97-AF65-F5344CB8AC3E}">
        <p14:creationId xmlns:p14="http://schemas.microsoft.com/office/powerpoint/2010/main" val="2494606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18316-A046-C14C-BB46-2BB799F782BD}"/>
              </a:ext>
            </a:extLst>
          </p:cNvPr>
          <p:cNvSpPr>
            <a:spLocks noGrp="1"/>
          </p:cNvSpPr>
          <p:nvPr>
            <p:ph type="title"/>
          </p:nvPr>
        </p:nvSpPr>
        <p:spPr/>
        <p:txBody>
          <a:bodyPr/>
          <a:lstStyle/>
          <a:p>
            <a:r>
              <a:rPr lang="en-GB" dirty="0"/>
              <a:t>phase 3	</a:t>
            </a:r>
          </a:p>
        </p:txBody>
      </p:sp>
      <p:sp>
        <p:nvSpPr>
          <p:cNvPr id="3" name="Text Placeholder 2">
            <a:extLst>
              <a:ext uri="{FF2B5EF4-FFF2-40B4-BE49-F238E27FC236}">
                <a16:creationId xmlns:a16="http://schemas.microsoft.com/office/drawing/2014/main" id="{1E8E0659-C85E-4347-B43C-C9FC409CC613}"/>
              </a:ext>
            </a:extLst>
          </p:cNvPr>
          <p:cNvSpPr>
            <a:spLocks noGrp="1"/>
          </p:cNvSpPr>
          <p:nvPr>
            <p:ph type="body" sz="quarter" idx="10"/>
          </p:nvPr>
        </p:nvSpPr>
        <p:spPr/>
        <p:txBody>
          <a:bodyPr/>
          <a:lstStyle/>
          <a:p>
            <a:r>
              <a:rPr lang="en-GB" dirty="0"/>
              <a:t>Evaluation</a:t>
            </a:r>
          </a:p>
        </p:txBody>
      </p:sp>
    </p:spTree>
    <p:extLst>
      <p:ext uri="{BB962C8B-B14F-4D97-AF65-F5344CB8AC3E}">
        <p14:creationId xmlns:p14="http://schemas.microsoft.com/office/powerpoint/2010/main" val="18911525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3AE2B-C73E-CE42-BADF-E56F9954081E}"/>
              </a:ext>
            </a:extLst>
          </p:cNvPr>
          <p:cNvSpPr>
            <a:spLocks noGrp="1"/>
          </p:cNvSpPr>
          <p:nvPr>
            <p:ph type="title"/>
          </p:nvPr>
        </p:nvSpPr>
        <p:spPr/>
        <p:txBody>
          <a:bodyPr/>
          <a:lstStyle/>
          <a:p>
            <a:r>
              <a:rPr lang="en-GB" dirty="0"/>
              <a:t>Evaluation</a:t>
            </a:r>
          </a:p>
        </p:txBody>
      </p:sp>
      <p:sp>
        <p:nvSpPr>
          <p:cNvPr id="3" name="Slide Number Placeholder 2">
            <a:extLst>
              <a:ext uri="{FF2B5EF4-FFF2-40B4-BE49-F238E27FC236}">
                <a16:creationId xmlns:a16="http://schemas.microsoft.com/office/drawing/2014/main" id="{4F534D4E-97AB-7E46-9295-CFC2FDB23CAF}"/>
              </a:ext>
            </a:extLst>
          </p:cNvPr>
          <p:cNvSpPr>
            <a:spLocks noGrp="1"/>
          </p:cNvSpPr>
          <p:nvPr>
            <p:ph type="sldNum" sz="quarter" idx="10"/>
          </p:nvPr>
        </p:nvSpPr>
        <p:spPr/>
        <p:txBody>
          <a:bodyPr/>
          <a:lstStyle/>
          <a:p>
            <a:fld id="{E038E271-308C-2E46-A3EC-56326F9084CC}" type="slidenum">
              <a:rPr lang="nl-BE" smtClean="0"/>
              <a:pPr/>
              <a:t>19</a:t>
            </a:fld>
            <a:endParaRPr lang="nl-BE" dirty="0"/>
          </a:p>
        </p:txBody>
      </p:sp>
      <p:sp>
        <p:nvSpPr>
          <p:cNvPr id="4" name="Text Placeholder 3">
            <a:extLst>
              <a:ext uri="{FF2B5EF4-FFF2-40B4-BE49-F238E27FC236}">
                <a16:creationId xmlns:a16="http://schemas.microsoft.com/office/drawing/2014/main" id="{798FAF0E-6881-754E-85C8-06F5ECEA5871}"/>
              </a:ext>
            </a:extLst>
          </p:cNvPr>
          <p:cNvSpPr>
            <a:spLocks noGrp="1"/>
          </p:cNvSpPr>
          <p:nvPr>
            <p:ph type="body" sz="quarter" idx="11"/>
          </p:nvPr>
        </p:nvSpPr>
        <p:spPr/>
        <p:txBody>
          <a:bodyPr>
            <a:normAutofit/>
          </a:bodyPr>
          <a:lstStyle/>
          <a:p>
            <a:r>
              <a:rPr lang="en-GB" dirty="0"/>
              <a:t>presentation of your work (probably via </a:t>
            </a:r>
            <a:r>
              <a:rPr lang="en-GB" dirty="0" err="1"/>
              <a:t>ms</a:t>
            </a:r>
            <a:r>
              <a:rPr lang="en-GB" dirty="0"/>
              <a:t> teams)</a:t>
            </a:r>
          </a:p>
          <a:p>
            <a:pPr lvl="1"/>
            <a:r>
              <a:rPr lang="en-GB" dirty="0"/>
              <a:t>explain your approach</a:t>
            </a:r>
          </a:p>
          <a:p>
            <a:pPr lvl="1"/>
            <a:r>
              <a:rPr lang="en-GB" dirty="0"/>
              <a:t>evaluate the performance of your approach (measurements)</a:t>
            </a:r>
          </a:p>
          <a:p>
            <a:pPr lvl="2"/>
            <a:r>
              <a:rPr lang="en-GB" dirty="0"/>
              <a:t>(I will give you some tools later)</a:t>
            </a:r>
          </a:p>
          <a:p>
            <a:pPr lvl="1"/>
            <a:r>
              <a:rPr lang="en-GB" dirty="0"/>
              <a:t>I will ask questions to see if you understand what you did, and to challenge your approach</a:t>
            </a:r>
          </a:p>
          <a:p>
            <a:r>
              <a:rPr lang="en-GB" dirty="0"/>
              <a:t>deliverables</a:t>
            </a:r>
          </a:p>
          <a:p>
            <a:pPr lvl="1"/>
            <a:r>
              <a:rPr lang="en-GB" dirty="0"/>
              <a:t>the presentation (.pptx or .pdf)</a:t>
            </a:r>
          </a:p>
          <a:p>
            <a:pPr lvl="1"/>
            <a:r>
              <a:rPr lang="en-GB" dirty="0"/>
              <a:t>the code</a:t>
            </a:r>
          </a:p>
          <a:p>
            <a:pPr lvl="1"/>
            <a:r>
              <a:rPr lang="en-GB" dirty="0"/>
              <a:t>both should be in your </a:t>
            </a:r>
            <a:r>
              <a:rPr lang="en-GB" dirty="0" err="1"/>
              <a:t>github</a:t>
            </a:r>
            <a:r>
              <a:rPr lang="en-GB" dirty="0"/>
              <a:t> repository</a:t>
            </a:r>
          </a:p>
          <a:p>
            <a:pPr marL="360362" lvl="1" indent="0">
              <a:buNone/>
            </a:pPr>
            <a:endParaRPr lang="en-GB" dirty="0"/>
          </a:p>
          <a:p>
            <a:pPr lvl="1"/>
            <a:endParaRPr lang="en-GB" dirty="0"/>
          </a:p>
        </p:txBody>
      </p:sp>
    </p:spTree>
    <p:extLst>
      <p:ext uri="{BB962C8B-B14F-4D97-AF65-F5344CB8AC3E}">
        <p14:creationId xmlns:p14="http://schemas.microsoft.com/office/powerpoint/2010/main" val="1942627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3F178-E895-EA43-8A4E-3801C1744F27}"/>
              </a:ext>
            </a:extLst>
          </p:cNvPr>
          <p:cNvSpPr>
            <a:spLocks noGrp="1"/>
          </p:cNvSpPr>
          <p:nvPr>
            <p:ph type="title"/>
          </p:nvPr>
        </p:nvSpPr>
        <p:spPr/>
        <p:txBody>
          <a:bodyPr/>
          <a:lstStyle/>
          <a:p>
            <a:r>
              <a:rPr lang="en-GB" dirty="0"/>
              <a:t>phase 1</a:t>
            </a:r>
          </a:p>
        </p:txBody>
      </p:sp>
      <p:sp>
        <p:nvSpPr>
          <p:cNvPr id="3" name="Text Placeholder 2">
            <a:extLst>
              <a:ext uri="{FF2B5EF4-FFF2-40B4-BE49-F238E27FC236}">
                <a16:creationId xmlns:a16="http://schemas.microsoft.com/office/drawing/2014/main" id="{74C37E19-EC2B-584D-90CF-2181EF819118}"/>
              </a:ext>
            </a:extLst>
          </p:cNvPr>
          <p:cNvSpPr>
            <a:spLocks noGrp="1"/>
          </p:cNvSpPr>
          <p:nvPr>
            <p:ph type="body" sz="quarter" idx="10"/>
          </p:nvPr>
        </p:nvSpPr>
        <p:spPr/>
        <p:txBody>
          <a:bodyPr/>
          <a:lstStyle/>
          <a:p>
            <a:r>
              <a:rPr lang="en-GB" dirty="0"/>
              <a:t>sequential code</a:t>
            </a:r>
          </a:p>
        </p:txBody>
      </p:sp>
    </p:spTree>
    <p:extLst>
      <p:ext uri="{BB962C8B-B14F-4D97-AF65-F5344CB8AC3E}">
        <p14:creationId xmlns:p14="http://schemas.microsoft.com/office/powerpoint/2010/main" val="8640871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0320A-1874-F94E-825F-3E33AF38769F}"/>
              </a:ext>
            </a:extLst>
          </p:cNvPr>
          <p:cNvSpPr>
            <a:spLocks noGrp="1"/>
          </p:cNvSpPr>
          <p:nvPr>
            <p:ph type="title"/>
          </p:nvPr>
        </p:nvSpPr>
        <p:spPr/>
        <p:txBody>
          <a:bodyPr/>
          <a:lstStyle/>
          <a:p>
            <a:r>
              <a:rPr lang="en-GB" dirty="0"/>
              <a:t>Getting started</a:t>
            </a:r>
          </a:p>
        </p:txBody>
      </p:sp>
      <p:sp>
        <p:nvSpPr>
          <p:cNvPr id="3" name="Text Placeholder 2">
            <a:extLst>
              <a:ext uri="{FF2B5EF4-FFF2-40B4-BE49-F238E27FC236}">
                <a16:creationId xmlns:a16="http://schemas.microsoft.com/office/drawing/2014/main" id="{FE7DB2C3-F048-704A-9AE5-2D966E633ECA}"/>
              </a:ext>
            </a:extLst>
          </p:cNvPr>
          <p:cNvSpPr>
            <a:spLocks noGrp="1"/>
          </p:cNvSpPr>
          <p:nvPr>
            <p:ph type="body" sz="quarter" idx="10"/>
          </p:nvPr>
        </p:nvSpPr>
        <p:spPr/>
        <p:txBody>
          <a:bodyPr/>
          <a:lstStyle/>
          <a:p>
            <a:endParaRPr lang="en-GB"/>
          </a:p>
        </p:txBody>
      </p:sp>
    </p:spTree>
    <p:extLst>
      <p:ext uri="{BB962C8B-B14F-4D97-AF65-F5344CB8AC3E}">
        <p14:creationId xmlns:p14="http://schemas.microsoft.com/office/powerpoint/2010/main" val="3849231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CA0B4-EE0A-544B-8266-54C8B3BF584C}"/>
              </a:ext>
            </a:extLst>
          </p:cNvPr>
          <p:cNvSpPr>
            <a:spLocks noGrp="1"/>
          </p:cNvSpPr>
          <p:nvPr>
            <p:ph type="title"/>
          </p:nvPr>
        </p:nvSpPr>
        <p:spPr/>
        <p:txBody>
          <a:bodyPr/>
          <a:lstStyle/>
          <a:p>
            <a:r>
              <a:rPr lang="en-GB" dirty="0"/>
              <a:t>Getting started</a:t>
            </a:r>
          </a:p>
        </p:txBody>
      </p:sp>
      <p:sp>
        <p:nvSpPr>
          <p:cNvPr id="3" name="Slide Number Placeholder 2">
            <a:extLst>
              <a:ext uri="{FF2B5EF4-FFF2-40B4-BE49-F238E27FC236}">
                <a16:creationId xmlns:a16="http://schemas.microsoft.com/office/drawing/2014/main" id="{10702D0A-1389-D14A-8370-9B388854011B}"/>
              </a:ext>
            </a:extLst>
          </p:cNvPr>
          <p:cNvSpPr>
            <a:spLocks noGrp="1"/>
          </p:cNvSpPr>
          <p:nvPr>
            <p:ph type="sldNum" sz="quarter" idx="10"/>
          </p:nvPr>
        </p:nvSpPr>
        <p:spPr/>
        <p:txBody>
          <a:bodyPr/>
          <a:lstStyle/>
          <a:p>
            <a:fld id="{E038E271-308C-2E46-A3EC-56326F9084CC}" type="slidenum">
              <a:rPr lang="nl-BE" smtClean="0"/>
              <a:pPr/>
              <a:t>21</a:t>
            </a:fld>
            <a:endParaRPr lang="nl-BE" dirty="0"/>
          </a:p>
        </p:txBody>
      </p:sp>
      <p:sp>
        <p:nvSpPr>
          <p:cNvPr id="4" name="Text Placeholder 3">
            <a:extLst>
              <a:ext uri="{FF2B5EF4-FFF2-40B4-BE49-F238E27FC236}">
                <a16:creationId xmlns:a16="http://schemas.microsoft.com/office/drawing/2014/main" id="{C1B92BE7-36C7-9D48-B0AD-4D1AE33E805B}"/>
              </a:ext>
            </a:extLst>
          </p:cNvPr>
          <p:cNvSpPr>
            <a:spLocks noGrp="1"/>
          </p:cNvSpPr>
          <p:nvPr>
            <p:ph type="body" sz="quarter" idx="11"/>
          </p:nvPr>
        </p:nvSpPr>
        <p:spPr/>
        <p:txBody>
          <a:bodyPr/>
          <a:lstStyle/>
          <a:p>
            <a:pPr marL="0" indent="0">
              <a:buSzPct val="100000"/>
              <a:buNone/>
            </a:pPr>
            <a:r>
              <a:rPr lang="en-GB" b="0" dirty="0">
                <a:solidFill>
                  <a:schemeClr val="bg1">
                    <a:lumMod val="50000"/>
                  </a:schemeClr>
                </a:solidFill>
                <a:latin typeface="Courier" pitchFamily="2" charset="0"/>
                <a:ea typeface="Menlo" panose="020B0609030804020204" pitchFamily="49" charset="0"/>
                <a:cs typeface="Menlo" panose="020B0609030804020204" pitchFamily="49" charset="0"/>
              </a:rPr>
              <a:t># create project</a:t>
            </a:r>
          </a:p>
          <a:p>
            <a:pPr marL="0" indent="0">
              <a:buSzPct val="100000"/>
              <a:buNone/>
            </a:pPr>
            <a:r>
              <a:rPr lang="en-GB" b="0" dirty="0">
                <a:latin typeface="Courier" pitchFamily="2" charset="0"/>
                <a:ea typeface="Menlo" panose="020B0609030804020204" pitchFamily="49" charset="0"/>
                <a:cs typeface="Menlo" panose="020B0609030804020204" pitchFamily="49" charset="0"/>
              </a:rPr>
              <a:t>&gt; cd workspace</a:t>
            </a:r>
          </a:p>
          <a:p>
            <a:pPr marL="0" indent="0">
              <a:buSzPct val="100000"/>
              <a:buNone/>
            </a:pPr>
            <a:r>
              <a:rPr lang="en-GB" b="0" dirty="0">
                <a:latin typeface="Courier" pitchFamily="2" charset="0"/>
                <a:ea typeface="Menlo" panose="020B0609030804020204" pitchFamily="49" charset="0"/>
                <a:cs typeface="Menlo" panose="020B0609030804020204" pitchFamily="49" charset="0"/>
              </a:rPr>
              <a:t>&gt; </a:t>
            </a:r>
            <a:r>
              <a:rPr lang="en-GB" b="0" dirty="0" err="1">
                <a:latin typeface="Courier" pitchFamily="2" charset="0"/>
                <a:ea typeface="Menlo" panose="020B0609030804020204" pitchFamily="49" charset="0"/>
                <a:cs typeface="Menlo" panose="020B0609030804020204" pitchFamily="49" charset="0"/>
              </a:rPr>
              <a:t>micc</a:t>
            </a:r>
            <a:r>
              <a:rPr lang="en-GB" b="0" dirty="0">
                <a:latin typeface="Courier" pitchFamily="2" charset="0"/>
                <a:ea typeface="Menlo" panose="020B0609030804020204" pitchFamily="49" charset="0"/>
                <a:cs typeface="Menlo" panose="020B0609030804020204" pitchFamily="49" charset="0"/>
              </a:rPr>
              <a:t> create </a:t>
            </a:r>
            <a:r>
              <a:rPr lang="en-GB" b="0" dirty="0" err="1">
                <a:latin typeface="Courier" pitchFamily="2" charset="0"/>
                <a:ea typeface="Menlo" panose="020B0609030804020204" pitchFamily="49" charset="0"/>
                <a:cs typeface="Menlo" panose="020B0609030804020204" pitchFamily="49" charset="0"/>
              </a:rPr>
              <a:t>LeonMD</a:t>
            </a:r>
            <a:r>
              <a:rPr lang="en-GB" b="0" dirty="0">
                <a:latin typeface="Courier" pitchFamily="2" charset="0"/>
                <a:ea typeface="Menlo" panose="020B0609030804020204" pitchFamily="49" charset="0"/>
                <a:cs typeface="Menlo" panose="020B0609030804020204" pitchFamily="49" charset="0"/>
              </a:rPr>
              <a:t> --package --remote=‘private’</a:t>
            </a:r>
          </a:p>
          <a:p>
            <a:pPr marL="0" indent="0">
              <a:buSzPct val="100000"/>
              <a:buNone/>
            </a:pPr>
            <a:r>
              <a:rPr lang="en-GB" b="0" dirty="0">
                <a:latin typeface="Courier" pitchFamily="2" charset="0"/>
                <a:ea typeface="Menlo" panose="020B0609030804020204" pitchFamily="49" charset="0"/>
                <a:cs typeface="Menlo" panose="020B0609030804020204" pitchFamily="49" charset="0"/>
              </a:rPr>
              <a:t>&gt; cd </a:t>
            </a:r>
            <a:r>
              <a:rPr lang="en-GB" b="0" dirty="0" err="1">
                <a:latin typeface="Courier" pitchFamily="2" charset="0"/>
                <a:ea typeface="Menlo" panose="020B0609030804020204" pitchFamily="49" charset="0"/>
                <a:cs typeface="Menlo" panose="020B0609030804020204" pitchFamily="49" charset="0"/>
              </a:rPr>
              <a:t>LeonMD</a:t>
            </a:r>
            <a:endParaRPr lang="en-GB" b="0" dirty="0">
              <a:latin typeface="Courier" pitchFamily="2" charset="0"/>
              <a:ea typeface="Menlo" panose="020B0609030804020204" pitchFamily="49" charset="0"/>
              <a:cs typeface="Menlo" panose="020B0609030804020204" pitchFamily="49" charset="0"/>
            </a:endParaRPr>
          </a:p>
          <a:p>
            <a:pPr marL="0" indent="0">
              <a:buSzPct val="100000"/>
              <a:buNone/>
            </a:pPr>
            <a:r>
              <a:rPr lang="en-GB" b="0" dirty="0">
                <a:solidFill>
                  <a:schemeClr val="bg1">
                    <a:lumMod val="50000"/>
                  </a:schemeClr>
                </a:solidFill>
                <a:latin typeface="Courier" pitchFamily="2" charset="0"/>
                <a:ea typeface="Menlo" panose="020B0609030804020204" pitchFamily="49" charset="0"/>
                <a:cs typeface="Menlo" panose="020B0609030804020204" pitchFamily="49" charset="0"/>
              </a:rPr>
              <a:t># add common tools for atom generation and plotting</a:t>
            </a:r>
          </a:p>
          <a:p>
            <a:pPr marL="0" indent="0">
              <a:buSzPct val="100000"/>
              <a:buNone/>
            </a:pPr>
            <a:r>
              <a:rPr lang="en-GB" b="0" dirty="0">
                <a:latin typeface="Courier" pitchFamily="2" charset="0"/>
                <a:ea typeface="Menlo" panose="020B0609030804020204" pitchFamily="49" charset="0"/>
                <a:cs typeface="Menlo" panose="020B0609030804020204" pitchFamily="49" charset="0"/>
              </a:rPr>
              <a:t>&gt; poetry add </a:t>
            </a:r>
            <a:r>
              <a:rPr lang="en-GB" b="0" dirty="0" err="1">
                <a:latin typeface="Courier" pitchFamily="2" charset="0"/>
                <a:ea typeface="Menlo" panose="020B0609030804020204" pitchFamily="49" charset="0"/>
                <a:cs typeface="Menlo" panose="020B0609030804020204" pitchFamily="49" charset="0"/>
              </a:rPr>
              <a:t>et_ppMDcommon</a:t>
            </a:r>
            <a:endParaRPr lang="en-GB" b="0" dirty="0">
              <a:latin typeface="Courier" pitchFamily="2" charset="0"/>
              <a:ea typeface="Menlo" panose="020B0609030804020204" pitchFamily="49" charset="0"/>
              <a:cs typeface="Menlo" panose="020B0609030804020204" pitchFamily="49" charset="0"/>
            </a:endParaRPr>
          </a:p>
          <a:p>
            <a:pPr marL="0" indent="0">
              <a:buSzPct val="100000"/>
              <a:buNone/>
            </a:pPr>
            <a:r>
              <a:rPr lang="en-GB" b="0" dirty="0">
                <a:latin typeface="Courier" pitchFamily="2" charset="0"/>
                <a:ea typeface="Menlo" panose="020B0609030804020204" pitchFamily="49" charset="0"/>
                <a:cs typeface="Menlo" panose="020B0609030804020204" pitchFamily="49" charset="0"/>
              </a:rPr>
              <a:t>&gt; source .</a:t>
            </a:r>
            <a:r>
              <a:rPr lang="en-GB" b="0" dirty="0" err="1">
                <a:latin typeface="Courier" pitchFamily="2" charset="0"/>
                <a:ea typeface="Menlo" panose="020B0609030804020204" pitchFamily="49" charset="0"/>
                <a:cs typeface="Menlo" panose="020B0609030804020204" pitchFamily="49" charset="0"/>
              </a:rPr>
              <a:t>venv</a:t>
            </a:r>
            <a:r>
              <a:rPr lang="en-GB" b="0" dirty="0">
                <a:latin typeface="Courier" pitchFamily="2" charset="0"/>
                <a:ea typeface="Menlo" panose="020B0609030804020204" pitchFamily="49" charset="0"/>
                <a:cs typeface="Menlo" panose="020B0609030804020204" pitchFamily="49" charset="0"/>
              </a:rPr>
              <a:t>/bin/activate</a:t>
            </a:r>
          </a:p>
          <a:p>
            <a:pPr marL="0" indent="0">
              <a:buSzPct val="100000"/>
              <a:buNone/>
            </a:pPr>
            <a:r>
              <a:rPr lang="en-GB" b="0" dirty="0">
                <a:latin typeface="Courier" pitchFamily="2" charset="0"/>
                <a:ea typeface="Menlo" panose="020B0609030804020204" pitchFamily="49" charset="0"/>
                <a:cs typeface="Menlo" panose="020B0609030804020204" pitchFamily="49" charset="0"/>
              </a:rPr>
              <a:t>(.</a:t>
            </a:r>
            <a:r>
              <a:rPr lang="en-GB" b="0" dirty="0" err="1">
                <a:latin typeface="Courier" pitchFamily="2" charset="0"/>
                <a:ea typeface="Menlo" panose="020B0609030804020204" pitchFamily="49" charset="0"/>
                <a:cs typeface="Menlo" panose="020B0609030804020204" pitchFamily="49" charset="0"/>
              </a:rPr>
              <a:t>venv</a:t>
            </a:r>
            <a:r>
              <a:rPr lang="en-GB" b="0" dirty="0">
                <a:latin typeface="Courier" pitchFamily="2" charset="0"/>
                <a:ea typeface="Menlo" panose="020B0609030804020204" pitchFamily="49" charset="0"/>
                <a:cs typeface="Menlo" panose="020B0609030804020204" pitchFamily="49" charset="0"/>
              </a:rPr>
              <a:t>)&gt;</a:t>
            </a:r>
          </a:p>
        </p:txBody>
      </p:sp>
    </p:spTree>
    <p:extLst>
      <p:ext uri="{BB962C8B-B14F-4D97-AF65-F5344CB8AC3E}">
        <p14:creationId xmlns:p14="http://schemas.microsoft.com/office/powerpoint/2010/main" val="15830566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5BBD0-472F-724B-8C0E-68797E792F3B}"/>
              </a:ext>
            </a:extLst>
          </p:cNvPr>
          <p:cNvSpPr>
            <a:spLocks noGrp="1"/>
          </p:cNvSpPr>
          <p:nvPr>
            <p:ph type="title"/>
          </p:nvPr>
        </p:nvSpPr>
        <p:spPr/>
        <p:txBody>
          <a:bodyPr>
            <a:normAutofit fontScale="90000"/>
          </a:bodyPr>
          <a:lstStyle/>
          <a:p>
            <a:r>
              <a:rPr lang="en-GB" dirty="0"/>
              <a:t>Getting started</a:t>
            </a:r>
            <a:br>
              <a:rPr lang="en-GB" dirty="0"/>
            </a:br>
            <a:endParaRPr lang="en-GB" dirty="0"/>
          </a:p>
        </p:txBody>
      </p:sp>
      <p:sp>
        <p:nvSpPr>
          <p:cNvPr id="3" name="Slide Number Placeholder 2">
            <a:extLst>
              <a:ext uri="{FF2B5EF4-FFF2-40B4-BE49-F238E27FC236}">
                <a16:creationId xmlns:a16="http://schemas.microsoft.com/office/drawing/2014/main" id="{9DB3374B-DBB0-D14C-A547-DCF39A7AB912}"/>
              </a:ext>
            </a:extLst>
          </p:cNvPr>
          <p:cNvSpPr>
            <a:spLocks noGrp="1"/>
          </p:cNvSpPr>
          <p:nvPr>
            <p:ph type="sldNum" sz="quarter" idx="10"/>
          </p:nvPr>
        </p:nvSpPr>
        <p:spPr/>
        <p:txBody>
          <a:bodyPr/>
          <a:lstStyle/>
          <a:p>
            <a:fld id="{E038E271-308C-2E46-A3EC-56326F9084CC}" type="slidenum">
              <a:rPr lang="nl-BE" smtClean="0"/>
              <a:pPr/>
              <a:t>22</a:t>
            </a:fld>
            <a:endParaRPr lang="nl-BE" dirty="0"/>
          </a:p>
        </p:txBody>
      </p:sp>
      <p:sp>
        <p:nvSpPr>
          <p:cNvPr id="4" name="Text Placeholder 3">
            <a:extLst>
              <a:ext uri="{FF2B5EF4-FFF2-40B4-BE49-F238E27FC236}">
                <a16:creationId xmlns:a16="http://schemas.microsoft.com/office/drawing/2014/main" id="{6B9B443B-BB5D-4346-9588-383B6A392457}"/>
              </a:ext>
            </a:extLst>
          </p:cNvPr>
          <p:cNvSpPr>
            <a:spLocks noGrp="1"/>
          </p:cNvSpPr>
          <p:nvPr>
            <p:ph type="body" sz="quarter" idx="11"/>
          </p:nvPr>
        </p:nvSpPr>
        <p:spPr/>
        <p:txBody>
          <a:bodyPr>
            <a:normAutofit/>
          </a:bodyPr>
          <a:lstStyle/>
          <a:p>
            <a:pPr marL="0" indent="0">
              <a:buNone/>
            </a:pPr>
            <a:r>
              <a:rPr lang="en-GB" sz="2000" b="0" dirty="0">
                <a:latin typeface="Courier" pitchFamily="2" charset="0"/>
              </a:rPr>
              <a:t>import </a:t>
            </a:r>
            <a:r>
              <a:rPr lang="en-GB" sz="2000" b="0" dirty="0" err="1">
                <a:latin typeface="Courier" pitchFamily="2" charset="0"/>
              </a:rPr>
              <a:t>numpy</a:t>
            </a:r>
            <a:r>
              <a:rPr lang="en-GB" sz="2000" b="0" dirty="0">
                <a:latin typeface="Courier" pitchFamily="2" charset="0"/>
              </a:rPr>
              <a:t> as np</a:t>
            </a:r>
          </a:p>
          <a:p>
            <a:pPr marL="0" indent="0">
              <a:buNone/>
            </a:pPr>
            <a:r>
              <a:rPr lang="en-GB" sz="2000" b="0" dirty="0">
                <a:latin typeface="Courier" pitchFamily="2" charset="0"/>
              </a:rPr>
              <a:t>import </a:t>
            </a:r>
            <a:r>
              <a:rPr lang="en-GB" sz="2000" b="0" dirty="0" err="1">
                <a:latin typeface="Courier" pitchFamily="2" charset="0"/>
              </a:rPr>
              <a:t>et_ppmdcommon</a:t>
            </a:r>
            <a:r>
              <a:rPr lang="en-GB" sz="2000" b="0" dirty="0">
                <a:latin typeface="Courier" pitchFamily="2" charset="0"/>
              </a:rPr>
              <a:t> as </a:t>
            </a:r>
            <a:r>
              <a:rPr lang="en-GB" sz="2000" b="0" dirty="0" err="1">
                <a:latin typeface="Courier" pitchFamily="2" charset="0"/>
              </a:rPr>
              <a:t>cmn</a:t>
            </a:r>
            <a:endParaRPr lang="en-GB" sz="2000" b="0" dirty="0">
              <a:latin typeface="Courier" pitchFamily="2" charset="0"/>
            </a:endParaRPr>
          </a:p>
          <a:p>
            <a:pPr marL="0" indent="0">
              <a:buNone/>
            </a:pPr>
            <a:endParaRPr lang="en-GB" sz="2000" b="0" dirty="0">
              <a:latin typeface="Courier" pitchFamily="2" charset="0"/>
            </a:endParaRPr>
          </a:p>
          <a:p>
            <a:pPr marL="0" indent="0">
              <a:buNone/>
            </a:pPr>
            <a:r>
              <a:rPr lang="en-GB" sz="2000" b="0" dirty="0">
                <a:latin typeface="Courier" pitchFamily="2" charset="0"/>
              </a:rPr>
              <a:t># make box containing 3x3 rectangular unit cells</a:t>
            </a:r>
          </a:p>
          <a:p>
            <a:pPr marL="0" indent="0">
              <a:buNone/>
            </a:pPr>
            <a:r>
              <a:rPr lang="en-GB" sz="2000" b="0" dirty="0">
                <a:latin typeface="Courier" pitchFamily="2" charset="0"/>
              </a:rPr>
              <a:t>box = </a:t>
            </a:r>
            <a:r>
              <a:rPr lang="en-GB" sz="2000" b="0" dirty="0" err="1">
                <a:latin typeface="Courier" pitchFamily="2" charset="0"/>
              </a:rPr>
              <a:t>cmn.Box</a:t>
            </a:r>
            <a:r>
              <a:rPr lang="en-GB" sz="2000" b="0" dirty="0">
                <a:latin typeface="Courier" pitchFamily="2" charset="0"/>
              </a:rPr>
              <a:t>(0, 0, 3, 3*</a:t>
            </a:r>
            <a:r>
              <a:rPr lang="en-GB" sz="2000" b="0" dirty="0" err="1">
                <a:latin typeface="Courier" pitchFamily="2" charset="0"/>
              </a:rPr>
              <a:t>np.sqrt</a:t>
            </a:r>
            <a:r>
              <a:rPr lang="en-GB" sz="2000" b="0" dirty="0">
                <a:latin typeface="Courier" pitchFamily="2" charset="0"/>
              </a:rPr>
              <a:t>(3))</a:t>
            </a:r>
          </a:p>
          <a:p>
            <a:pPr marL="0" indent="0">
              <a:buNone/>
            </a:pPr>
            <a:r>
              <a:rPr lang="en-GB" sz="2000" b="0" dirty="0" err="1">
                <a:latin typeface="Courier" pitchFamily="2" charset="0"/>
              </a:rPr>
              <a:t>x,y</a:t>
            </a:r>
            <a:r>
              <a:rPr lang="en-GB" sz="2000" b="0" dirty="0">
                <a:latin typeface="Courier" pitchFamily="2" charset="0"/>
              </a:rPr>
              <a:t> = </a:t>
            </a:r>
            <a:r>
              <a:rPr lang="en-GB" sz="2000" b="0" dirty="0" err="1">
                <a:latin typeface="Courier" pitchFamily="2" charset="0"/>
              </a:rPr>
              <a:t>box.generateAtoms</a:t>
            </a:r>
            <a:r>
              <a:rPr lang="en-GB" sz="2000" b="0" dirty="0">
                <a:latin typeface="Courier" pitchFamily="2" charset="0"/>
              </a:rPr>
              <a:t>(r=1.0)</a:t>
            </a:r>
          </a:p>
          <a:p>
            <a:pPr marL="0" indent="0">
              <a:buNone/>
            </a:pPr>
            <a:r>
              <a:rPr lang="en-GB" sz="2000" b="0" dirty="0" err="1">
                <a:latin typeface="Courier" pitchFamily="2" charset="0"/>
              </a:rPr>
              <a:t>md.figure</a:t>
            </a:r>
            <a:r>
              <a:rPr lang="en-GB" sz="2000" b="0" dirty="0">
                <a:latin typeface="Courier" pitchFamily="2" charset="0"/>
              </a:rPr>
              <a:t>()</a:t>
            </a:r>
            <a:br>
              <a:rPr lang="en-GB" sz="2000" b="0" dirty="0">
                <a:latin typeface="Courier" pitchFamily="2" charset="0"/>
              </a:rPr>
            </a:br>
            <a:r>
              <a:rPr lang="en-GB" sz="2000" b="0" dirty="0" err="1">
                <a:latin typeface="Courier" pitchFamily="2" charset="0"/>
              </a:rPr>
              <a:t>md.plotAtoms</a:t>
            </a:r>
            <a:r>
              <a:rPr lang="en-GB" sz="2000" b="0" dirty="0">
                <a:latin typeface="Courier" pitchFamily="2" charset="0"/>
              </a:rPr>
              <a:t>(x, y)          </a:t>
            </a:r>
            <a:r>
              <a:rPr lang="en-GB" sz="2000" b="0" i="1" dirty="0">
                <a:latin typeface="Courier" pitchFamily="2" charset="0"/>
              </a:rPr>
              <a:t># dots</a:t>
            </a:r>
            <a:br>
              <a:rPr lang="en-GB" sz="2000" b="0" i="1" dirty="0">
                <a:latin typeface="Courier" pitchFamily="2" charset="0"/>
              </a:rPr>
            </a:br>
            <a:r>
              <a:rPr lang="en-GB" sz="2000" b="0" dirty="0" err="1">
                <a:latin typeface="Courier" pitchFamily="2" charset="0"/>
              </a:rPr>
              <a:t>md.plotAtoms</a:t>
            </a:r>
            <a:r>
              <a:rPr lang="en-GB" sz="2000" b="0" dirty="0">
                <a:latin typeface="Courier" pitchFamily="2" charset="0"/>
              </a:rPr>
              <a:t>(x, y, r=r0/2)  </a:t>
            </a:r>
            <a:r>
              <a:rPr lang="en-GB" sz="2000" b="0" i="1" dirty="0">
                <a:latin typeface="Courier" pitchFamily="2" charset="0"/>
              </a:rPr>
              <a:t># circles with atom radius</a:t>
            </a:r>
            <a:br>
              <a:rPr lang="en-GB" sz="2000" b="0" i="1" dirty="0">
                <a:latin typeface="Courier" pitchFamily="2" charset="0"/>
              </a:rPr>
            </a:br>
            <a:r>
              <a:rPr lang="en-GB" sz="2000" b="0" dirty="0" err="1">
                <a:latin typeface="Courier" pitchFamily="2" charset="0"/>
              </a:rPr>
              <a:t>md.plotBox</a:t>
            </a:r>
            <a:r>
              <a:rPr lang="en-GB" sz="2000" b="0" dirty="0">
                <a:latin typeface="Courier" pitchFamily="2" charset="0"/>
              </a:rPr>
              <a:t>(box)             </a:t>
            </a:r>
            <a:r>
              <a:rPr lang="en-GB" sz="2000" b="0" i="1" dirty="0">
                <a:latin typeface="Courier" pitchFamily="2" charset="0"/>
              </a:rPr>
              <a:t># containing box</a:t>
            </a:r>
            <a:br>
              <a:rPr lang="en-GB" sz="2000" b="0" i="1" dirty="0">
                <a:latin typeface="Courier" pitchFamily="2" charset="0"/>
              </a:rPr>
            </a:br>
            <a:r>
              <a:rPr lang="en-GB" sz="2000" b="0" dirty="0" err="1">
                <a:latin typeface="Courier" pitchFamily="2" charset="0"/>
              </a:rPr>
              <a:t>md.plt.show</a:t>
            </a:r>
            <a:r>
              <a:rPr lang="en-GB" sz="2000" b="0" dirty="0">
                <a:latin typeface="Courier" pitchFamily="2" charset="0"/>
              </a:rPr>
              <a:t>()</a:t>
            </a:r>
            <a:br>
              <a:rPr lang="en-GB" sz="2000" b="0" dirty="0">
                <a:latin typeface="Courier" pitchFamily="2" charset="0"/>
              </a:rPr>
            </a:br>
            <a:endParaRPr lang="en-GB" sz="2000" b="0" dirty="0">
              <a:latin typeface="Courier" pitchFamily="2" charset="0"/>
            </a:endParaRPr>
          </a:p>
        </p:txBody>
      </p:sp>
      <p:pic>
        <p:nvPicPr>
          <p:cNvPr id="6" name="Picture 5" descr="Diagram&#10;&#10;Description automatically generated">
            <a:extLst>
              <a:ext uri="{FF2B5EF4-FFF2-40B4-BE49-F238E27FC236}">
                <a16:creationId xmlns:a16="http://schemas.microsoft.com/office/drawing/2014/main" id="{E95229BF-6DA8-8A49-B081-CBC8F5CADE57}"/>
              </a:ext>
            </a:extLst>
          </p:cNvPr>
          <p:cNvPicPr>
            <a:picLocks noChangeAspect="1"/>
          </p:cNvPicPr>
          <p:nvPr/>
        </p:nvPicPr>
        <p:blipFill rotWithShape="1">
          <a:blip r:embed="rId2"/>
          <a:srcRect l="25202" r="21949"/>
          <a:stretch/>
        </p:blipFill>
        <p:spPr>
          <a:xfrm>
            <a:off x="8923493" y="1957973"/>
            <a:ext cx="3087233" cy="4381200"/>
          </a:xfrm>
          <a:prstGeom prst="rect">
            <a:avLst/>
          </a:prstGeom>
        </p:spPr>
      </p:pic>
    </p:spTree>
    <p:extLst>
      <p:ext uri="{BB962C8B-B14F-4D97-AF65-F5344CB8AC3E}">
        <p14:creationId xmlns:p14="http://schemas.microsoft.com/office/powerpoint/2010/main" val="36706851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5BBD0-472F-724B-8C0E-68797E792F3B}"/>
              </a:ext>
            </a:extLst>
          </p:cNvPr>
          <p:cNvSpPr>
            <a:spLocks noGrp="1"/>
          </p:cNvSpPr>
          <p:nvPr>
            <p:ph type="title"/>
          </p:nvPr>
        </p:nvSpPr>
        <p:spPr/>
        <p:txBody>
          <a:bodyPr>
            <a:normAutofit fontScale="90000"/>
          </a:bodyPr>
          <a:lstStyle/>
          <a:p>
            <a:r>
              <a:rPr lang="en-GB" dirty="0"/>
              <a:t>Getting started</a:t>
            </a:r>
            <a:br>
              <a:rPr lang="en-GB" dirty="0"/>
            </a:br>
            <a:endParaRPr lang="en-GB" dirty="0"/>
          </a:p>
        </p:txBody>
      </p:sp>
      <p:sp>
        <p:nvSpPr>
          <p:cNvPr id="3" name="Slide Number Placeholder 2">
            <a:extLst>
              <a:ext uri="{FF2B5EF4-FFF2-40B4-BE49-F238E27FC236}">
                <a16:creationId xmlns:a16="http://schemas.microsoft.com/office/drawing/2014/main" id="{9DB3374B-DBB0-D14C-A547-DCF39A7AB912}"/>
              </a:ext>
            </a:extLst>
          </p:cNvPr>
          <p:cNvSpPr>
            <a:spLocks noGrp="1"/>
          </p:cNvSpPr>
          <p:nvPr>
            <p:ph type="sldNum" sz="quarter" idx="10"/>
          </p:nvPr>
        </p:nvSpPr>
        <p:spPr/>
        <p:txBody>
          <a:bodyPr/>
          <a:lstStyle/>
          <a:p>
            <a:fld id="{E038E271-308C-2E46-A3EC-56326F9084CC}" type="slidenum">
              <a:rPr lang="nl-BE" smtClean="0"/>
              <a:pPr/>
              <a:t>23</a:t>
            </a:fld>
            <a:endParaRPr lang="nl-BE" dirty="0"/>
          </a:p>
        </p:txBody>
      </p:sp>
      <p:sp>
        <p:nvSpPr>
          <p:cNvPr id="4" name="Text Placeholder 3">
            <a:extLst>
              <a:ext uri="{FF2B5EF4-FFF2-40B4-BE49-F238E27FC236}">
                <a16:creationId xmlns:a16="http://schemas.microsoft.com/office/drawing/2014/main" id="{6B9B443B-BB5D-4346-9588-383B6A392457}"/>
              </a:ext>
            </a:extLst>
          </p:cNvPr>
          <p:cNvSpPr>
            <a:spLocks noGrp="1"/>
          </p:cNvSpPr>
          <p:nvPr>
            <p:ph type="body" sz="quarter" idx="11"/>
          </p:nvPr>
        </p:nvSpPr>
        <p:spPr/>
        <p:txBody>
          <a:bodyPr>
            <a:normAutofit/>
          </a:bodyPr>
          <a:lstStyle/>
          <a:p>
            <a:pPr marL="0" indent="0">
              <a:buNone/>
            </a:pPr>
            <a:endParaRPr lang="en-GB" sz="2000" b="0" dirty="0">
              <a:latin typeface="Courier" pitchFamily="2" charset="0"/>
            </a:endParaRPr>
          </a:p>
          <a:p>
            <a:pPr marL="0" indent="0">
              <a:buNone/>
            </a:pPr>
            <a:endParaRPr lang="en-GB" sz="2000" b="0" dirty="0">
              <a:latin typeface="Courier" pitchFamily="2" charset="0"/>
            </a:endParaRPr>
          </a:p>
          <a:p>
            <a:pPr marL="0" indent="0">
              <a:buNone/>
            </a:pPr>
            <a:endParaRPr lang="en-GB" sz="2000" b="0" dirty="0">
              <a:latin typeface="Courier" pitchFamily="2" charset="0"/>
            </a:endParaRPr>
          </a:p>
          <a:p>
            <a:pPr marL="0" indent="0">
              <a:buNone/>
            </a:pPr>
            <a:r>
              <a:rPr lang="en-GB" sz="2000" b="0" dirty="0" err="1">
                <a:latin typeface="Courier" pitchFamily="2" charset="0"/>
              </a:rPr>
              <a:t>x,y</a:t>
            </a:r>
            <a:r>
              <a:rPr lang="en-GB" sz="2000" b="0" dirty="0">
                <a:latin typeface="Courier" pitchFamily="2" charset="0"/>
              </a:rPr>
              <a:t> = </a:t>
            </a:r>
            <a:r>
              <a:rPr lang="en-GB" sz="2000" b="0" dirty="0" err="1">
                <a:latin typeface="Courier" pitchFamily="2" charset="0"/>
              </a:rPr>
              <a:t>box.generateAtoms</a:t>
            </a:r>
            <a:r>
              <a:rPr lang="en-GB" sz="2000" b="0" dirty="0">
                <a:latin typeface="Courier" pitchFamily="2" charset="0"/>
              </a:rPr>
              <a:t>(box, r=1.0, </a:t>
            </a:r>
            <a:r>
              <a:rPr lang="en-GB" sz="2000" dirty="0">
                <a:solidFill>
                  <a:srgbClr val="C00000"/>
                </a:solidFill>
                <a:latin typeface="Courier" pitchFamily="2" charset="0"/>
              </a:rPr>
              <a:t>noise=.1</a:t>
            </a:r>
            <a:r>
              <a:rPr lang="en-GB" sz="2000" b="0" dirty="0">
                <a:latin typeface="Courier" pitchFamily="2" charset="0"/>
              </a:rPr>
              <a:t>)</a:t>
            </a:r>
          </a:p>
          <a:p>
            <a:pPr marL="0" indent="0">
              <a:buNone/>
            </a:pPr>
            <a:r>
              <a:rPr lang="en-GB" sz="2000" b="0" dirty="0" err="1">
                <a:latin typeface="Courier" pitchFamily="2" charset="0"/>
              </a:rPr>
              <a:t>md.figure</a:t>
            </a:r>
            <a:r>
              <a:rPr lang="en-GB" sz="2000" b="0" dirty="0">
                <a:latin typeface="Courier" pitchFamily="2" charset="0"/>
              </a:rPr>
              <a:t>()</a:t>
            </a:r>
            <a:br>
              <a:rPr lang="en-GB" sz="2000" b="0" dirty="0">
                <a:latin typeface="Courier" pitchFamily="2" charset="0"/>
              </a:rPr>
            </a:br>
            <a:r>
              <a:rPr lang="en-GB" sz="2000" b="0" dirty="0" err="1">
                <a:latin typeface="Courier" pitchFamily="2" charset="0"/>
              </a:rPr>
              <a:t>md.plotAtoms</a:t>
            </a:r>
            <a:r>
              <a:rPr lang="en-GB" sz="2000" b="0" dirty="0">
                <a:latin typeface="Courier" pitchFamily="2" charset="0"/>
              </a:rPr>
              <a:t>(x, y)          </a:t>
            </a:r>
            <a:r>
              <a:rPr lang="en-GB" sz="2000" b="0" i="1" dirty="0">
                <a:latin typeface="Courier" pitchFamily="2" charset="0"/>
              </a:rPr>
              <a:t># dots</a:t>
            </a:r>
            <a:br>
              <a:rPr lang="en-GB" sz="2000" b="0" i="1" dirty="0">
                <a:latin typeface="Courier" pitchFamily="2" charset="0"/>
              </a:rPr>
            </a:br>
            <a:r>
              <a:rPr lang="en-GB" sz="2000" b="0" dirty="0" err="1">
                <a:latin typeface="Courier" pitchFamily="2" charset="0"/>
              </a:rPr>
              <a:t>md.plotAtoms</a:t>
            </a:r>
            <a:r>
              <a:rPr lang="en-GB" sz="2000" b="0" dirty="0">
                <a:latin typeface="Courier" pitchFamily="2" charset="0"/>
              </a:rPr>
              <a:t>(x, y, r=r0/2)  </a:t>
            </a:r>
            <a:r>
              <a:rPr lang="en-GB" sz="2000" b="0" i="1" dirty="0">
                <a:latin typeface="Courier" pitchFamily="2" charset="0"/>
              </a:rPr>
              <a:t># circles with atom radius</a:t>
            </a:r>
            <a:br>
              <a:rPr lang="en-GB" sz="2000" b="0" i="1" dirty="0">
                <a:latin typeface="Courier" pitchFamily="2" charset="0"/>
              </a:rPr>
            </a:br>
            <a:r>
              <a:rPr lang="en-GB" sz="2000" b="0" dirty="0" err="1">
                <a:latin typeface="Courier" pitchFamily="2" charset="0"/>
              </a:rPr>
              <a:t>md.plotBox</a:t>
            </a:r>
            <a:r>
              <a:rPr lang="en-GB" sz="2000" b="0" dirty="0">
                <a:latin typeface="Courier" pitchFamily="2" charset="0"/>
              </a:rPr>
              <a:t>(box)             </a:t>
            </a:r>
            <a:r>
              <a:rPr lang="en-GB" sz="2000" b="0" i="1" dirty="0">
                <a:latin typeface="Courier" pitchFamily="2" charset="0"/>
              </a:rPr>
              <a:t># containing box</a:t>
            </a:r>
            <a:br>
              <a:rPr lang="en-GB" sz="2000" b="0" i="1" dirty="0">
                <a:latin typeface="Courier" pitchFamily="2" charset="0"/>
              </a:rPr>
            </a:br>
            <a:r>
              <a:rPr lang="en-GB" sz="2000" b="0" dirty="0" err="1">
                <a:latin typeface="Courier" pitchFamily="2" charset="0"/>
              </a:rPr>
              <a:t>md.plt.show</a:t>
            </a:r>
            <a:r>
              <a:rPr lang="en-GB" sz="2000" b="0" dirty="0">
                <a:latin typeface="Courier" pitchFamily="2" charset="0"/>
              </a:rPr>
              <a:t>()</a:t>
            </a:r>
            <a:br>
              <a:rPr lang="en-GB" sz="2000" b="0" dirty="0">
                <a:latin typeface="Courier" pitchFamily="2" charset="0"/>
              </a:rPr>
            </a:br>
            <a:endParaRPr lang="en-GB" sz="2000" b="0" dirty="0">
              <a:latin typeface="Courier" pitchFamily="2" charset="0"/>
            </a:endParaRPr>
          </a:p>
        </p:txBody>
      </p:sp>
      <p:pic>
        <p:nvPicPr>
          <p:cNvPr id="7" name="Picture 6" descr="Diagram&#10;&#10;Description automatically generated">
            <a:extLst>
              <a:ext uri="{FF2B5EF4-FFF2-40B4-BE49-F238E27FC236}">
                <a16:creationId xmlns:a16="http://schemas.microsoft.com/office/drawing/2014/main" id="{006989B6-6FCA-0141-866F-BCD08328F4D5}"/>
              </a:ext>
            </a:extLst>
          </p:cNvPr>
          <p:cNvPicPr>
            <a:picLocks noChangeAspect="1"/>
          </p:cNvPicPr>
          <p:nvPr/>
        </p:nvPicPr>
        <p:blipFill rotWithShape="1">
          <a:blip r:embed="rId2"/>
          <a:srcRect l="24523" r="23032"/>
          <a:stretch/>
        </p:blipFill>
        <p:spPr>
          <a:xfrm>
            <a:off x="8923493" y="1957673"/>
            <a:ext cx="3063834" cy="4381500"/>
          </a:xfrm>
          <a:prstGeom prst="rect">
            <a:avLst/>
          </a:prstGeom>
        </p:spPr>
      </p:pic>
    </p:spTree>
    <p:extLst>
      <p:ext uri="{BB962C8B-B14F-4D97-AF65-F5344CB8AC3E}">
        <p14:creationId xmlns:p14="http://schemas.microsoft.com/office/powerpoint/2010/main" val="4008516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F0BCE-69EE-F243-AF5E-C51E01A0EBF7}"/>
              </a:ext>
            </a:extLst>
          </p:cNvPr>
          <p:cNvSpPr>
            <a:spLocks noGrp="1"/>
          </p:cNvSpPr>
          <p:nvPr>
            <p:ph type="title"/>
          </p:nvPr>
        </p:nvSpPr>
        <p:spPr/>
        <p:txBody>
          <a:bodyPr/>
          <a:lstStyle/>
          <a:p>
            <a:r>
              <a:rPr lang="en-GB" dirty="0"/>
              <a:t>Molecular Dynamics – LJ potential </a:t>
            </a:r>
          </a:p>
        </p:txBody>
      </p:sp>
      <p:sp>
        <p:nvSpPr>
          <p:cNvPr id="3" name="Slide Number Placeholder 2">
            <a:extLst>
              <a:ext uri="{FF2B5EF4-FFF2-40B4-BE49-F238E27FC236}">
                <a16:creationId xmlns:a16="http://schemas.microsoft.com/office/drawing/2014/main" id="{C53EB937-8184-2F44-9008-7F57CE1C3806}"/>
              </a:ext>
            </a:extLst>
          </p:cNvPr>
          <p:cNvSpPr>
            <a:spLocks noGrp="1"/>
          </p:cNvSpPr>
          <p:nvPr>
            <p:ph type="sldNum" sz="quarter" idx="10"/>
          </p:nvPr>
        </p:nvSpPr>
        <p:spPr/>
        <p:txBody>
          <a:bodyPr/>
          <a:lstStyle/>
          <a:p>
            <a:fld id="{E038E271-308C-2E46-A3EC-56326F9084CC}" type="slidenum">
              <a:rPr lang="nl-BE" smtClean="0"/>
              <a:pPr/>
              <a:t>3</a:t>
            </a:fld>
            <a:endParaRPr lang="nl-BE"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A8482DA9-06A0-3441-9B14-078DE816EBF9}"/>
                  </a:ext>
                </a:extLst>
              </p:cNvPr>
              <p:cNvSpPr>
                <a:spLocks noGrp="1"/>
              </p:cNvSpPr>
              <p:nvPr>
                <p:ph type="body" sz="quarter" idx="11"/>
              </p:nvPr>
            </p:nvSpPr>
            <p:spPr/>
            <p:txBody>
              <a:bodyPr>
                <a:normAutofit lnSpcReduction="10000"/>
              </a:bodyPr>
              <a:lstStyle/>
              <a:p>
                <a:r>
                  <a:rPr lang="en-GB" dirty="0"/>
                  <a:t>interaction = Lennard-Jones potential (without coefficients)</a:t>
                </a:r>
              </a:p>
              <a:p>
                <a:r>
                  <a:rPr lang="en-GB" dirty="0"/>
                  <a:t>cut-off distance: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𝒓</m:t>
                        </m:r>
                      </m:e>
                      <m:sub>
                        <m:r>
                          <a:rPr lang="en-US" b="1" i="1" smtClean="0">
                            <a:latin typeface="Cambria Math" panose="02040503050406030204" pitchFamily="18" charset="0"/>
                          </a:rPr>
                          <m:t>𝒄</m:t>
                        </m:r>
                      </m:sub>
                    </m:sSub>
                    <m:r>
                      <a:rPr lang="en-US" b="1" i="1" smtClean="0">
                        <a:latin typeface="Cambria Math" panose="02040503050406030204" pitchFamily="18" charset="0"/>
                      </a:rPr>
                      <m:t>=</m:t>
                    </m:r>
                    <m:r>
                      <a:rPr lang="en-US" b="1" i="1" smtClean="0">
                        <a:latin typeface="Cambria Math" panose="02040503050406030204" pitchFamily="18" charset="0"/>
                      </a:rPr>
                      <m:t>𝟑</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𝒓</m:t>
                        </m:r>
                      </m:e>
                      <m:sub>
                        <m:r>
                          <a:rPr lang="en-US" b="1" i="1" smtClean="0">
                            <a:latin typeface="Cambria Math" panose="02040503050406030204" pitchFamily="18" charset="0"/>
                          </a:rPr>
                          <m:t>𝟎</m:t>
                        </m:r>
                      </m:sub>
                    </m:sSub>
                  </m:oMath>
                </a14:m>
                <a:endParaRPr lang="en-GB" dirty="0"/>
              </a:p>
              <a:p>
                <a:endParaRPr lang="en-GB" dirty="0"/>
              </a:p>
              <a:p>
                <a:endParaRPr lang="en-GB" dirty="0"/>
              </a:p>
              <a:p>
                <a:endParaRPr lang="en-GB" dirty="0"/>
              </a:p>
              <a:p>
                <a:endParaRPr lang="en-GB" dirty="0"/>
              </a:p>
              <a:p>
                <a:endParaRPr lang="en-GB" dirty="0"/>
              </a:p>
              <a:p>
                <a:endParaRPr lang="en-GB" dirty="0"/>
              </a:p>
              <a:p>
                <a:r>
                  <a:rPr lang="en-US" b="1" dirty="0"/>
                  <a:t>avoid </a:t>
                </a:r>
                <a:r>
                  <a:rPr lang="en-US" dirty="0"/>
                  <a:t>sqrt when computing the distance: </a:t>
                </a:r>
                <a14:m>
                  <m:oMath xmlns:m="http://schemas.openxmlformats.org/officeDocument/2006/math">
                    <m:r>
                      <a:rPr lang="en-US" b="1" i="1" smtClean="0">
                        <a:latin typeface="Cambria Math" panose="02040503050406030204" pitchFamily="18" charset="0"/>
                      </a:rPr>
                      <m:t>𝑽</m:t>
                    </m:r>
                    <m:d>
                      <m:dPr>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𝒓</m:t>
                            </m:r>
                          </m:e>
                          <m:sup>
                            <m:r>
                              <a:rPr lang="en-US" b="1" i="1" smtClean="0">
                                <a:latin typeface="Cambria Math" panose="02040503050406030204" pitchFamily="18" charset="0"/>
                              </a:rPr>
                              <m:t>𝟐</m:t>
                            </m:r>
                          </m:sup>
                        </m:sSup>
                      </m:e>
                    </m:d>
                    <m:r>
                      <a:rPr lang="en-US" b="1" i="1" smtClean="0">
                        <a:latin typeface="Cambria Math" panose="02040503050406030204" pitchFamily="18" charset="0"/>
                      </a:rPr>
                      <m:t>=</m:t>
                    </m:r>
                    <m:f>
                      <m:fPr>
                        <m:ctrlPr>
                          <a:rPr lang="en-US" b="1" i="1" smtClean="0">
                            <a:latin typeface="Cambria Math" panose="02040503050406030204" pitchFamily="18" charset="0"/>
                          </a:rPr>
                        </m:ctrlPr>
                      </m:fPr>
                      <m:num>
                        <m:r>
                          <a:rPr lang="en-US" b="1" i="1" smtClean="0">
                            <a:latin typeface="Cambria Math" panose="02040503050406030204" pitchFamily="18" charset="0"/>
                          </a:rPr>
                          <m:t>𝟏</m:t>
                        </m:r>
                      </m:num>
                      <m:den>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𝒓</m:t>
                                    </m:r>
                                  </m:e>
                                  <m:sup>
                                    <m:r>
                                      <a:rPr lang="en-US" i="1">
                                        <a:latin typeface="Cambria Math" panose="02040503050406030204" pitchFamily="18" charset="0"/>
                                      </a:rPr>
                                      <m:t>𝟐</m:t>
                                    </m:r>
                                  </m:sup>
                                </m:sSup>
                              </m:e>
                            </m:d>
                          </m:e>
                          <m:sup>
                            <m:r>
                              <a:rPr lang="en-US" b="1" i="1" smtClean="0">
                                <a:latin typeface="Cambria Math" panose="02040503050406030204" pitchFamily="18" charset="0"/>
                              </a:rPr>
                              <m:t>𝟔</m:t>
                            </m:r>
                          </m:sup>
                        </m:sSup>
                      </m:den>
                    </m:f>
                    <m:r>
                      <a:rPr lang="en-US" b="1"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𝟏</m:t>
                        </m:r>
                      </m:num>
                      <m:den>
                        <m:sSup>
                          <m:sSupPr>
                            <m:ctrlPr>
                              <a:rPr lang="en-US" i="1">
                                <a:latin typeface="Cambria Math" panose="02040503050406030204" pitchFamily="18" charset="0"/>
                              </a:rPr>
                            </m:ctrlPr>
                          </m:sSupPr>
                          <m:e>
                            <m:d>
                              <m:dPr>
                                <m:ctrlPr>
                                  <a:rPr lang="en-US" i="1" smtClean="0">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𝒓</m:t>
                                    </m:r>
                                  </m:e>
                                  <m:sup>
                                    <m:r>
                                      <a:rPr lang="en-US" i="1">
                                        <a:latin typeface="Cambria Math" panose="02040503050406030204" pitchFamily="18" charset="0"/>
                                      </a:rPr>
                                      <m:t>𝟐</m:t>
                                    </m:r>
                                  </m:sup>
                                </m:sSup>
                              </m:e>
                            </m:d>
                          </m:e>
                          <m:sup>
                            <m:r>
                              <a:rPr lang="en-US" b="1" i="1" smtClean="0">
                                <a:latin typeface="Cambria Math" panose="02040503050406030204" pitchFamily="18" charset="0"/>
                              </a:rPr>
                              <m:t>𝟑</m:t>
                            </m:r>
                          </m:sup>
                        </m:sSup>
                      </m:den>
                    </m:f>
                  </m:oMath>
                </a14:m>
                <a:endParaRPr lang="en-GB" dirty="0"/>
              </a:p>
              <a:p>
                <a:endParaRPr lang="en-GB" dirty="0"/>
              </a:p>
            </p:txBody>
          </p:sp>
        </mc:Choice>
        <mc:Fallback xmlns="">
          <p:sp>
            <p:nvSpPr>
              <p:cNvPr id="4" name="Text Placeholder 3">
                <a:extLst>
                  <a:ext uri="{FF2B5EF4-FFF2-40B4-BE49-F238E27FC236}">
                    <a16:creationId xmlns:a16="http://schemas.microsoft.com/office/drawing/2014/main" id="{A8482DA9-06A0-3441-9B14-078DE816EBF9}"/>
                  </a:ext>
                </a:extLst>
              </p:cNvPr>
              <p:cNvSpPr>
                <a:spLocks noGrp="1" noRot="1" noChangeAspect="1" noMove="1" noResize="1" noEditPoints="1" noAdjustHandles="1" noChangeArrowheads="1" noChangeShapeType="1" noTextEdit="1"/>
              </p:cNvSpPr>
              <p:nvPr>
                <p:ph type="body" sz="quarter" idx="11"/>
              </p:nvPr>
            </p:nvSpPr>
            <p:spPr>
              <a:blipFill>
                <a:blip r:embed="rId2"/>
                <a:stretch>
                  <a:fillRect l="-1273" t="-3217"/>
                </a:stretch>
              </a:blipFill>
            </p:spPr>
            <p:txBody>
              <a:bodyPr/>
              <a:lstStyle/>
              <a:p>
                <a:r>
                  <a:rPr lang="en-GB">
                    <a:noFill/>
                  </a:rPr>
                  <a:t> </a:t>
                </a:r>
              </a:p>
            </p:txBody>
          </p:sp>
        </mc:Fallback>
      </mc:AlternateContent>
      <p:grpSp>
        <p:nvGrpSpPr>
          <p:cNvPr id="5" name="Group 4">
            <a:extLst>
              <a:ext uri="{FF2B5EF4-FFF2-40B4-BE49-F238E27FC236}">
                <a16:creationId xmlns:a16="http://schemas.microsoft.com/office/drawing/2014/main" id="{9B37514B-4C82-324D-872D-30088615543C}"/>
              </a:ext>
            </a:extLst>
          </p:cNvPr>
          <p:cNvGrpSpPr>
            <a:grpSpLocks noChangeAspect="1"/>
          </p:cNvGrpSpPr>
          <p:nvPr/>
        </p:nvGrpSpPr>
        <p:grpSpPr>
          <a:xfrm>
            <a:off x="6887688" y="2137617"/>
            <a:ext cx="4242389" cy="2862545"/>
            <a:chOff x="2927649" y="1318216"/>
            <a:chExt cx="7098023" cy="5423421"/>
          </a:xfrm>
        </p:grpSpPr>
        <p:pic>
          <p:nvPicPr>
            <p:cNvPr id="6" name="Picture 5" descr="lennard-jones..png">
              <a:extLst>
                <a:ext uri="{FF2B5EF4-FFF2-40B4-BE49-F238E27FC236}">
                  <a16:creationId xmlns:a16="http://schemas.microsoft.com/office/drawing/2014/main" id="{728AB787-5C96-584E-A0FF-7BDE6A6CE3C6}"/>
                </a:ext>
              </a:extLst>
            </p:cNvPr>
            <p:cNvPicPr>
              <a:picLocks noChangeAspect="1"/>
            </p:cNvPicPr>
            <p:nvPr/>
          </p:nvPicPr>
          <p:blipFill rotWithShape="1">
            <a:blip r:embed="rId3">
              <a:extLst>
                <a:ext uri="{28A0092B-C50C-407E-A947-70E740481C1C}">
                  <a14:useLocalDpi xmlns:a14="http://schemas.microsoft.com/office/drawing/2010/main" val="0"/>
                </a:ext>
              </a:extLst>
            </a:blip>
            <a:srcRect r="2071"/>
            <a:stretch/>
          </p:blipFill>
          <p:spPr>
            <a:xfrm>
              <a:off x="2927649" y="1318216"/>
              <a:ext cx="7098023" cy="5279136"/>
            </a:xfrm>
            <a:prstGeom prst="rect">
              <a:avLst/>
            </a:prstGeom>
          </p:spPr>
        </p:pic>
        <p:pic>
          <p:nvPicPr>
            <p:cNvPr id="7" name="Picture 6" descr="eq-lennard-jones..png">
              <a:extLst>
                <a:ext uri="{FF2B5EF4-FFF2-40B4-BE49-F238E27FC236}">
                  <a16:creationId xmlns:a16="http://schemas.microsoft.com/office/drawing/2014/main" id="{43CC2CEC-3D03-1344-97F7-3500A3ED9716}"/>
                </a:ext>
              </a:extLst>
            </p:cNvPr>
            <p:cNvPicPr>
              <a:picLocks noChangeAspect="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34464" r="36087"/>
            <a:stretch/>
          </p:blipFill>
          <p:spPr>
            <a:xfrm>
              <a:off x="3359697" y="3141094"/>
              <a:ext cx="4905593" cy="1079994"/>
            </a:xfrm>
            <a:prstGeom prst="rect">
              <a:avLst/>
            </a:prstGeom>
          </p:spPr>
        </p:pic>
        <p:cxnSp>
          <p:nvCxnSpPr>
            <p:cNvPr id="8" name="Straight Connector 7">
              <a:extLst>
                <a:ext uri="{FF2B5EF4-FFF2-40B4-BE49-F238E27FC236}">
                  <a16:creationId xmlns:a16="http://schemas.microsoft.com/office/drawing/2014/main" id="{D0C4267F-5153-9649-A719-C2C8B888DBD8}"/>
                </a:ext>
              </a:extLst>
            </p:cNvPr>
            <p:cNvCxnSpPr>
              <a:cxnSpLocks/>
            </p:cNvCxnSpPr>
            <p:nvPr/>
          </p:nvCxnSpPr>
          <p:spPr>
            <a:xfrm>
              <a:off x="3151991" y="1333948"/>
              <a:ext cx="0" cy="5263404"/>
            </a:xfrm>
            <a:prstGeom prst="line">
              <a:avLst/>
            </a:prstGeom>
            <a:ln w="38100">
              <a:tailEnd type="none"/>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6392ACEB-8688-024F-AC64-86F47DA2C669}"/>
                </a:ext>
              </a:extLst>
            </p:cNvPr>
            <p:cNvCxnSpPr>
              <a:cxnSpLocks/>
            </p:cNvCxnSpPr>
            <p:nvPr/>
          </p:nvCxnSpPr>
          <p:spPr>
            <a:xfrm>
              <a:off x="4111914" y="5688281"/>
              <a:ext cx="0" cy="909071"/>
            </a:xfrm>
            <a:prstGeom prst="line">
              <a:avLst/>
            </a:prstGeom>
            <a:ln w="38100">
              <a:tailEnd type="none"/>
            </a:ln>
            <a:effectLst/>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DEB8B72B-8B89-A74F-B612-60E21E00AA3A}"/>
                </a:ext>
              </a:extLst>
            </p:cNvPr>
            <p:cNvCxnSpPr>
              <a:cxnSpLocks/>
            </p:cNvCxnSpPr>
            <p:nvPr/>
          </p:nvCxnSpPr>
          <p:spPr>
            <a:xfrm flipH="1">
              <a:off x="3151992" y="6407352"/>
              <a:ext cx="959922" cy="0"/>
            </a:xfrm>
            <a:prstGeom prst="line">
              <a:avLst/>
            </a:prstGeom>
            <a:ln w="38100">
              <a:headEnd type="triangle"/>
              <a:tailEnd type="triangle"/>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1B4571FE-73A2-F140-84E6-D85CDBB57B63}"/>
                    </a:ext>
                  </a:extLst>
                </p:cNvPr>
                <p:cNvSpPr/>
                <p:nvPr/>
              </p:nvSpPr>
              <p:spPr>
                <a:xfrm>
                  <a:off x="3380560" y="6372305"/>
                  <a:ext cx="48756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𝒓</m:t>
                            </m:r>
                          </m:e>
                          <m:sub>
                            <m:r>
                              <a:rPr lang="en-US" b="1" i="1">
                                <a:latin typeface="Cambria Math" panose="02040503050406030204" pitchFamily="18" charset="0"/>
                              </a:rPr>
                              <m:t>𝟎</m:t>
                            </m:r>
                          </m:sub>
                        </m:sSub>
                      </m:oMath>
                    </m:oMathPara>
                  </a14:m>
                  <a:endParaRPr lang="en-GB" dirty="0"/>
                </a:p>
              </p:txBody>
            </p:sp>
          </mc:Choice>
          <mc:Fallback xmlns="">
            <p:sp>
              <p:nvSpPr>
                <p:cNvPr id="11" name="Rectangle 10">
                  <a:extLst>
                    <a:ext uri="{FF2B5EF4-FFF2-40B4-BE49-F238E27FC236}">
                      <a16:creationId xmlns:a16="http://schemas.microsoft.com/office/drawing/2014/main" id="{1B4571FE-73A2-F140-84E6-D85CDBB57B63}"/>
                    </a:ext>
                  </a:extLst>
                </p:cNvPr>
                <p:cNvSpPr>
                  <a:spLocks noRot="1" noChangeAspect="1" noMove="1" noResize="1" noEditPoints="1" noAdjustHandles="1" noChangeArrowheads="1" noChangeShapeType="1" noTextEdit="1"/>
                </p:cNvSpPr>
                <p:nvPr/>
              </p:nvSpPr>
              <p:spPr>
                <a:xfrm>
                  <a:off x="3380560" y="6372305"/>
                  <a:ext cx="487569" cy="369332"/>
                </a:xfrm>
                <a:prstGeom prst="rect">
                  <a:avLst/>
                </a:prstGeom>
                <a:blipFill>
                  <a:blip r:embed="rId5"/>
                  <a:stretch>
                    <a:fillRect r="-29167" b="-87500"/>
                  </a:stretch>
                </a:blipFill>
              </p:spPr>
              <p:txBody>
                <a:bodyPr/>
                <a:lstStyle/>
                <a:p>
                  <a:r>
                    <a:rPr lang="en-GB">
                      <a:noFill/>
                    </a:rPr>
                    <a:t> </a:t>
                  </a:r>
                </a:p>
              </p:txBody>
            </p:sp>
          </mc:Fallback>
        </mc:AlternateContent>
      </p:grpSp>
    </p:spTree>
    <p:extLst>
      <p:ext uri="{BB962C8B-B14F-4D97-AF65-F5344CB8AC3E}">
        <p14:creationId xmlns:p14="http://schemas.microsoft.com/office/powerpoint/2010/main" val="1340690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2DFCE-67FE-5546-9BC6-A17E5F2344EB}"/>
              </a:ext>
            </a:extLst>
          </p:cNvPr>
          <p:cNvSpPr>
            <a:spLocks noGrp="1"/>
          </p:cNvSpPr>
          <p:nvPr>
            <p:ph type="title"/>
          </p:nvPr>
        </p:nvSpPr>
        <p:spPr/>
        <p:txBody>
          <a:bodyPr/>
          <a:lstStyle/>
          <a:p>
            <a:r>
              <a:rPr lang="en-GB" dirty="0"/>
              <a:t>Molecular Dynamics – </a:t>
            </a:r>
            <a:r>
              <a:rPr lang="en-GB" dirty="0" err="1"/>
              <a:t>Verlet</a:t>
            </a:r>
            <a:r>
              <a:rPr lang="en-GB" dirty="0"/>
              <a:t> list</a:t>
            </a:r>
          </a:p>
        </p:txBody>
      </p:sp>
      <p:sp>
        <p:nvSpPr>
          <p:cNvPr id="3" name="Slide Number Placeholder 2">
            <a:extLst>
              <a:ext uri="{FF2B5EF4-FFF2-40B4-BE49-F238E27FC236}">
                <a16:creationId xmlns:a16="http://schemas.microsoft.com/office/drawing/2014/main" id="{6BC0CDE8-A5B0-574F-8D26-1C2D3D225480}"/>
              </a:ext>
            </a:extLst>
          </p:cNvPr>
          <p:cNvSpPr>
            <a:spLocks noGrp="1"/>
          </p:cNvSpPr>
          <p:nvPr>
            <p:ph type="sldNum" sz="quarter" idx="10"/>
          </p:nvPr>
        </p:nvSpPr>
        <p:spPr/>
        <p:txBody>
          <a:bodyPr/>
          <a:lstStyle/>
          <a:p>
            <a:fld id="{E038E271-308C-2E46-A3EC-56326F9084CC}" type="slidenum">
              <a:rPr lang="nl-BE" smtClean="0"/>
              <a:pPr/>
              <a:t>4</a:t>
            </a:fld>
            <a:endParaRPr lang="nl-BE"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97F6D638-3319-F047-9756-4E5FE79F2A28}"/>
                  </a:ext>
                </a:extLst>
              </p:cNvPr>
              <p:cNvSpPr>
                <a:spLocks noGrp="1"/>
              </p:cNvSpPr>
              <p:nvPr>
                <p:ph type="body" sz="quarter" idx="11"/>
              </p:nvPr>
            </p:nvSpPr>
            <p:spPr/>
            <p:txBody>
              <a:bodyPr/>
              <a:lstStyle/>
              <a:p>
                <a:r>
                  <a:rPr lang="en-GB" dirty="0"/>
                  <a:t>Verlet list of atom </a:t>
                </a:r>
                <a14:m>
                  <m:oMath xmlns:m="http://schemas.openxmlformats.org/officeDocument/2006/math">
                    <m:r>
                      <a:rPr lang="en-US" b="1" i="1" smtClean="0">
                        <a:latin typeface="Cambria Math" panose="02040503050406030204" pitchFamily="18" charset="0"/>
                      </a:rPr>
                      <m:t>𝒊</m:t>
                    </m:r>
                  </m:oMath>
                </a14:m>
                <a:r>
                  <a:rPr lang="en-GB" dirty="0"/>
                  <a: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𝑳</m:t>
                        </m:r>
                      </m:e>
                      <m:sub>
                        <m:r>
                          <a:rPr lang="en-US" b="1" i="1" smtClean="0">
                            <a:latin typeface="Cambria Math" panose="02040503050406030204" pitchFamily="18" charset="0"/>
                          </a:rPr>
                          <m:t>𝒊</m:t>
                        </m:r>
                      </m:sub>
                    </m:sSub>
                  </m:oMath>
                </a14:m>
                <a:r>
                  <a:rPr lang="en-GB" dirty="0"/>
                  <a:t> is list of all atoms </a:t>
                </a:r>
                <a14:m>
                  <m:oMath xmlns:m="http://schemas.openxmlformats.org/officeDocument/2006/math">
                    <m:r>
                      <a:rPr lang="en-US" b="1" i="1" smtClean="0">
                        <a:latin typeface="Cambria Math" panose="02040503050406030204" pitchFamily="18" charset="0"/>
                      </a:rPr>
                      <m:t>𝒋</m:t>
                    </m:r>
                  </m:oMath>
                </a14:m>
                <a:r>
                  <a:rPr lang="en-GB" dirty="0"/>
                  <a:t> for which</a:t>
                </a:r>
              </a:p>
              <a:p>
                <a:pPr marL="0" indent="0" algn="ctr">
                  <a:buNone/>
                </a:pPr>
                <a14:m>
                  <m:oMath xmlns:m="http://schemas.openxmlformats.org/officeDocument/2006/math">
                    <m:sSub>
                      <m:sSubPr>
                        <m:ctrlPr>
                          <a:rPr lang="en-GB" i="1" smtClean="0">
                            <a:latin typeface="Cambria Math" panose="02040503050406030204" pitchFamily="18" charset="0"/>
                          </a:rPr>
                        </m:ctrlPr>
                      </m:sSubPr>
                      <m:e>
                        <m:r>
                          <a:rPr lang="en-US" b="1" i="1" smtClean="0">
                            <a:latin typeface="Cambria Math" panose="02040503050406030204" pitchFamily="18" charset="0"/>
                          </a:rPr>
                          <m:t>𝒓</m:t>
                        </m:r>
                      </m:e>
                      <m:sub>
                        <m:r>
                          <a:rPr lang="en-US" b="1" i="1" smtClean="0">
                            <a:latin typeface="Cambria Math" panose="02040503050406030204" pitchFamily="18" charset="0"/>
                          </a:rPr>
                          <m:t>𝒊𝒋</m:t>
                        </m:r>
                      </m:sub>
                    </m:sSub>
                    <m:r>
                      <a:rPr lang="en-GB" i="1" smtClean="0">
                        <a:latin typeface="Cambria Math" panose="02040503050406030204" pitchFamily="18" charset="0"/>
                        <a:ea typeface="Cambria Math" panose="02040503050406030204" pitchFamily="18" charset="0"/>
                      </a:rPr>
                      <m:t>≤</m:t>
                    </m:r>
                    <m:sSub>
                      <m:sSubPr>
                        <m:ctrlPr>
                          <a:rPr lang="en-GB"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𝒓</m:t>
                        </m:r>
                      </m:e>
                      <m:sub>
                        <m:r>
                          <a:rPr lang="en-US" b="1" i="1" smtClean="0">
                            <a:latin typeface="Cambria Math" panose="02040503050406030204" pitchFamily="18" charset="0"/>
                            <a:ea typeface="Cambria Math" panose="02040503050406030204" pitchFamily="18" charset="0"/>
                          </a:rPr>
                          <m:t>𝒄𝒖𝒕𝒐𝒇𝒇</m:t>
                        </m:r>
                      </m:sub>
                    </m:sSub>
                  </m:oMath>
                </a14:m>
                <a:r>
                  <a:rPr lang="en-GB" dirty="0"/>
                  <a:t> or </a:t>
                </a:r>
                <a14:m>
                  <m:oMath xmlns:m="http://schemas.openxmlformats.org/officeDocument/2006/math">
                    <m:sSubSup>
                      <m:sSubSupPr>
                        <m:ctrlPr>
                          <a:rPr lang="en-US" i="1" smtClean="0">
                            <a:latin typeface="Cambria Math" panose="02040503050406030204" pitchFamily="18" charset="0"/>
                          </a:rPr>
                        </m:ctrlPr>
                      </m:sSubSupPr>
                      <m:e>
                        <m:r>
                          <a:rPr lang="en-US" i="1">
                            <a:latin typeface="Cambria Math" panose="02040503050406030204" pitchFamily="18" charset="0"/>
                          </a:rPr>
                          <m:t>𝒓</m:t>
                        </m:r>
                      </m:e>
                      <m:sub>
                        <m:r>
                          <a:rPr lang="en-US" i="1">
                            <a:latin typeface="Cambria Math" panose="02040503050406030204" pitchFamily="18" charset="0"/>
                          </a:rPr>
                          <m:t>𝒊𝒋</m:t>
                        </m:r>
                      </m:sub>
                      <m:sup>
                        <m:r>
                          <a:rPr lang="en-US" i="1">
                            <a:latin typeface="Cambria Math" panose="02040503050406030204" pitchFamily="18" charset="0"/>
                          </a:rPr>
                          <m:t>𝟐</m:t>
                        </m:r>
                      </m:sup>
                    </m:sSubSup>
                    <m:r>
                      <a:rPr lang="en-US" i="1">
                        <a:latin typeface="Cambria Math" panose="02040503050406030204" pitchFamily="18" charset="0"/>
                      </a:rPr>
                      <m:t> </m:t>
                    </m:r>
                    <m:r>
                      <a:rPr lang="en-GB"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𝒓</m:t>
                        </m:r>
                      </m:e>
                      <m:sub>
                        <m:r>
                          <a:rPr lang="en-US" b="1" i="1" smtClean="0">
                            <a:latin typeface="Cambria Math" panose="02040503050406030204" pitchFamily="18" charset="0"/>
                          </a:rPr>
                          <m:t>𝒄𝒖𝒕𝒐𝒇𝒇</m:t>
                        </m:r>
                      </m:sub>
                      <m:sup>
                        <m:r>
                          <a:rPr lang="en-US" i="1">
                            <a:latin typeface="Cambria Math" panose="02040503050406030204" pitchFamily="18" charset="0"/>
                          </a:rPr>
                          <m:t>𝟐</m:t>
                        </m:r>
                      </m:sup>
                    </m:sSubSup>
                  </m:oMath>
                </a14:m>
                <a:endParaRPr lang="en-GB" dirty="0"/>
              </a:p>
              <a:p>
                <a:r>
                  <a:rPr lang="en-GB" dirty="0"/>
                  <a:t>and</a:t>
                </a:r>
              </a:p>
              <a:p>
                <a:pPr marL="0" indent="0" algn="ctr">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𝒊</m:t>
                      </m:r>
                      <m:r>
                        <a:rPr lang="en-US" b="1" i="1" smtClean="0">
                          <a:latin typeface="Cambria Math" panose="02040503050406030204" pitchFamily="18" charset="0"/>
                          <a:ea typeface="Cambria Math" panose="02040503050406030204" pitchFamily="18" charset="0"/>
                        </a:rPr>
                        <m:t>&lt;</m:t>
                      </m:r>
                      <m:r>
                        <a:rPr lang="en-US" b="1" i="1" smtClean="0">
                          <a:latin typeface="Cambria Math" panose="02040503050406030204" pitchFamily="18" charset="0"/>
                          <a:ea typeface="Cambria Math" panose="02040503050406030204" pitchFamily="18" charset="0"/>
                        </a:rPr>
                        <m:t>𝒋</m:t>
                      </m:r>
                    </m:oMath>
                  </m:oMathPara>
                </a14:m>
                <a:endParaRPr lang="en-GB" dirty="0"/>
              </a:p>
              <a:p>
                <a:r>
                  <a:rPr lang="en-GB" dirty="0"/>
                  <a:t>this excludes self-interaction (</a:t>
                </a:r>
                <a14:m>
                  <m:oMath xmlns:m="http://schemas.openxmlformats.org/officeDocument/2006/math">
                    <m:r>
                      <a:rPr lang="en-US" i="1">
                        <a:latin typeface="Cambria Math" panose="02040503050406030204" pitchFamily="18" charset="0"/>
                      </a:rPr>
                      <m:t>𝒊</m:t>
                    </m:r>
                    <m:r>
                      <a:rPr lang="en-US" b="1"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𝒋</m:t>
                    </m:r>
                  </m:oMath>
                </a14:m>
                <a:r>
                  <a:rPr lang="en-GB" dirty="0"/>
                  <a:t>), and avoids counting interactions twice (</a:t>
                </a:r>
                <a14:m>
                  <m:oMath xmlns:m="http://schemas.openxmlformats.org/officeDocument/2006/math">
                    <m:sSub>
                      <m:sSubPr>
                        <m:ctrlPr>
                          <a:rPr lang="en-GB" i="1">
                            <a:latin typeface="Cambria Math" panose="02040503050406030204" pitchFamily="18" charset="0"/>
                          </a:rPr>
                        </m:ctrlPr>
                      </m:sSubPr>
                      <m:e>
                        <m:r>
                          <a:rPr lang="en-US" i="1">
                            <a:latin typeface="Cambria Math" panose="02040503050406030204" pitchFamily="18" charset="0"/>
                          </a:rPr>
                          <m:t>𝒓</m:t>
                        </m:r>
                      </m:e>
                      <m:sub>
                        <m:r>
                          <a:rPr lang="en-US" i="1">
                            <a:latin typeface="Cambria Math" panose="02040503050406030204" pitchFamily="18" charset="0"/>
                          </a:rPr>
                          <m:t>𝒊𝒋</m:t>
                        </m:r>
                      </m:sub>
                    </m:sSub>
                    <m:r>
                      <a:rPr lang="en-US" b="1" i="1" smtClean="0">
                        <a:latin typeface="Cambria Math" panose="02040503050406030204" pitchFamily="18" charset="0"/>
                      </a:rPr>
                      <m:t>=</m:t>
                    </m:r>
                    <m:sSub>
                      <m:sSubPr>
                        <m:ctrlPr>
                          <a:rPr lang="en-GB" i="1">
                            <a:latin typeface="Cambria Math" panose="02040503050406030204" pitchFamily="18" charset="0"/>
                          </a:rPr>
                        </m:ctrlPr>
                      </m:sSubPr>
                      <m:e>
                        <m:r>
                          <a:rPr lang="en-US" i="1">
                            <a:latin typeface="Cambria Math" panose="02040503050406030204" pitchFamily="18" charset="0"/>
                          </a:rPr>
                          <m:t>𝒓</m:t>
                        </m:r>
                      </m:e>
                      <m:sub>
                        <m:r>
                          <a:rPr lang="en-US" i="1">
                            <a:latin typeface="Cambria Math" panose="02040503050406030204" pitchFamily="18" charset="0"/>
                          </a:rPr>
                          <m:t>𝒋</m:t>
                        </m:r>
                        <m:r>
                          <a:rPr lang="en-US" b="1" i="1" smtClean="0">
                            <a:latin typeface="Cambria Math" panose="02040503050406030204" pitchFamily="18" charset="0"/>
                          </a:rPr>
                          <m:t>𝒊</m:t>
                        </m:r>
                      </m:sub>
                    </m:sSub>
                  </m:oMath>
                </a14:m>
                <a:r>
                  <a:rPr lang="en-GB" dirty="0"/>
                  <a:t>)</a:t>
                </a:r>
              </a:p>
              <a:p>
                <a:r>
                  <a:rPr lang="en-GB" dirty="0"/>
                  <a:t>We stick to the two-dimensional case</a:t>
                </a:r>
              </a:p>
              <a:p>
                <a:pPr lvl="1"/>
                <a:r>
                  <a:rPr lang="en-GB" dirty="0"/>
                  <a:t>easier to visualise</a:t>
                </a:r>
              </a:p>
            </p:txBody>
          </p:sp>
        </mc:Choice>
        <mc:Fallback xmlns="">
          <p:sp>
            <p:nvSpPr>
              <p:cNvPr id="4" name="Text Placeholder 3">
                <a:extLst>
                  <a:ext uri="{FF2B5EF4-FFF2-40B4-BE49-F238E27FC236}">
                    <a16:creationId xmlns:a16="http://schemas.microsoft.com/office/drawing/2014/main" id="{97F6D638-3319-F047-9756-4E5FE79F2A28}"/>
                  </a:ext>
                </a:extLst>
              </p:cNvPr>
              <p:cNvSpPr>
                <a:spLocks noGrp="1" noRot="1" noChangeAspect="1" noMove="1" noResize="1" noEditPoints="1" noAdjustHandles="1" noChangeArrowheads="1" noChangeShapeType="1" noTextEdit="1"/>
              </p:cNvSpPr>
              <p:nvPr>
                <p:ph type="body" sz="quarter" idx="11"/>
              </p:nvPr>
            </p:nvSpPr>
            <p:spPr>
              <a:blipFill>
                <a:blip r:embed="rId2"/>
                <a:stretch>
                  <a:fillRect l="-1273" t="-2413"/>
                </a:stretch>
              </a:blipFill>
            </p:spPr>
            <p:txBody>
              <a:bodyPr/>
              <a:lstStyle/>
              <a:p>
                <a:r>
                  <a:rPr lang="en-GB">
                    <a:noFill/>
                  </a:rPr>
                  <a:t> </a:t>
                </a:r>
              </a:p>
            </p:txBody>
          </p:sp>
        </mc:Fallback>
      </mc:AlternateContent>
    </p:spTree>
    <p:extLst>
      <p:ext uri="{BB962C8B-B14F-4D97-AF65-F5344CB8AC3E}">
        <p14:creationId xmlns:p14="http://schemas.microsoft.com/office/powerpoint/2010/main" val="2783966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9673A-6837-B44C-8FA7-0311DE67DCBF}"/>
              </a:ext>
            </a:extLst>
          </p:cNvPr>
          <p:cNvSpPr>
            <a:spLocks noGrp="1"/>
          </p:cNvSpPr>
          <p:nvPr>
            <p:ph type="title"/>
          </p:nvPr>
        </p:nvSpPr>
        <p:spPr/>
        <p:txBody>
          <a:bodyPr/>
          <a:lstStyle/>
          <a:p>
            <a:r>
              <a:rPr lang="en-GB" dirty="0"/>
              <a:t>Molecular Dynamics</a:t>
            </a:r>
          </a:p>
        </p:txBody>
      </p:sp>
      <p:sp>
        <p:nvSpPr>
          <p:cNvPr id="3" name="Slide Number Placeholder 2">
            <a:extLst>
              <a:ext uri="{FF2B5EF4-FFF2-40B4-BE49-F238E27FC236}">
                <a16:creationId xmlns:a16="http://schemas.microsoft.com/office/drawing/2014/main" id="{1417DB40-3EF4-9144-812C-65165A6C611A}"/>
              </a:ext>
            </a:extLst>
          </p:cNvPr>
          <p:cNvSpPr>
            <a:spLocks noGrp="1"/>
          </p:cNvSpPr>
          <p:nvPr>
            <p:ph type="sldNum" sz="quarter" idx="10"/>
          </p:nvPr>
        </p:nvSpPr>
        <p:spPr/>
        <p:txBody>
          <a:bodyPr/>
          <a:lstStyle/>
          <a:p>
            <a:fld id="{E038E271-308C-2E46-A3EC-56326F9084CC}" type="slidenum">
              <a:rPr lang="nl-BE" smtClean="0"/>
              <a:pPr/>
              <a:t>5</a:t>
            </a:fld>
            <a:endParaRPr lang="nl-BE"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47D187C5-75D4-C242-B2A2-99886B090FF4}"/>
                  </a:ext>
                </a:extLst>
              </p:cNvPr>
              <p:cNvSpPr>
                <a:spLocks noGrp="1"/>
              </p:cNvSpPr>
              <p:nvPr>
                <p:ph type="body" sz="quarter" idx="11"/>
              </p:nvPr>
            </p:nvSpPr>
            <p:spPr>
              <a:xfrm>
                <a:off x="623889" y="1516380"/>
                <a:ext cx="6608184" cy="4720907"/>
              </a:xfrm>
            </p:spPr>
            <p:txBody>
              <a:bodyPr>
                <a:normAutofit/>
              </a:bodyPr>
              <a:lstStyle/>
              <a:p>
                <a:r>
                  <a:rPr lang="en-GB" dirty="0"/>
                  <a:t>Create a square grid, with grid size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𝒓</m:t>
                        </m:r>
                      </m:e>
                      <m:sub>
                        <m:r>
                          <a:rPr lang="en-US" i="1">
                            <a:latin typeface="Cambria Math" panose="02040503050406030204" pitchFamily="18" charset="0"/>
                          </a:rPr>
                          <m:t>𝒄</m:t>
                        </m:r>
                      </m:sub>
                    </m:sSub>
                  </m:oMath>
                </a14:m>
                <a:endParaRPr lang="en-GB" dirty="0"/>
              </a:p>
              <a:p>
                <a:r>
                  <a:rPr lang="en-GB" dirty="0"/>
                  <a:t>Cell </a:t>
                </a:r>
                <a14:m>
                  <m:oMath xmlns:m="http://schemas.openxmlformats.org/officeDocument/2006/math">
                    <m:sSub>
                      <m:sSubPr>
                        <m:ctrlPr>
                          <a:rPr lang="en-GB" i="1" smtClean="0">
                            <a:latin typeface="Cambria Math" panose="02040503050406030204" pitchFamily="18" charset="0"/>
                          </a:rPr>
                        </m:ctrlPr>
                      </m:sSubPr>
                      <m:e>
                        <m:r>
                          <a:rPr lang="en-US" b="1" i="1" smtClean="0">
                            <a:latin typeface="Cambria Math" panose="02040503050406030204" pitchFamily="18" charset="0"/>
                          </a:rPr>
                          <m:t>𝑪</m:t>
                        </m:r>
                      </m:e>
                      <m:sub>
                        <m:r>
                          <a:rPr lang="en-US" b="1" i="1" smtClean="0">
                            <a:latin typeface="Cambria Math" panose="02040503050406030204" pitchFamily="18" charset="0"/>
                          </a:rPr>
                          <m:t>𝒌𝒍</m:t>
                        </m:r>
                      </m:sub>
                    </m:sSub>
                  </m:oMath>
                </a14:m>
                <a:r>
                  <a:rPr lang="en-GB" dirty="0"/>
                  <a:t> is list of atoms </a:t>
                </a:r>
                <a14:m>
                  <m:oMath xmlns:m="http://schemas.openxmlformats.org/officeDocument/2006/math">
                    <m:r>
                      <a:rPr lang="en-US" b="1" i="1" smtClean="0">
                        <a:latin typeface="Cambria Math" panose="02040503050406030204" pitchFamily="18" charset="0"/>
                      </a:rPr>
                      <m:t>𝒊</m:t>
                    </m:r>
                  </m:oMath>
                </a14:m>
                <a:r>
                  <a:rPr lang="en-GB" dirty="0"/>
                  <a:t> for which </a:t>
                </a:r>
              </a:p>
              <a:p>
                <a:pPr marL="0" indent="0" algn="ctr">
                  <a:buNone/>
                </a:pPr>
                <a14:m>
                  <m:oMath xmlns:m="http://schemas.openxmlformats.org/officeDocument/2006/math">
                    <m:r>
                      <a:rPr lang="en-US" b="1" i="1" smtClean="0">
                        <a:latin typeface="Cambria Math" panose="02040503050406030204" pitchFamily="18" charset="0"/>
                      </a:rPr>
                      <m:t>𝒌</m:t>
                    </m:r>
                    <m:sSub>
                      <m:sSubPr>
                        <m:ctrlPr>
                          <a:rPr lang="en-GB" i="1">
                            <a:latin typeface="Cambria Math" panose="02040503050406030204" pitchFamily="18" charset="0"/>
                          </a:rPr>
                        </m:ctrlPr>
                      </m:sSubPr>
                      <m:e>
                        <m:r>
                          <a:rPr lang="en-US" b="1" i="1" smtClean="0">
                            <a:latin typeface="Cambria Math" panose="02040503050406030204" pitchFamily="18" charset="0"/>
                          </a:rPr>
                          <m:t>𝒓</m:t>
                        </m:r>
                      </m:e>
                      <m:sub>
                        <m:r>
                          <a:rPr lang="en-US" b="1" i="1" smtClean="0">
                            <a:latin typeface="Cambria Math" panose="02040503050406030204" pitchFamily="18" charset="0"/>
                          </a:rPr>
                          <m:t>𝒄</m:t>
                        </m:r>
                      </m:sub>
                    </m:sSub>
                    <m:r>
                      <a:rPr lang="en-US" i="1" smtClean="0">
                        <a:latin typeface="Cambria Math" panose="02040503050406030204" pitchFamily="18" charset="0"/>
                        <a:ea typeface="Cambria Math" panose="02040503050406030204" pitchFamily="18" charset="0"/>
                      </a:rPr>
                      <m:t>≤</m:t>
                    </m:r>
                    <m:sSub>
                      <m:sSubPr>
                        <m:ctrlPr>
                          <a:rPr lang="en-GB"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𝒊</m:t>
                        </m:r>
                      </m:sub>
                    </m:sSub>
                    <m:r>
                      <a:rPr lang="en-GB" i="1" smtClean="0">
                        <a:latin typeface="Cambria Math" panose="02040503050406030204" pitchFamily="18" charset="0"/>
                        <a:ea typeface="Cambria Math" panose="02040503050406030204" pitchFamily="18" charset="0"/>
                      </a:rPr>
                      <m:t>&lt;</m:t>
                    </m:r>
                  </m:oMath>
                </a14:m>
                <a:r>
                  <a:rPr lang="en-US" dirty="0"/>
                  <a:t> </a:t>
                </a:r>
                <a14:m>
                  <m:oMath xmlns:m="http://schemas.openxmlformats.org/officeDocument/2006/math">
                    <m:d>
                      <m:dPr>
                        <m:ctrlPr>
                          <a:rPr lang="en-US" i="1" smtClean="0">
                            <a:latin typeface="Cambria Math" panose="02040503050406030204" pitchFamily="18" charset="0"/>
                          </a:rPr>
                        </m:ctrlPr>
                      </m:dPr>
                      <m:e>
                        <m:r>
                          <a:rPr lang="en-US" i="1">
                            <a:latin typeface="Cambria Math" panose="02040503050406030204" pitchFamily="18" charset="0"/>
                          </a:rPr>
                          <m:t>𝒌</m:t>
                        </m:r>
                        <m:r>
                          <a:rPr lang="en-US" b="1" i="1" smtClean="0">
                            <a:latin typeface="Cambria Math" panose="02040503050406030204" pitchFamily="18" charset="0"/>
                          </a:rPr>
                          <m:t>+</m:t>
                        </m:r>
                        <m:r>
                          <a:rPr lang="en-US" b="1" i="1" smtClean="0">
                            <a:latin typeface="Cambria Math" panose="02040503050406030204" pitchFamily="18" charset="0"/>
                          </a:rPr>
                          <m:t>𝟏</m:t>
                        </m:r>
                      </m:e>
                    </m:d>
                    <m:sSub>
                      <m:sSubPr>
                        <m:ctrlPr>
                          <a:rPr lang="en-GB" i="1">
                            <a:latin typeface="Cambria Math" panose="02040503050406030204" pitchFamily="18" charset="0"/>
                          </a:rPr>
                        </m:ctrlPr>
                      </m:sSubPr>
                      <m:e>
                        <m:r>
                          <a:rPr lang="en-US" i="1">
                            <a:latin typeface="Cambria Math" panose="02040503050406030204" pitchFamily="18" charset="0"/>
                          </a:rPr>
                          <m:t>𝒓</m:t>
                        </m:r>
                      </m:e>
                      <m:sub>
                        <m:r>
                          <a:rPr lang="en-US" i="1">
                            <a:latin typeface="Cambria Math" panose="02040503050406030204" pitchFamily="18" charset="0"/>
                          </a:rPr>
                          <m:t>𝒄</m:t>
                        </m:r>
                      </m:sub>
                    </m:sSub>
                  </m:oMath>
                </a14:m>
                <a:endParaRPr lang="en-GB" dirty="0"/>
              </a:p>
              <a:p>
                <a:pPr marL="0" indent="0" algn="ctr">
                  <a:buNone/>
                </a:pPr>
                <a14:m>
                  <m:oMath xmlns:m="http://schemas.openxmlformats.org/officeDocument/2006/math">
                    <m:r>
                      <a:rPr lang="en-US" b="1" i="1" smtClean="0">
                        <a:latin typeface="Cambria Math" panose="02040503050406030204" pitchFamily="18" charset="0"/>
                      </a:rPr>
                      <m:t>𝒍</m:t>
                    </m:r>
                    <m:sSub>
                      <m:sSubPr>
                        <m:ctrlPr>
                          <a:rPr lang="en-GB" i="1">
                            <a:latin typeface="Cambria Math" panose="02040503050406030204" pitchFamily="18" charset="0"/>
                          </a:rPr>
                        </m:ctrlPr>
                      </m:sSubPr>
                      <m:e>
                        <m:r>
                          <a:rPr lang="en-US" i="1">
                            <a:latin typeface="Cambria Math" panose="02040503050406030204" pitchFamily="18" charset="0"/>
                          </a:rPr>
                          <m:t>𝒓</m:t>
                        </m:r>
                      </m:e>
                      <m:sub>
                        <m:r>
                          <a:rPr lang="en-US" i="1">
                            <a:latin typeface="Cambria Math" panose="02040503050406030204" pitchFamily="18" charset="0"/>
                          </a:rPr>
                          <m:t>𝒄</m:t>
                        </m:r>
                      </m:sub>
                    </m:sSub>
                    <m:r>
                      <a:rPr lang="en-US"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rPr>
                        </m:ctrlPr>
                      </m:sSubPr>
                      <m:e>
                        <m:r>
                          <a:rPr lang="en-US" b="1" i="1" smtClean="0">
                            <a:latin typeface="Cambria Math" panose="02040503050406030204" pitchFamily="18" charset="0"/>
                          </a:rPr>
                          <m:t>𝒚</m:t>
                        </m:r>
                      </m:e>
                      <m:sub>
                        <m:r>
                          <a:rPr lang="en-US" i="1">
                            <a:latin typeface="Cambria Math" panose="02040503050406030204" pitchFamily="18" charset="0"/>
                          </a:rPr>
                          <m:t>𝒊</m:t>
                        </m:r>
                      </m:sub>
                    </m:sSub>
                    <m:r>
                      <a:rPr lang="en-GB" i="1">
                        <a:latin typeface="Cambria Math" panose="02040503050406030204" pitchFamily="18" charset="0"/>
                        <a:ea typeface="Cambria Math" panose="02040503050406030204" pitchFamily="18" charset="0"/>
                      </a:rPr>
                      <m:t>&lt;</m:t>
                    </m:r>
                  </m:oMath>
                </a14:m>
                <a:r>
                  <a:rPr lang="en-US" dirty="0"/>
                  <a:t> </a:t>
                </a:r>
                <a14:m>
                  <m:oMath xmlns:m="http://schemas.openxmlformats.org/officeDocument/2006/math">
                    <m:d>
                      <m:dPr>
                        <m:ctrlPr>
                          <a:rPr lang="en-US" i="1">
                            <a:latin typeface="Cambria Math" panose="02040503050406030204" pitchFamily="18" charset="0"/>
                          </a:rPr>
                        </m:ctrlPr>
                      </m:dPr>
                      <m:e>
                        <m:r>
                          <a:rPr lang="en-US" b="1" i="1" smtClean="0">
                            <a:latin typeface="Cambria Math" panose="02040503050406030204" pitchFamily="18" charset="0"/>
                          </a:rPr>
                          <m:t>𝒍</m:t>
                        </m:r>
                        <m:r>
                          <a:rPr lang="en-US" i="1">
                            <a:latin typeface="Cambria Math" panose="02040503050406030204" pitchFamily="18" charset="0"/>
                          </a:rPr>
                          <m:t>+</m:t>
                        </m:r>
                        <m:r>
                          <a:rPr lang="en-US" i="1">
                            <a:latin typeface="Cambria Math" panose="02040503050406030204" pitchFamily="18" charset="0"/>
                          </a:rPr>
                          <m:t>𝟏</m:t>
                        </m:r>
                      </m:e>
                    </m:d>
                    <m:sSub>
                      <m:sSubPr>
                        <m:ctrlPr>
                          <a:rPr lang="en-GB" i="1">
                            <a:latin typeface="Cambria Math" panose="02040503050406030204" pitchFamily="18" charset="0"/>
                          </a:rPr>
                        </m:ctrlPr>
                      </m:sSubPr>
                      <m:e>
                        <m:r>
                          <a:rPr lang="en-US" i="1">
                            <a:latin typeface="Cambria Math" panose="02040503050406030204" pitchFamily="18" charset="0"/>
                          </a:rPr>
                          <m:t>𝒓</m:t>
                        </m:r>
                      </m:e>
                      <m:sub>
                        <m:r>
                          <a:rPr lang="en-US" i="1">
                            <a:latin typeface="Cambria Math" panose="02040503050406030204" pitchFamily="18" charset="0"/>
                          </a:rPr>
                          <m:t>𝒄</m:t>
                        </m:r>
                      </m:sub>
                    </m:sSub>
                  </m:oMath>
                </a14:m>
                <a:endParaRPr lang="en-GB" dirty="0"/>
              </a:p>
              <a:p>
                <a:r>
                  <a:rPr lang="en-GB" dirty="0"/>
                  <a:t>Denote the cell of atom </a:t>
                </a:r>
                <a14:m>
                  <m:oMath xmlns:m="http://schemas.openxmlformats.org/officeDocument/2006/math">
                    <m:r>
                      <a:rPr lang="en-US" i="1">
                        <a:latin typeface="Cambria Math" panose="02040503050406030204" pitchFamily="18" charset="0"/>
                      </a:rPr>
                      <m:t>𝒊</m:t>
                    </m:r>
                  </m:oMath>
                </a14:m>
                <a:r>
                  <a:rPr lang="en-GB" dirty="0"/>
                  <a:t> as </a:t>
                </a:r>
                <a14:m>
                  <m:oMath xmlns:m="http://schemas.openxmlformats.org/officeDocument/2006/math">
                    <m:r>
                      <a:rPr lang="en-US" b="1" i="1" smtClean="0">
                        <a:latin typeface="Cambria Math" panose="02040503050406030204" pitchFamily="18" charset="0"/>
                      </a:rPr>
                      <m:t>𝑪</m:t>
                    </m:r>
                    <m:d>
                      <m:dPr>
                        <m:ctrlPr>
                          <a:rPr lang="en-US" b="1" i="1" smtClean="0">
                            <a:latin typeface="Cambria Math" panose="02040503050406030204" pitchFamily="18" charset="0"/>
                          </a:rPr>
                        </m:ctrlPr>
                      </m:dPr>
                      <m:e>
                        <m:r>
                          <a:rPr lang="en-US" b="1" i="1" smtClean="0">
                            <a:latin typeface="Cambria Math" panose="02040503050406030204" pitchFamily="18" charset="0"/>
                          </a:rPr>
                          <m:t>𝒊</m:t>
                        </m:r>
                      </m:e>
                    </m:d>
                  </m:oMath>
                </a14:m>
                <a:endParaRPr lang="en-GB" dirty="0"/>
              </a:p>
              <a:p>
                <a:r>
                  <a:rPr lang="en-GB" dirty="0"/>
                  <a:t>To build the </a:t>
                </a:r>
                <a:r>
                  <a:rPr lang="en-GB" dirty="0" err="1"/>
                  <a:t>Verlet</a:t>
                </a:r>
                <a:r>
                  <a:rPr lang="en-GB" dirty="0"/>
                  <a:t> list of atom </a:t>
                </a:r>
                <a14:m>
                  <m:oMath xmlns:m="http://schemas.openxmlformats.org/officeDocument/2006/math">
                    <m:r>
                      <a:rPr lang="en-US" b="1" i="1" smtClean="0">
                        <a:latin typeface="Cambria Math" panose="02040503050406030204" pitchFamily="18" charset="0"/>
                      </a:rPr>
                      <m:t>𝒊</m:t>
                    </m:r>
                  </m:oMath>
                </a14:m>
                <a:r>
                  <a:rPr lang="en-GB" dirty="0"/>
                  <a:t> in </a:t>
                </a:r>
                <a14:m>
                  <m:oMath xmlns:m="http://schemas.openxmlformats.org/officeDocument/2006/math">
                    <m:r>
                      <a:rPr lang="en-US" i="1">
                        <a:latin typeface="Cambria Math" panose="02040503050406030204" pitchFamily="18" charset="0"/>
                      </a:rPr>
                      <m:t>𝑪</m:t>
                    </m:r>
                    <m:d>
                      <m:dPr>
                        <m:ctrlPr>
                          <a:rPr lang="en-US" i="1">
                            <a:latin typeface="Cambria Math" panose="02040503050406030204" pitchFamily="18" charset="0"/>
                          </a:rPr>
                        </m:ctrlPr>
                      </m:dPr>
                      <m:e>
                        <m:r>
                          <a:rPr lang="en-US" i="1">
                            <a:latin typeface="Cambria Math" panose="02040503050406030204" pitchFamily="18" charset="0"/>
                          </a:rPr>
                          <m:t>𝒊</m:t>
                        </m:r>
                      </m:e>
                    </m:d>
                    <m:r>
                      <a:rPr lang="en-US" b="1" i="1" smtClean="0">
                        <a:latin typeface="Cambria Math" panose="02040503050406030204" pitchFamily="18" charset="0"/>
                      </a:rPr>
                      <m:t>=</m:t>
                    </m:r>
                  </m:oMath>
                </a14:m>
                <a:r>
                  <a:rPr lang="en-GB" dirty="0"/>
                  <a:t> </a:t>
                </a:r>
                <a14:m>
                  <m:oMath xmlns:m="http://schemas.openxmlformats.org/officeDocument/2006/math">
                    <m:sSub>
                      <m:sSubPr>
                        <m:ctrlPr>
                          <a:rPr lang="en-GB" i="1">
                            <a:latin typeface="Cambria Math" panose="02040503050406030204" pitchFamily="18" charset="0"/>
                          </a:rPr>
                        </m:ctrlPr>
                      </m:sSubPr>
                      <m:e>
                        <m:r>
                          <a:rPr lang="en-US" i="1">
                            <a:latin typeface="Cambria Math" panose="02040503050406030204" pitchFamily="18" charset="0"/>
                          </a:rPr>
                          <m:t>𝑪</m:t>
                        </m:r>
                      </m:e>
                      <m:sub>
                        <m:r>
                          <a:rPr lang="en-US" i="1">
                            <a:latin typeface="Cambria Math" panose="02040503050406030204" pitchFamily="18" charset="0"/>
                          </a:rPr>
                          <m:t>𝒌𝒍</m:t>
                        </m:r>
                      </m:sub>
                    </m:sSub>
                  </m:oMath>
                </a14:m>
                <a:r>
                  <a:rPr lang="en-GB" dirty="0"/>
                  <a:t> you loop over all atoms </a:t>
                </a:r>
                <a14:m>
                  <m:oMath xmlns:m="http://schemas.openxmlformats.org/officeDocument/2006/math">
                    <m:r>
                      <a:rPr lang="en-US" b="1" i="0" smtClean="0">
                        <a:latin typeface="Cambria Math" panose="02040503050406030204" pitchFamily="18" charset="0"/>
                      </a:rPr>
                      <m:t> </m:t>
                    </m:r>
                    <m:r>
                      <a:rPr lang="en-US" b="1" i="1" smtClean="0">
                        <a:latin typeface="Cambria Math" panose="02040503050406030204" pitchFamily="18" charset="0"/>
                      </a:rPr>
                      <m:t>𝒋</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𝒊</m:t>
                    </m:r>
                  </m:oMath>
                </a14:m>
                <a:r>
                  <a:rPr lang="en-GB" dirty="0"/>
                  <a:t> in </a:t>
                </a:r>
                <a14:m>
                  <m:oMath xmlns:m="http://schemas.openxmlformats.org/officeDocument/2006/math">
                    <m:sSub>
                      <m:sSubPr>
                        <m:ctrlPr>
                          <a:rPr lang="en-GB" i="1">
                            <a:latin typeface="Cambria Math" panose="02040503050406030204" pitchFamily="18" charset="0"/>
                          </a:rPr>
                        </m:ctrlPr>
                      </m:sSubPr>
                      <m:e>
                        <m:r>
                          <a:rPr lang="en-US" i="1">
                            <a:latin typeface="Cambria Math" panose="02040503050406030204" pitchFamily="18" charset="0"/>
                          </a:rPr>
                          <m:t>𝑪</m:t>
                        </m:r>
                      </m:e>
                      <m:sub>
                        <m:r>
                          <a:rPr lang="en-US" i="1">
                            <a:latin typeface="Cambria Math" panose="02040503050406030204" pitchFamily="18" charset="0"/>
                          </a:rPr>
                          <m:t>𝒌</m:t>
                        </m:r>
                        <m:r>
                          <a:rPr lang="en-US" b="1" i="1" smtClean="0">
                            <a:latin typeface="Cambria Math" panose="02040503050406030204" pitchFamily="18" charset="0"/>
                          </a:rPr>
                          <m:t>,</m:t>
                        </m:r>
                        <m:r>
                          <a:rPr lang="en-US" i="1">
                            <a:latin typeface="Cambria Math" panose="02040503050406030204" pitchFamily="18" charset="0"/>
                          </a:rPr>
                          <m:t>𝒍</m:t>
                        </m:r>
                      </m:sub>
                    </m:sSub>
                  </m:oMath>
                </a14:m>
                <a:r>
                  <a:rPr lang="en-GB" dirty="0"/>
                  <a:t>, </a:t>
                </a:r>
                <a14:m>
                  <m:oMath xmlns:m="http://schemas.openxmlformats.org/officeDocument/2006/math">
                    <m:sSub>
                      <m:sSubPr>
                        <m:ctrlPr>
                          <a:rPr lang="en-GB" i="1">
                            <a:latin typeface="Cambria Math" panose="02040503050406030204" pitchFamily="18" charset="0"/>
                          </a:rPr>
                        </m:ctrlPr>
                      </m:sSubPr>
                      <m:e>
                        <m:r>
                          <a:rPr lang="en-US" i="1">
                            <a:latin typeface="Cambria Math" panose="02040503050406030204" pitchFamily="18" charset="0"/>
                          </a:rPr>
                          <m:t>𝑪</m:t>
                        </m:r>
                      </m:e>
                      <m:sub>
                        <m:r>
                          <a:rPr lang="en-US" i="1">
                            <a:latin typeface="Cambria Math" panose="02040503050406030204" pitchFamily="18" charset="0"/>
                          </a:rPr>
                          <m:t>𝒌</m:t>
                        </m:r>
                        <m:r>
                          <a:rPr lang="en-US" b="1" i="1" smtClean="0">
                            <a:latin typeface="Cambria Math" panose="02040503050406030204" pitchFamily="18" charset="0"/>
                          </a:rPr>
                          <m:t>,</m:t>
                        </m:r>
                        <m:r>
                          <a:rPr lang="en-US" i="1">
                            <a:latin typeface="Cambria Math" panose="02040503050406030204" pitchFamily="18" charset="0"/>
                          </a:rPr>
                          <m:t>𝒍</m:t>
                        </m:r>
                        <m:r>
                          <a:rPr lang="en-US" b="1" i="1" smtClean="0">
                            <a:latin typeface="Cambria Math" panose="02040503050406030204" pitchFamily="18" charset="0"/>
                          </a:rPr>
                          <m:t>+</m:t>
                        </m:r>
                        <m:r>
                          <a:rPr lang="en-US" b="1" i="1" smtClean="0">
                            <a:latin typeface="Cambria Math" panose="02040503050406030204" pitchFamily="18" charset="0"/>
                          </a:rPr>
                          <m:t>𝟏</m:t>
                        </m:r>
                      </m:sub>
                    </m:sSub>
                  </m:oMath>
                </a14:m>
                <a:r>
                  <a:rPr lang="en-GB" dirty="0"/>
                  <a:t>, </a:t>
                </a:r>
                <a14:m>
                  <m:oMath xmlns:m="http://schemas.openxmlformats.org/officeDocument/2006/math">
                    <m:sSub>
                      <m:sSubPr>
                        <m:ctrlPr>
                          <a:rPr lang="en-GB" i="1">
                            <a:latin typeface="Cambria Math" panose="02040503050406030204" pitchFamily="18" charset="0"/>
                          </a:rPr>
                        </m:ctrlPr>
                      </m:sSubPr>
                      <m:e>
                        <m:r>
                          <a:rPr lang="en-US" i="1">
                            <a:latin typeface="Cambria Math" panose="02040503050406030204" pitchFamily="18" charset="0"/>
                          </a:rPr>
                          <m:t>𝑪</m:t>
                        </m:r>
                      </m:e>
                      <m:sub>
                        <m:r>
                          <a:rPr lang="en-US" i="1">
                            <a:latin typeface="Cambria Math" panose="02040503050406030204" pitchFamily="18" charset="0"/>
                          </a:rPr>
                          <m:t>𝒌</m:t>
                        </m:r>
                        <m:r>
                          <a:rPr lang="en-US" b="1" i="1" smtClean="0">
                            <a:latin typeface="Cambria Math" panose="02040503050406030204" pitchFamily="18" charset="0"/>
                          </a:rPr>
                          <m:t>−</m:t>
                        </m:r>
                        <m:r>
                          <a:rPr lang="en-US" b="1" i="1" smtClean="0">
                            <a:latin typeface="Cambria Math" panose="02040503050406030204" pitchFamily="18" charset="0"/>
                          </a:rPr>
                          <m:t>𝟏</m:t>
                        </m:r>
                        <m:r>
                          <a:rPr lang="en-US" b="1" i="1" smtClean="0">
                            <a:latin typeface="Cambria Math" panose="02040503050406030204" pitchFamily="18" charset="0"/>
                          </a:rPr>
                          <m:t>,</m:t>
                        </m:r>
                        <m:r>
                          <a:rPr lang="en-US" i="1">
                            <a:latin typeface="Cambria Math" panose="02040503050406030204" pitchFamily="18" charset="0"/>
                          </a:rPr>
                          <m:t>𝒍</m:t>
                        </m:r>
                        <m:r>
                          <a:rPr lang="en-US" b="1" i="1" smtClean="0">
                            <a:latin typeface="Cambria Math" panose="02040503050406030204" pitchFamily="18" charset="0"/>
                          </a:rPr>
                          <m:t>+</m:t>
                        </m:r>
                        <m:r>
                          <a:rPr lang="en-US" b="1" i="1" smtClean="0">
                            <a:latin typeface="Cambria Math" panose="02040503050406030204" pitchFamily="18" charset="0"/>
                          </a:rPr>
                          <m:t>𝟏</m:t>
                        </m:r>
                      </m:sub>
                    </m:sSub>
                  </m:oMath>
                </a14:m>
                <a:r>
                  <a:rPr lang="en-GB" dirty="0"/>
                  <a:t>, </a:t>
                </a:r>
                <a14:m>
                  <m:oMath xmlns:m="http://schemas.openxmlformats.org/officeDocument/2006/math">
                    <m:sSub>
                      <m:sSubPr>
                        <m:ctrlPr>
                          <a:rPr lang="en-GB" i="1">
                            <a:latin typeface="Cambria Math" panose="02040503050406030204" pitchFamily="18" charset="0"/>
                          </a:rPr>
                        </m:ctrlPr>
                      </m:sSubPr>
                      <m:e>
                        <m:r>
                          <a:rPr lang="en-US" i="1">
                            <a:latin typeface="Cambria Math" panose="02040503050406030204" pitchFamily="18" charset="0"/>
                          </a:rPr>
                          <m:t>𝑪</m:t>
                        </m:r>
                      </m:e>
                      <m:sub>
                        <m:r>
                          <a:rPr lang="en-US" i="1">
                            <a:latin typeface="Cambria Math" panose="02040503050406030204" pitchFamily="18" charset="0"/>
                          </a:rPr>
                          <m:t>𝒌</m:t>
                        </m:r>
                        <m:r>
                          <a:rPr lang="en-US" i="1">
                            <a:latin typeface="Cambria Math" panose="02040503050406030204" pitchFamily="18" charset="0"/>
                          </a:rPr>
                          <m:t>,</m:t>
                        </m:r>
                        <m:r>
                          <a:rPr lang="en-US" i="1">
                            <a:latin typeface="Cambria Math" panose="02040503050406030204" pitchFamily="18" charset="0"/>
                          </a:rPr>
                          <m:t>𝒍</m:t>
                        </m:r>
                        <m:r>
                          <a:rPr lang="en-US" i="1">
                            <a:latin typeface="Cambria Math" panose="02040503050406030204" pitchFamily="18" charset="0"/>
                          </a:rPr>
                          <m:t>+</m:t>
                        </m:r>
                        <m:r>
                          <a:rPr lang="en-US" i="1">
                            <a:latin typeface="Cambria Math" panose="02040503050406030204" pitchFamily="18" charset="0"/>
                          </a:rPr>
                          <m:t>𝟏</m:t>
                        </m:r>
                      </m:sub>
                    </m:sSub>
                  </m:oMath>
                </a14:m>
                <a:r>
                  <a:rPr lang="en-GB" dirty="0"/>
                  <a:t>,  and </a:t>
                </a:r>
                <a14:m>
                  <m:oMath xmlns:m="http://schemas.openxmlformats.org/officeDocument/2006/math">
                    <m:sSub>
                      <m:sSubPr>
                        <m:ctrlPr>
                          <a:rPr lang="en-GB" i="1">
                            <a:latin typeface="Cambria Math" panose="02040503050406030204" pitchFamily="18" charset="0"/>
                          </a:rPr>
                        </m:ctrlPr>
                      </m:sSubPr>
                      <m:e>
                        <m:r>
                          <a:rPr lang="en-US" i="1">
                            <a:latin typeface="Cambria Math" panose="02040503050406030204" pitchFamily="18" charset="0"/>
                          </a:rPr>
                          <m:t>𝑪</m:t>
                        </m:r>
                      </m:e>
                      <m:sub>
                        <m:r>
                          <a:rPr lang="en-US" i="1">
                            <a:latin typeface="Cambria Math" panose="02040503050406030204" pitchFamily="18" charset="0"/>
                          </a:rPr>
                          <m:t>𝒌</m:t>
                        </m:r>
                        <m:r>
                          <a:rPr lang="en-US" b="1" i="1" smtClean="0">
                            <a:latin typeface="Cambria Math" panose="02040503050406030204" pitchFamily="18" charset="0"/>
                          </a:rPr>
                          <m:t>+</m:t>
                        </m:r>
                        <m:r>
                          <a:rPr lang="en-US" b="1" i="1" smtClean="0">
                            <a:latin typeface="Cambria Math" panose="02040503050406030204" pitchFamily="18" charset="0"/>
                          </a:rPr>
                          <m:t>𝟏</m:t>
                        </m:r>
                        <m:r>
                          <a:rPr lang="en-US" i="1">
                            <a:latin typeface="Cambria Math" panose="02040503050406030204" pitchFamily="18" charset="0"/>
                          </a:rPr>
                          <m:t>,</m:t>
                        </m:r>
                        <m:r>
                          <a:rPr lang="en-US" i="1">
                            <a:latin typeface="Cambria Math" panose="02040503050406030204" pitchFamily="18" charset="0"/>
                          </a:rPr>
                          <m:t>𝒍</m:t>
                        </m:r>
                        <m:r>
                          <a:rPr lang="en-US" i="1">
                            <a:latin typeface="Cambria Math" panose="02040503050406030204" pitchFamily="18" charset="0"/>
                          </a:rPr>
                          <m:t>+</m:t>
                        </m:r>
                        <m:r>
                          <a:rPr lang="en-US" i="1">
                            <a:latin typeface="Cambria Math" panose="02040503050406030204" pitchFamily="18" charset="0"/>
                          </a:rPr>
                          <m:t>𝟏</m:t>
                        </m:r>
                      </m:sub>
                    </m:sSub>
                  </m:oMath>
                </a14:m>
                <a:r>
                  <a:rPr lang="en-GB" dirty="0"/>
                  <a:t>. </a:t>
                </a:r>
              </a:p>
              <a:p>
                <a:r>
                  <a:rPr lang="en-GB" dirty="0"/>
                  <a:t>This way, every pair is visited only once!</a:t>
                </a:r>
              </a:p>
            </p:txBody>
          </p:sp>
        </mc:Choice>
        <mc:Fallback xmlns="">
          <p:sp>
            <p:nvSpPr>
              <p:cNvPr id="4" name="Text Placeholder 3">
                <a:extLst>
                  <a:ext uri="{FF2B5EF4-FFF2-40B4-BE49-F238E27FC236}">
                    <a16:creationId xmlns:a16="http://schemas.microsoft.com/office/drawing/2014/main" id="{47D187C5-75D4-C242-B2A2-99886B090FF4}"/>
                  </a:ext>
                </a:extLst>
              </p:cNvPr>
              <p:cNvSpPr>
                <a:spLocks noGrp="1" noRot="1" noChangeAspect="1" noMove="1" noResize="1" noEditPoints="1" noAdjustHandles="1" noChangeArrowheads="1" noChangeShapeType="1" noTextEdit="1"/>
              </p:cNvSpPr>
              <p:nvPr>
                <p:ph type="body" sz="quarter" idx="11"/>
              </p:nvPr>
            </p:nvSpPr>
            <p:spPr>
              <a:xfrm>
                <a:off x="623889" y="1516380"/>
                <a:ext cx="6608184" cy="4720907"/>
              </a:xfrm>
              <a:blipFill>
                <a:blip r:embed="rId2"/>
                <a:stretch>
                  <a:fillRect l="-2107" t="-2413"/>
                </a:stretch>
              </a:blipFill>
            </p:spPr>
            <p:txBody>
              <a:bodyPr/>
              <a:lstStyle/>
              <a:p>
                <a:r>
                  <a:rPr lang="en-GB">
                    <a:noFill/>
                  </a:rPr>
                  <a:t> </a:t>
                </a:r>
              </a:p>
            </p:txBody>
          </p:sp>
        </mc:Fallback>
      </mc:AlternateContent>
      <p:grpSp>
        <p:nvGrpSpPr>
          <p:cNvPr id="9" name="Group 8">
            <a:extLst>
              <a:ext uri="{FF2B5EF4-FFF2-40B4-BE49-F238E27FC236}">
                <a16:creationId xmlns:a16="http://schemas.microsoft.com/office/drawing/2014/main" id="{AD490C43-D412-D342-B5F7-C75D9ED79E2C}"/>
              </a:ext>
            </a:extLst>
          </p:cNvPr>
          <p:cNvGrpSpPr/>
          <p:nvPr/>
        </p:nvGrpSpPr>
        <p:grpSpPr>
          <a:xfrm>
            <a:off x="7730093" y="2818741"/>
            <a:ext cx="2976008" cy="3001771"/>
            <a:chOff x="5810834" y="1939340"/>
            <a:chExt cx="2976008" cy="3001771"/>
          </a:xfrm>
        </p:grpSpPr>
        <p:pic>
          <p:nvPicPr>
            <p:cNvPr id="10" name="Picture 9">
              <a:extLst>
                <a:ext uri="{FF2B5EF4-FFF2-40B4-BE49-F238E27FC236}">
                  <a16:creationId xmlns:a16="http://schemas.microsoft.com/office/drawing/2014/main" id="{11DC3373-26D0-2744-A4DA-A158CA815E9A}"/>
                </a:ext>
              </a:extLst>
            </p:cNvPr>
            <p:cNvPicPr>
              <a:picLocks noChangeAspect="1"/>
            </p:cNvPicPr>
            <p:nvPr/>
          </p:nvPicPr>
          <p:blipFill rotWithShape="1">
            <a:blip r:embed="rId3"/>
            <a:srcRect l="8695" t="51113"/>
            <a:stretch/>
          </p:blipFill>
          <p:spPr>
            <a:xfrm>
              <a:off x="5810834" y="1939340"/>
              <a:ext cx="2976008" cy="3001771"/>
            </a:xfrm>
            <a:prstGeom prst="rect">
              <a:avLst/>
            </a:prstGeom>
          </p:spPr>
        </p:pic>
        <p:sp>
          <p:nvSpPr>
            <p:cNvPr id="11" name="Oval 10">
              <a:extLst>
                <a:ext uri="{FF2B5EF4-FFF2-40B4-BE49-F238E27FC236}">
                  <a16:creationId xmlns:a16="http://schemas.microsoft.com/office/drawing/2014/main" id="{C42D9A68-DF97-3E40-B65E-DF3ECCFD0E11}"/>
                </a:ext>
              </a:extLst>
            </p:cNvPr>
            <p:cNvSpPr>
              <a:spLocks noChangeAspect="1"/>
            </p:cNvSpPr>
            <p:nvPr/>
          </p:nvSpPr>
          <p:spPr bwMode="auto">
            <a:xfrm>
              <a:off x="6782461" y="2584174"/>
              <a:ext cx="1359674" cy="1359674"/>
            </a:xfrm>
            <a:prstGeom prst="ellipse">
              <a:avLst/>
            </a:prstGeom>
            <a:solidFill>
              <a:schemeClr val="accent1">
                <a:alpha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20" charset="-128"/>
              </a:endParaRPr>
            </a:p>
          </p:txBody>
        </p:sp>
        <p:sp>
          <p:nvSpPr>
            <p:cNvPr id="12" name="Oval 11">
              <a:extLst>
                <a:ext uri="{FF2B5EF4-FFF2-40B4-BE49-F238E27FC236}">
                  <a16:creationId xmlns:a16="http://schemas.microsoft.com/office/drawing/2014/main" id="{C68E0218-E186-F041-ADC7-C7AB2C4E0215}"/>
                </a:ext>
              </a:extLst>
            </p:cNvPr>
            <p:cNvSpPr>
              <a:spLocks noChangeAspect="1"/>
            </p:cNvSpPr>
            <p:nvPr/>
          </p:nvSpPr>
          <p:spPr bwMode="auto">
            <a:xfrm>
              <a:off x="7841309" y="2695493"/>
              <a:ext cx="180000" cy="180000"/>
            </a:xfrm>
            <a:prstGeom prst="ellipse">
              <a:avLst/>
            </a:prstGeom>
            <a:solidFill>
              <a:schemeClr val="accent1">
                <a:alpha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20" charset="-128"/>
              </a:endParaRPr>
            </a:p>
          </p:txBody>
        </p:sp>
      </p:grpSp>
      <p:grpSp>
        <p:nvGrpSpPr>
          <p:cNvPr id="14" name="Group 13">
            <a:extLst>
              <a:ext uri="{FF2B5EF4-FFF2-40B4-BE49-F238E27FC236}">
                <a16:creationId xmlns:a16="http://schemas.microsoft.com/office/drawing/2014/main" id="{1EEE3855-37C3-4740-8050-52ECF8625AA0}"/>
              </a:ext>
            </a:extLst>
          </p:cNvPr>
          <p:cNvGrpSpPr/>
          <p:nvPr/>
        </p:nvGrpSpPr>
        <p:grpSpPr>
          <a:xfrm>
            <a:off x="8619517" y="3042862"/>
            <a:ext cx="2055824" cy="1368356"/>
            <a:chOff x="6700258" y="2131657"/>
            <a:chExt cx="2055824" cy="1368356"/>
          </a:xfrm>
        </p:grpSpPr>
        <p:sp>
          <p:nvSpPr>
            <p:cNvPr id="15" name="Rectangle 14">
              <a:extLst>
                <a:ext uri="{FF2B5EF4-FFF2-40B4-BE49-F238E27FC236}">
                  <a16:creationId xmlns:a16="http://schemas.microsoft.com/office/drawing/2014/main" id="{9832C793-8D62-A24E-B9DE-2AC7F20FB07A}"/>
                </a:ext>
              </a:extLst>
            </p:cNvPr>
            <p:cNvSpPr>
              <a:spLocks/>
            </p:cNvSpPr>
            <p:nvPr/>
          </p:nvSpPr>
          <p:spPr bwMode="auto">
            <a:xfrm>
              <a:off x="6700258" y="2131657"/>
              <a:ext cx="2052000" cy="684000"/>
            </a:xfrm>
            <a:prstGeom prst="rect">
              <a:avLst/>
            </a:prstGeom>
            <a:solidFill>
              <a:schemeClr val="accent1">
                <a:alpha val="2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20" charset="-128"/>
              </a:endParaRPr>
            </a:p>
          </p:txBody>
        </p:sp>
        <p:sp>
          <p:nvSpPr>
            <p:cNvPr id="16" name="Rectangle 15">
              <a:extLst>
                <a:ext uri="{FF2B5EF4-FFF2-40B4-BE49-F238E27FC236}">
                  <a16:creationId xmlns:a16="http://schemas.microsoft.com/office/drawing/2014/main" id="{3A370FBC-9BAC-D145-9632-65AE61C6ABEA}"/>
                </a:ext>
              </a:extLst>
            </p:cNvPr>
            <p:cNvSpPr>
              <a:spLocks/>
            </p:cNvSpPr>
            <p:nvPr/>
          </p:nvSpPr>
          <p:spPr bwMode="auto">
            <a:xfrm>
              <a:off x="7388082" y="2816013"/>
              <a:ext cx="1368000" cy="684000"/>
            </a:xfrm>
            <a:prstGeom prst="rect">
              <a:avLst/>
            </a:prstGeom>
            <a:solidFill>
              <a:schemeClr val="accent1">
                <a:alpha val="2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20" charset="-128"/>
              </a:endParaRPr>
            </a:p>
          </p:txBody>
        </p:sp>
      </p:grpSp>
    </p:spTree>
    <p:extLst>
      <p:ext uri="{BB962C8B-B14F-4D97-AF65-F5344CB8AC3E}">
        <p14:creationId xmlns:p14="http://schemas.microsoft.com/office/powerpoint/2010/main" val="476311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75703-3C0B-7749-AE5F-228FE46B155E}"/>
              </a:ext>
            </a:extLst>
          </p:cNvPr>
          <p:cNvSpPr>
            <a:spLocks noGrp="1"/>
          </p:cNvSpPr>
          <p:nvPr>
            <p:ph type="title"/>
          </p:nvPr>
        </p:nvSpPr>
        <p:spPr/>
        <p:txBody>
          <a:bodyPr/>
          <a:lstStyle/>
          <a:p>
            <a:r>
              <a:rPr lang="en-GB" dirty="0"/>
              <a:t>Molecular dynamics – force and acceleration</a:t>
            </a:r>
          </a:p>
        </p:txBody>
      </p:sp>
      <p:sp>
        <p:nvSpPr>
          <p:cNvPr id="3" name="Slide Number Placeholder 2">
            <a:extLst>
              <a:ext uri="{FF2B5EF4-FFF2-40B4-BE49-F238E27FC236}">
                <a16:creationId xmlns:a16="http://schemas.microsoft.com/office/drawing/2014/main" id="{E0ACFF3D-8D1E-8348-8512-44F03D8C68DD}"/>
              </a:ext>
            </a:extLst>
          </p:cNvPr>
          <p:cNvSpPr>
            <a:spLocks noGrp="1"/>
          </p:cNvSpPr>
          <p:nvPr>
            <p:ph type="sldNum" sz="quarter" idx="10"/>
          </p:nvPr>
        </p:nvSpPr>
        <p:spPr/>
        <p:txBody>
          <a:bodyPr/>
          <a:lstStyle/>
          <a:p>
            <a:fld id="{E038E271-308C-2E46-A3EC-56326F9084CC}" type="slidenum">
              <a:rPr lang="nl-BE" smtClean="0"/>
              <a:pPr/>
              <a:t>6</a:t>
            </a:fld>
            <a:endParaRPr lang="nl-BE"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7D056740-0134-174D-9881-FC58D2F3A1FA}"/>
                  </a:ext>
                </a:extLst>
              </p:cNvPr>
              <p:cNvSpPr>
                <a:spLocks noGrp="1"/>
              </p:cNvSpPr>
              <p:nvPr>
                <p:ph type="body" sz="quarter" idx="11"/>
              </p:nvPr>
            </p:nvSpPr>
            <p:spPr/>
            <p:txBody>
              <a:bodyPr>
                <a:normAutofit fontScale="92500" lnSpcReduction="20000"/>
              </a:bodyPr>
              <a:lstStyle/>
              <a:p>
                <a:r>
                  <a:rPr lang="en-GB" dirty="0"/>
                  <a:t>The force exerted by atom </a:t>
                </a:r>
                <a14:m>
                  <m:oMath xmlns:m="http://schemas.openxmlformats.org/officeDocument/2006/math">
                    <m:r>
                      <a:rPr lang="en-US" b="1" i="1" smtClean="0">
                        <a:latin typeface="Cambria Math" panose="02040503050406030204" pitchFamily="18" charset="0"/>
                      </a:rPr>
                      <m:t>𝒋</m:t>
                    </m:r>
                  </m:oMath>
                </a14:m>
                <a:r>
                  <a:rPr lang="en-GB" dirty="0"/>
                  <a:t> on atom </a:t>
                </a:r>
                <a14:m>
                  <m:oMath xmlns:m="http://schemas.openxmlformats.org/officeDocument/2006/math">
                    <m:r>
                      <a:rPr lang="en-US" b="1" i="1" smtClean="0">
                        <a:latin typeface="Cambria Math" panose="02040503050406030204" pitchFamily="18" charset="0"/>
                      </a:rPr>
                      <m:t>𝒊</m:t>
                    </m:r>
                  </m:oMath>
                </a14:m>
                <a:r>
                  <a:rPr lang="en-GB" dirty="0"/>
                  <a:t> is </a:t>
                </a:r>
              </a:p>
              <a:p>
                <a:pPr marL="0" indent="0" algn="ctr">
                  <a:buNone/>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acc>
                            <m:accPr>
                              <m:chr m:val="̅"/>
                              <m:ctrlPr>
                                <a:rPr lang="en-GB" b="0" i="1">
                                  <a:latin typeface="Cambria Math" panose="02040503050406030204" pitchFamily="18" charset="0"/>
                                </a:rPr>
                              </m:ctrlPr>
                            </m:accPr>
                            <m:e>
                              <m:r>
                                <a:rPr lang="en-US" b="0" i="1">
                                  <a:latin typeface="Cambria Math" panose="02040503050406030204" pitchFamily="18" charset="0"/>
                                </a:rPr>
                                <m:t>𝐹</m:t>
                              </m:r>
                            </m:e>
                          </m:acc>
                        </m:e>
                        <m:sub>
                          <m:r>
                            <a:rPr lang="en-US" b="0" i="1" smtClean="0">
                              <a:latin typeface="Cambria Math" panose="02040503050406030204" pitchFamily="18" charset="0"/>
                            </a:rPr>
                            <m:t>𝑖𝑗</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𝑉</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𝑟</m:t>
                              </m:r>
                            </m:e>
                            <m:sub>
                              <m:r>
                                <a:rPr lang="en-US" b="0" i="1" smtClean="0">
                                  <a:latin typeface="Cambria Math" panose="02040503050406030204" pitchFamily="18" charset="0"/>
                                  <a:ea typeface="Cambria Math" panose="02040503050406030204" pitchFamily="18" charset="0"/>
                                </a:rPr>
                                <m:t>𝑖𝑗</m:t>
                              </m:r>
                            </m:sub>
                          </m:sSub>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𝑑𝑉</m:t>
                          </m:r>
                          <m:d>
                            <m:dPr>
                              <m:ctrlPr>
                                <a:rPr lang="en-US" b="0" i="1" smtClean="0">
                                  <a:latin typeface="Cambria Math" panose="02040503050406030204" pitchFamily="18" charset="0"/>
                                  <a:ea typeface="Cambria Math" panose="02040503050406030204" pitchFamily="18" charset="0"/>
                                </a:rPr>
                              </m:ctrlPr>
                            </m:dPr>
                            <m:e>
                              <m:sSup>
                                <m:sSupPr>
                                  <m:ctrlPr>
                                    <a:rPr lang="en-US" b="0" i="1">
                                      <a:latin typeface="Cambria Math" panose="02040503050406030204" pitchFamily="18" charset="0"/>
                                      <a:ea typeface="Cambria Math" panose="02040503050406030204" pitchFamily="18" charset="0"/>
                                    </a:rPr>
                                  </m:ctrlPr>
                                </m:sSupPr>
                                <m:e>
                                  <m:r>
                                    <a:rPr lang="en-US" b="0" i="1">
                                      <a:latin typeface="Cambria Math" panose="02040503050406030204" pitchFamily="18" charset="0"/>
                                      <a:ea typeface="Cambria Math" panose="02040503050406030204" pitchFamily="18" charset="0"/>
                                    </a:rPr>
                                    <m:t>𝑟</m:t>
                                  </m:r>
                                </m:e>
                                <m:sup>
                                  <m:r>
                                    <a:rPr lang="en-US" b="0" i="1">
                                      <a:latin typeface="Cambria Math" panose="02040503050406030204" pitchFamily="18" charset="0"/>
                                      <a:ea typeface="Cambria Math" panose="02040503050406030204" pitchFamily="18" charset="0"/>
                                    </a:rPr>
                                    <m:t>2</m:t>
                                  </m:r>
                                </m:sup>
                              </m:sSup>
                            </m:e>
                          </m:d>
                        </m:num>
                        <m:den>
                          <m:r>
                            <a:rPr lang="en-US" b="0" i="1" smtClean="0">
                              <a:latin typeface="Cambria Math" panose="02040503050406030204" pitchFamily="18" charset="0"/>
                              <a:ea typeface="Cambria Math" panose="02040503050406030204" pitchFamily="18" charset="0"/>
                            </a:rPr>
                            <m:t>𝑑</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𝑟</m:t>
                              </m:r>
                            </m:e>
                            <m:sup>
                              <m:r>
                                <a:rPr lang="en-US" b="0" i="1" smtClean="0">
                                  <a:latin typeface="Cambria Math" panose="02040503050406030204" pitchFamily="18" charset="0"/>
                                  <a:ea typeface="Cambria Math" panose="02040503050406030204" pitchFamily="18" charset="0"/>
                                </a:rPr>
                                <m:t>2</m:t>
                              </m:r>
                            </m:sup>
                          </m:sSup>
                        </m:den>
                      </m:f>
                      <m:r>
                        <a:rPr lang="en-US" b="0" i="1">
                          <a:latin typeface="Cambria Math" panose="02040503050406030204" pitchFamily="18" charset="0"/>
                          <a:ea typeface="Cambria Math" panose="02040503050406030204" pitchFamily="18" charset="0"/>
                        </a:rPr>
                        <m:t>𝛻</m:t>
                      </m:r>
                      <m:d>
                        <m:dPr>
                          <m:ctrlPr>
                            <a:rPr lang="en-US" b="0" i="1">
                              <a:latin typeface="Cambria Math" panose="02040503050406030204" pitchFamily="18" charset="0"/>
                              <a:ea typeface="Cambria Math" panose="02040503050406030204" pitchFamily="18" charset="0"/>
                            </a:rPr>
                          </m:ctrlPr>
                        </m:dPr>
                        <m:e>
                          <m:sSup>
                            <m:sSupPr>
                              <m:ctrlPr>
                                <a:rPr lang="en-US" b="0" i="1">
                                  <a:latin typeface="Cambria Math" panose="02040503050406030204" pitchFamily="18" charset="0"/>
                                  <a:ea typeface="Cambria Math" panose="02040503050406030204" pitchFamily="18" charset="0"/>
                                </a:rPr>
                              </m:ctrlPr>
                            </m:sSupPr>
                            <m:e>
                              <m:r>
                                <a:rPr lang="en-US" b="0" i="1">
                                  <a:latin typeface="Cambria Math" panose="02040503050406030204" pitchFamily="18" charset="0"/>
                                  <a:ea typeface="Cambria Math" panose="02040503050406030204" pitchFamily="18" charset="0"/>
                                </a:rPr>
                                <m:t>𝑟</m:t>
                              </m:r>
                            </m:e>
                            <m:sup>
                              <m:r>
                                <a:rPr lang="en-US" b="0" i="1">
                                  <a:latin typeface="Cambria Math" panose="02040503050406030204" pitchFamily="18" charset="0"/>
                                  <a:ea typeface="Cambria Math" panose="02040503050406030204" pitchFamily="18" charset="0"/>
                                </a:rPr>
                                <m:t>2</m:t>
                              </m:r>
                            </m:sup>
                          </m:sSup>
                        </m:e>
                      </m:d>
                      <m:r>
                        <a:rPr lang="en-US" b="0" i="0" smtClean="0">
                          <a:latin typeface="Cambria Math" panose="02040503050406030204" pitchFamily="18" charset="0"/>
                          <a:ea typeface="Cambria Math" panose="02040503050406030204" pitchFamily="18" charset="0"/>
                        </a:rPr>
                        <m:t>=</m:t>
                      </m:r>
                      <m:f>
                        <m:fPr>
                          <m:ctrlPr>
                            <a:rPr lang="en-US" b="0" i="1">
                              <a:latin typeface="Cambria Math" panose="02040503050406030204" pitchFamily="18" charset="0"/>
                              <a:ea typeface="Cambria Math" panose="02040503050406030204" pitchFamily="18" charset="0"/>
                            </a:rPr>
                          </m:ctrlPr>
                        </m:fPr>
                        <m:num>
                          <m:r>
                            <a:rPr lang="en-US" b="0" i="1">
                              <a:latin typeface="Cambria Math" panose="02040503050406030204" pitchFamily="18" charset="0"/>
                              <a:ea typeface="Cambria Math" panose="02040503050406030204" pitchFamily="18" charset="0"/>
                            </a:rPr>
                            <m:t>𝑑𝑉</m:t>
                          </m:r>
                          <m:d>
                            <m:dPr>
                              <m:ctrlPr>
                                <a:rPr lang="en-US" b="0" i="1">
                                  <a:latin typeface="Cambria Math" panose="02040503050406030204" pitchFamily="18" charset="0"/>
                                  <a:ea typeface="Cambria Math" panose="02040503050406030204" pitchFamily="18" charset="0"/>
                                </a:rPr>
                              </m:ctrlPr>
                            </m:dPr>
                            <m:e>
                              <m:sSup>
                                <m:sSupPr>
                                  <m:ctrlPr>
                                    <a:rPr lang="en-US" b="0" i="1">
                                      <a:latin typeface="Cambria Math" panose="02040503050406030204" pitchFamily="18" charset="0"/>
                                      <a:ea typeface="Cambria Math" panose="02040503050406030204" pitchFamily="18" charset="0"/>
                                    </a:rPr>
                                  </m:ctrlPr>
                                </m:sSupPr>
                                <m:e>
                                  <m:r>
                                    <a:rPr lang="en-US" b="0" i="1">
                                      <a:latin typeface="Cambria Math" panose="02040503050406030204" pitchFamily="18" charset="0"/>
                                      <a:ea typeface="Cambria Math" panose="02040503050406030204" pitchFamily="18" charset="0"/>
                                    </a:rPr>
                                    <m:t>𝑟</m:t>
                                  </m:r>
                                </m:e>
                                <m:sup>
                                  <m:r>
                                    <a:rPr lang="en-US" b="0" i="1">
                                      <a:latin typeface="Cambria Math" panose="02040503050406030204" pitchFamily="18" charset="0"/>
                                      <a:ea typeface="Cambria Math" panose="02040503050406030204" pitchFamily="18" charset="0"/>
                                    </a:rPr>
                                    <m:t>2</m:t>
                                  </m:r>
                                </m:sup>
                              </m:sSup>
                            </m:e>
                          </m:d>
                        </m:num>
                        <m:den>
                          <m:r>
                            <a:rPr lang="en-US" b="0" i="1">
                              <a:latin typeface="Cambria Math" panose="02040503050406030204" pitchFamily="18" charset="0"/>
                              <a:ea typeface="Cambria Math" panose="02040503050406030204" pitchFamily="18" charset="0"/>
                            </a:rPr>
                            <m:t>𝑑</m:t>
                          </m:r>
                          <m:sSup>
                            <m:sSupPr>
                              <m:ctrlPr>
                                <a:rPr lang="en-US" b="0" i="1">
                                  <a:latin typeface="Cambria Math" panose="02040503050406030204" pitchFamily="18" charset="0"/>
                                  <a:ea typeface="Cambria Math" panose="02040503050406030204" pitchFamily="18" charset="0"/>
                                </a:rPr>
                              </m:ctrlPr>
                            </m:sSupPr>
                            <m:e>
                              <m:r>
                                <a:rPr lang="en-US" b="0" i="1">
                                  <a:latin typeface="Cambria Math" panose="02040503050406030204" pitchFamily="18" charset="0"/>
                                  <a:ea typeface="Cambria Math" panose="02040503050406030204" pitchFamily="18" charset="0"/>
                                </a:rPr>
                                <m:t>𝑟</m:t>
                              </m:r>
                            </m:e>
                            <m:sup>
                              <m:r>
                                <a:rPr lang="en-US" b="0" i="1">
                                  <a:latin typeface="Cambria Math" panose="02040503050406030204" pitchFamily="18" charset="0"/>
                                  <a:ea typeface="Cambria Math" panose="02040503050406030204" pitchFamily="18" charset="0"/>
                                </a:rPr>
                                <m:t>2</m:t>
                              </m:r>
                            </m:sup>
                          </m:sSup>
                        </m:den>
                      </m:f>
                      <m:r>
                        <a:rPr lang="en-US" b="0"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𝑟</m:t>
                      </m:r>
                      <m:r>
                        <a:rPr lang="en-US" b="0" i="1">
                          <a:latin typeface="Cambria Math" panose="02040503050406030204" pitchFamily="18" charset="0"/>
                          <a:ea typeface="Cambria Math" panose="02040503050406030204" pitchFamily="18" charset="0"/>
                        </a:rPr>
                        <m:t>∙</m:t>
                      </m:r>
                      <m:acc>
                        <m:accPr>
                          <m:chr m:val="̅"/>
                          <m:ctrlPr>
                            <a:rPr lang="en-GB" b="0" i="1">
                              <a:latin typeface="Cambria Math" panose="02040503050406030204" pitchFamily="18" charset="0"/>
                            </a:rPr>
                          </m:ctrlPr>
                        </m:accPr>
                        <m:e>
                          <m:r>
                            <a:rPr lang="en-US" b="0" i="1" smtClean="0">
                              <a:latin typeface="Cambria Math" panose="02040503050406030204" pitchFamily="18" charset="0"/>
                            </a:rPr>
                            <m:t>𝑟</m:t>
                          </m:r>
                        </m:e>
                      </m:acc>
                    </m:oMath>
                  </m:oMathPara>
                </a14:m>
                <a:endParaRPr lang="en-GB" b="0" dirty="0"/>
              </a:p>
              <a:p>
                <a:r>
                  <a:rPr lang="en-GB" dirty="0"/>
                  <a:t>and </a:t>
                </a:r>
              </a:p>
              <a:p>
                <a:pPr marL="0" indent="0">
                  <a:buNone/>
                </a:pPr>
                <a14:m>
                  <m:oMathPara xmlns:m="http://schemas.openxmlformats.org/officeDocument/2006/math">
                    <m:oMathParaPr>
                      <m:jc m:val="center"/>
                    </m:oMathParaPr>
                    <m:oMath xmlns:m="http://schemas.openxmlformats.org/officeDocument/2006/math">
                      <m:sSub>
                        <m:sSubPr>
                          <m:ctrlPr>
                            <a:rPr lang="en-GB" b="0" i="1">
                              <a:latin typeface="Cambria Math" panose="02040503050406030204" pitchFamily="18" charset="0"/>
                            </a:rPr>
                          </m:ctrlPr>
                        </m:sSubPr>
                        <m:e>
                          <m:acc>
                            <m:accPr>
                              <m:chr m:val="̅"/>
                              <m:ctrlPr>
                                <a:rPr lang="en-GB" b="0" i="1">
                                  <a:latin typeface="Cambria Math" panose="02040503050406030204" pitchFamily="18" charset="0"/>
                                </a:rPr>
                              </m:ctrlPr>
                            </m:accPr>
                            <m:e>
                              <m:r>
                                <a:rPr lang="en-US" b="0" i="1">
                                  <a:latin typeface="Cambria Math" panose="02040503050406030204" pitchFamily="18" charset="0"/>
                                </a:rPr>
                                <m:t>𝐹</m:t>
                              </m:r>
                            </m:e>
                          </m:acc>
                        </m:e>
                        <m:sub>
                          <m:r>
                            <a:rPr lang="en-US" b="0" i="1">
                              <a:latin typeface="Cambria Math" panose="02040503050406030204" pitchFamily="18" charset="0"/>
                            </a:rPr>
                            <m:t>𝑗</m:t>
                          </m:r>
                          <m:r>
                            <a:rPr lang="en-US" b="0" i="1" smtClean="0">
                              <a:latin typeface="Cambria Math" panose="02040503050406030204" pitchFamily="18" charset="0"/>
                            </a:rPr>
                            <m:t>𝑖</m:t>
                          </m:r>
                        </m:sub>
                      </m:sSub>
                      <m:r>
                        <a:rPr lang="en-US" b="0" i="1">
                          <a:latin typeface="Cambria Math" panose="02040503050406030204" pitchFamily="18" charset="0"/>
                        </a:rPr>
                        <m:t>=</m:t>
                      </m:r>
                      <m:sSub>
                        <m:sSubPr>
                          <m:ctrlPr>
                            <a:rPr lang="en-GB" b="0" i="1">
                              <a:latin typeface="Cambria Math" panose="02040503050406030204" pitchFamily="18" charset="0"/>
                            </a:rPr>
                          </m:ctrlPr>
                        </m:sSubPr>
                        <m:e>
                          <m:r>
                            <a:rPr lang="en-US" b="0" i="1" smtClean="0">
                              <a:latin typeface="Cambria Math" panose="02040503050406030204" pitchFamily="18" charset="0"/>
                            </a:rPr>
                            <m:t>−</m:t>
                          </m:r>
                          <m:acc>
                            <m:accPr>
                              <m:chr m:val="̅"/>
                              <m:ctrlPr>
                                <a:rPr lang="en-GB" b="0" i="1">
                                  <a:latin typeface="Cambria Math" panose="02040503050406030204" pitchFamily="18" charset="0"/>
                                </a:rPr>
                              </m:ctrlPr>
                            </m:accPr>
                            <m:e>
                              <m:r>
                                <a:rPr lang="en-US" b="0" i="1">
                                  <a:latin typeface="Cambria Math" panose="02040503050406030204" pitchFamily="18" charset="0"/>
                                </a:rPr>
                                <m:t>𝐹</m:t>
                              </m:r>
                            </m:e>
                          </m:acc>
                        </m:e>
                        <m:sub>
                          <m:r>
                            <a:rPr lang="en-US" b="0" i="1">
                              <a:latin typeface="Cambria Math" panose="02040503050406030204" pitchFamily="18" charset="0"/>
                            </a:rPr>
                            <m:t>𝑖𝑗</m:t>
                          </m:r>
                        </m:sub>
                      </m:sSub>
                    </m:oMath>
                  </m:oMathPara>
                </a14:m>
                <a:endParaRPr lang="en-GB" b="0" dirty="0"/>
              </a:p>
              <a:p>
                <a:r>
                  <a:rPr lang="en-GB" dirty="0"/>
                  <a:t>total force on atom </a:t>
                </a:r>
                <a14:m>
                  <m:oMath xmlns:m="http://schemas.openxmlformats.org/officeDocument/2006/math">
                    <m:r>
                      <a:rPr lang="en-US" i="1">
                        <a:latin typeface="Cambria Math" panose="02040503050406030204" pitchFamily="18" charset="0"/>
                      </a:rPr>
                      <m:t>𝒊</m:t>
                    </m:r>
                  </m:oMath>
                </a14:m>
                <a:r>
                  <a:rPr lang="en-GB" dirty="0"/>
                  <a:t>:</a:t>
                </a:r>
              </a:p>
              <a:p>
                <a:pPr marL="0" indent="0">
                  <a:buNone/>
                </a:pPr>
                <a14:m>
                  <m:oMathPara xmlns:m="http://schemas.openxmlformats.org/officeDocument/2006/math">
                    <m:oMathParaPr>
                      <m:jc m:val="center"/>
                    </m:oMathParaPr>
                    <m:oMath xmlns:m="http://schemas.openxmlformats.org/officeDocument/2006/math">
                      <m:sSub>
                        <m:sSubPr>
                          <m:ctrlPr>
                            <a:rPr lang="en-GB" b="0" i="1">
                              <a:latin typeface="Cambria Math" panose="02040503050406030204" pitchFamily="18" charset="0"/>
                            </a:rPr>
                          </m:ctrlPr>
                        </m:sSubPr>
                        <m:e>
                          <m:acc>
                            <m:accPr>
                              <m:chr m:val="̅"/>
                              <m:ctrlPr>
                                <a:rPr lang="en-GB" b="0" i="1">
                                  <a:latin typeface="Cambria Math" panose="02040503050406030204" pitchFamily="18" charset="0"/>
                                </a:rPr>
                              </m:ctrlPr>
                            </m:accPr>
                            <m:e>
                              <m:r>
                                <a:rPr lang="en-US" b="0" i="1">
                                  <a:latin typeface="Cambria Math" panose="02040503050406030204" pitchFamily="18" charset="0"/>
                                </a:rPr>
                                <m:t>𝐹</m:t>
                              </m:r>
                            </m:e>
                          </m:acc>
                        </m:e>
                        <m:sub>
                          <m:r>
                            <a:rPr lang="en-US" b="0" i="1">
                              <a:latin typeface="Cambria Math" panose="02040503050406030204" pitchFamily="18" charset="0"/>
                            </a:rPr>
                            <m:t>𝑖</m:t>
                          </m:r>
                        </m:sub>
                      </m:sSub>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m:t>
                          </m:r>
                          <m:sSub>
                            <m:sSubPr>
                              <m:ctrlPr>
                                <a:rPr lang="en-US" b="0" i="1">
                                  <a:latin typeface="Cambria Math" panose="02040503050406030204" pitchFamily="18" charset="0"/>
                                </a:rPr>
                              </m:ctrlPr>
                            </m:sSubPr>
                            <m:e>
                              <m:r>
                                <a:rPr lang="en-US" b="0" i="1">
                                  <a:latin typeface="Cambria Math" panose="02040503050406030204" pitchFamily="18" charset="0"/>
                                </a:rPr>
                                <m:t>𝐿</m:t>
                              </m:r>
                            </m:e>
                            <m:sub>
                              <m:r>
                                <a:rPr lang="en-US" b="0" i="1">
                                  <a:latin typeface="Cambria Math" panose="02040503050406030204" pitchFamily="18" charset="0"/>
                                </a:rPr>
                                <m:t>𝑖</m:t>
                              </m:r>
                            </m:sub>
                          </m:sSub>
                        </m:sub>
                        <m:sup/>
                        <m:e>
                          <m:sSub>
                            <m:sSubPr>
                              <m:ctrlPr>
                                <a:rPr lang="en-GB" b="0" i="1">
                                  <a:latin typeface="Cambria Math" panose="02040503050406030204" pitchFamily="18" charset="0"/>
                                </a:rPr>
                              </m:ctrlPr>
                            </m:sSubPr>
                            <m:e>
                              <m:acc>
                                <m:accPr>
                                  <m:chr m:val="̅"/>
                                  <m:ctrlPr>
                                    <a:rPr lang="en-GB" b="0" i="1">
                                      <a:latin typeface="Cambria Math" panose="02040503050406030204" pitchFamily="18" charset="0"/>
                                    </a:rPr>
                                  </m:ctrlPr>
                                </m:accPr>
                                <m:e>
                                  <m:r>
                                    <a:rPr lang="en-US" b="0" i="1">
                                      <a:latin typeface="Cambria Math" panose="02040503050406030204" pitchFamily="18" charset="0"/>
                                    </a:rPr>
                                    <m:t>𝐹</m:t>
                                  </m:r>
                                </m:e>
                              </m:acc>
                            </m:e>
                            <m:sub>
                              <m:r>
                                <a:rPr lang="en-US" b="0" i="1">
                                  <a:latin typeface="Cambria Math" panose="02040503050406030204" pitchFamily="18" charset="0"/>
                                </a:rPr>
                                <m:t>𝑖𝑗</m:t>
                              </m:r>
                            </m:sub>
                          </m:sSub>
                        </m:e>
                      </m:nary>
                    </m:oMath>
                  </m:oMathPara>
                </a14:m>
                <a:endParaRPr lang="en-GB" b="0" dirty="0"/>
              </a:p>
              <a:p>
                <a:r>
                  <a:rPr lang="en-GB" dirty="0"/>
                  <a:t>acceleration: </a:t>
                </a:r>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GB" b="0" i="1">
                              <a:latin typeface="Cambria Math" panose="02040503050406030204" pitchFamily="18" charset="0"/>
                            </a:rPr>
                          </m:ctrlPr>
                        </m:sSubPr>
                        <m:e>
                          <m:acc>
                            <m:accPr>
                              <m:chr m:val="̅"/>
                              <m:ctrlPr>
                                <a:rPr lang="en-GB" b="0" i="1">
                                  <a:latin typeface="Cambria Math" panose="02040503050406030204" pitchFamily="18" charset="0"/>
                                </a:rPr>
                              </m:ctrlPr>
                            </m:accPr>
                            <m:e>
                              <m:r>
                                <a:rPr lang="en-US" b="0" i="1" smtClean="0">
                                  <a:latin typeface="Cambria Math" panose="02040503050406030204" pitchFamily="18" charset="0"/>
                                </a:rPr>
                                <m:t>𝑎</m:t>
                              </m:r>
                            </m:e>
                          </m:acc>
                        </m:e>
                        <m:sub>
                          <m:r>
                            <a:rPr lang="en-US" b="0" i="1">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GB" b="0" i="1">
                                  <a:latin typeface="Cambria Math" panose="02040503050406030204" pitchFamily="18" charset="0"/>
                                </a:rPr>
                              </m:ctrlPr>
                            </m:sSubPr>
                            <m:e>
                              <m:acc>
                                <m:accPr>
                                  <m:chr m:val="̅"/>
                                  <m:ctrlPr>
                                    <a:rPr lang="en-GB" b="0" i="1">
                                      <a:latin typeface="Cambria Math" panose="02040503050406030204" pitchFamily="18" charset="0"/>
                                    </a:rPr>
                                  </m:ctrlPr>
                                </m:accPr>
                                <m:e>
                                  <m:r>
                                    <a:rPr lang="en-US" b="0" i="1">
                                      <a:latin typeface="Cambria Math" panose="02040503050406030204" pitchFamily="18" charset="0"/>
                                    </a:rPr>
                                    <m:t>𝐹</m:t>
                                  </m:r>
                                </m:e>
                              </m:acc>
                            </m:e>
                            <m:sub>
                              <m:r>
                                <a:rPr lang="en-US" b="0" i="1">
                                  <a:latin typeface="Cambria Math" panose="02040503050406030204" pitchFamily="18" charset="0"/>
                                </a:rPr>
                                <m:t>𝑖</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𝑖</m:t>
                              </m:r>
                            </m:sub>
                          </m:sSub>
                        </m:den>
                      </m:f>
                    </m:oMath>
                  </m:oMathPara>
                </a14:m>
                <a:endParaRPr lang="en-GB" b="0" dirty="0"/>
              </a:p>
            </p:txBody>
          </p:sp>
        </mc:Choice>
        <mc:Fallback xmlns="">
          <p:sp>
            <p:nvSpPr>
              <p:cNvPr id="4" name="Text Placeholder 3">
                <a:extLst>
                  <a:ext uri="{FF2B5EF4-FFF2-40B4-BE49-F238E27FC236}">
                    <a16:creationId xmlns:a16="http://schemas.microsoft.com/office/drawing/2014/main" id="{7D056740-0134-174D-9881-FC58D2F3A1FA}"/>
                  </a:ext>
                </a:extLst>
              </p:cNvPr>
              <p:cNvSpPr>
                <a:spLocks noGrp="1" noRot="1" noChangeAspect="1" noMove="1" noResize="1" noEditPoints="1" noAdjustHandles="1" noChangeArrowheads="1" noChangeShapeType="1" noTextEdit="1"/>
              </p:cNvSpPr>
              <p:nvPr>
                <p:ph type="body" sz="quarter" idx="11"/>
              </p:nvPr>
            </p:nvSpPr>
            <p:spPr>
              <a:blipFill>
                <a:blip r:embed="rId2"/>
                <a:stretch>
                  <a:fillRect l="-1273" t="-3485" b="-12869"/>
                </a:stretch>
              </a:blipFill>
            </p:spPr>
            <p:txBody>
              <a:bodyPr/>
              <a:lstStyle/>
              <a:p>
                <a:r>
                  <a:rPr lang="en-GB">
                    <a:noFill/>
                  </a:rPr>
                  <a:t> </a:t>
                </a:r>
              </a:p>
            </p:txBody>
          </p:sp>
        </mc:Fallback>
      </mc:AlternateContent>
    </p:spTree>
    <p:extLst>
      <p:ext uri="{BB962C8B-B14F-4D97-AF65-F5344CB8AC3E}">
        <p14:creationId xmlns:p14="http://schemas.microsoft.com/office/powerpoint/2010/main" val="819009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BBC88-7449-5647-84A5-6E8F7EC491A2}"/>
              </a:ext>
            </a:extLst>
          </p:cNvPr>
          <p:cNvSpPr>
            <a:spLocks noGrp="1"/>
          </p:cNvSpPr>
          <p:nvPr>
            <p:ph type="title"/>
          </p:nvPr>
        </p:nvSpPr>
        <p:spPr/>
        <p:txBody>
          <a:bodyPr/>
          <a:lstStyle/>
          <a:p>
            <a:r>
              <a:rPr lang="en-GB" dirty="0"/>
              <a:t>Molecular dynamics – time evolution</a:t>
            </a:r>
          </a:p>
        </p:txBody>
      </p:sp>
      <p:sp>
        <p:nvSpPr>
          <p:cNvPr id="3" name="Slide Number Placeholder 2">
            <a:extLst>
              <a:ext uri="{FF2B5EF4-FFF2-40B4-BE49-F238E27FC236}">
                <a16:creationId xmlns:a16="http://schemas.microsoft.com/office/drawing/2014/main" id="{C537C799-C553-8945-AE5F-14E15A22118D}"/>
              </a:ext>
            </a:extLst>
          </p:cNvPr>
          <p:cNvSpPr>
            <a:spLocks noGrp="1"/>
          </p:cNvSpPr>
          <p:nvPr>
            <p:ph type="sldNum" sz="quarter" idx="10"/>
          </p:nvPr>
        </p:nvSpPr>
        <p:spPr/>
        <p:txBody>
          <a:bodyPr/>
          <a:lstStyle/>
          <a:p>
            <a:fld id="{E038E271-308C-2E46-A3EC-56326F9084CC}" type="slidenum">
              <a:rPr lang="nl-BE" smtClean="0"/>
              <a:pPr/>
              <a:t>7</a:t>
            </a:fld>
            <a:endParaRPr lang="nl-BE"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22AACB65-6E56-DC40-969F-A2679B640D45}"/>
                  </a:ext>
                </a:extLst>
              </p:cNvPr>
              <p:cNvSpPr>
                <a:spLocks noGrp="1"/>
              </p:cNvSpPr>
              <p:nvPr>
                <p:ph type="body" sz="quarter" idx="11"/>
              </p:nvPr>
            </p:nvSpPr>
            <p:spPr/>
            <p:txBody>
              <a:bodyPr/>
              <a:lstStyle/>
              <a:p>
                <a:r>
                  <a:rPr lang="en-GB" dirty="0"/>
                  <a:t>time integration scheme</a:t>
                </a:r>
              </a:p>
              <a:p>
                <a:r>
                  <a:rPr lang="en-GB" dirty="0"/>
                  <a:t>time step = </a:t>
                </a:r>
                <a14:m>
                  <m:oMath xmlns:m="http://schemas.openxmlformats.org/officeDocument/2006/math">
                    <m:r>
                      <a:rPr lang="en-GB" i="1" smtClean="0">
                        <a:latin typeface="Cambria Math" panose="02040503050406030204" pitchFamily="18" charset="0"/>
                        <a:ea typeface="Cambria Math" panose="02040503050406030204" pitchFamily="18" charset="0"/>
                      </a:rPr>
                      <m:t>𝜹</m:t>
                    </m:r>
                    <m:r>
                      <a:rPr lang="en-US" b="1" i="1" smtClean="0">
                        <a:latin typeface="Cambria Math" panose="02040503050406030204" pitchFamily="18" charset="0"/>
                        <a:ea typeface="Cambria Math" panose="02040503050406030204" pitchFamily="18" charset="0"/>
                      </a:rPr>
                      <m:t>𝒕</m:t>
                    </m:r>
                  </m:oMath>
                </a14:m>
                <a:endParaRPr lang="en-GB" dirty="0"/>
              </a:p>
              <a:p>
                <a:endParaRPr lang="en-GB" dirty="0"/>
              </a:p>
            </p:txBody>
          </p:sp>
        </mc:Choice>
        <mc:Fallback xmlns="">
          <p:sp>
            <p:nvSpPr>
              <p:cNvPr id="4" name="Text Placeholder 3">
                <a:extLst>
                  <a:ext uri="{FF2B5EF4-FFF2-40B4-BE49-F238E27FC236}">
                    <a16:creationId xmlns:a16="http://schemas.microsoft.com/office/drawing/2014/main" id="{22AACB65-6E56-DC40-969F-A2679B640D45}"/>
                  </a:ext>
                </a:extLst>
              </p:cNvPr>
              <p:cNvSpPr>
                <a:spLocks noGrp="1" noRot="1" noChangeAspect="1" noMove="1" noResize="1" noEditPoints="1" noAdjustHandles="1" noChangeArrowheads="1" noChangeShapeType="1" noTextEdit="1"/>
              </p:cNvSpPr>
              <p:nvPr>
                <p:ph type="body" sz="quarter" idx="11"/>
              </p:nvPr>
            </p:nvSpPr>
            <p:spPr>
              <a:blipFill>
                <a:blip r:embed="rId2"/>
                <a:stretch>
                  <a:fillRect l="-1273" t="-2413"/>
                </a:stretch>
              </a:blipFill>
            </p:spPr>
            <p:txBody>
              <a:bodyPr/>
              <a:lstStyle/>
              <a:p>
                <a:r>
                  <a:rPr lang="en-GB">
                    <a:noFill/>
                  </a:rPr>
                  <a:t> </a:t>
                </a:r>
              </a:p>
            </p:txBody>
          </p:sp>
        </mc:Fallback>
      </mc:AlternateContent>
      <p:pic>
        <p:nvPicPr>
          <p:cNvPr id="6" name="Picture 5">
            <a:extLst>
              <a:ext uri="{FF2B5EF4-FFF2-40B4-BE49-F238E27FC236}">
                <a16:creationId xmlns:a16="http://schemas.microsoft.com/office/drawing/2014/main" id="{70C973C1-FCF2-2444-A8D0-F3BA3F118BDB}"/>
              </a:ext>
            </a:extLst>
          </p:cNvPr>
          <p:cNvPicPr>
            <a:picLocks noChangeAspect="1"/>
          </p:cNvPicPr>
          <p:nvPr/>
        </p:nvPicPr>
        <p:blipFill>
          <a:blip r:embed="rId3"/>
          <a:stretch>
            <a:fillRect/>
          </a:stretch>
        </p:blipFill>
        <p:spPr>
          <a:xfrm>
            <a:off x="3024968" y="2957477"/>
            <a:ext cx="6142063" cy="3564258"/>
          </a:xfrm>
          <a:prstGeom prst="rect">
            <a:avLst/>
          </a:prstGeom>
        </p:spPr>
      </p:pic>
    </p:spTree>
    <p:extLst>
      <p:ext uri="{BB962C8B-B14F-4D97-AF65-F5344CB8AC3E}">
        <p14:creationId xmlns:p14="http://schemas.microsoft.com/office/powerpoint/2010/main" val="2887236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BBC88-7449-5647-84A5-6E8F7EC491A2}"/>
              </a:ext>
            </a:extLst>
          </p:cNvPr>
          <p:cNvSpPr>
            <a:spLocks noGrp="1"/>
          </p:cNvSpPr>
          <p:nvPr>
            <p:ph type="title"/>
          </p:nvPr>
        </p:nvSpPr>
        <p:spPr/>
        <p:txBody>
          <a:bodyPr/>
          <a:lstStyle/>
          <a:p>
            <a:r>
              <a:rPr lang="en-GB" dirty="0"/>
              <a:t>Molecular dynamics – time evolution</a:t>
            </a:r>
          </a:p>
        </p:txBody>
      </p:sp>
      <p:sp>
        <p:nvSpPr>
          <p:cNvPr id="3" name="Slide Number Placeholder 2">
            <a:extLst>
              <a:ext uri="{FF2B5EF4-FFF2-40B4-BE49-F238E27FC236}">
                <a16:creationId xmlns:a16="http://schemas.microsoft.com/office/drawing/2014/main" id="{C537C799-C553-8945-AE5F-14E15A22118D}"/>
              </a:ext>
            </a:extLst>
          </p:cNvPr>
          <p:cNvSpPr>
            <a:spLocks noGrp="1"/>
          </p:cNvSpPr>
          <p:nvPr>
            <p:ph type="sldNum" sz="quarter" idx="10"/>
          </p:nvPr>
        </p:nvSpPr>
        <p:spPr/>
        <p:txBody>
          <a:bodyPr/>
          <a:lstStyle/>
          <a:p>
            <a:fld id="{E038E271-308C-2E46-A3EC-56326F9084CC}" type="slidenum">
              <a:rPr lang="nl-BE" smtClean="0"/>
              <a:pPr/>
              <a:t>8</a:t>
            </a:fld>
            <a:endParaRPr lang="nl-BE" dirty="0"/>
          </a:p>
        </p:txBody>
      </p:sp>
      <p:sp>
        <p:nvSpPr>
          <p:cNvPr id="4" name="Text Placeholder 3">
            <a:extLst>
              <a:ext uri="{FF2B5EF4-FFF2-40B4-BE49-F238E27FC236}">
                <a16:creationId xmlns:a16="http://schemas.microsoft.com/office/drawing/2014/main" id="{22AACB65-6E56-DC40-969F-A2679B640D45}"/>
              </a:ext>
            </a:extLst>
          </p:cNvPr>
          <p:cNvSpPr>
            <a:spLocks noGrp="1"/>
          </p:cNvSpPr>
          <p:nvPr>
            <p:ph type="body" sz="quarter" idx="11"/>
          </p:nvPr>
        </p:nvSpPr>
        <p:spPr/>
        <p:txBody>
          <a:bodyPr/>
          <a:lstStyle/>
          <a:p>
            <a:r>
              <a:rPr lang="en-GB" dirty="0"/>
              <a:t>Atoms may move from one cell to another. One </a:t>
            </a:r>
            <a:r>
              <a:rPr lang="en-GB"/>
              <a:t>must update </a:t>
            </a:r>
            <a:r>
              <a:rPr lang="en-GB" dirty="0"/>
              <a:t>the grid cells every time the </a:t>
            </a:r>
            <a:r>
              <a:rPr lang="en-GB" dirty="0" err="1"/>
              <a:t>Verlet</a:t>
            </a:r>
            <a:r>
              <a:rPr lang="en-GB" dirty="0"/>
              <a:t> list must be updated.</a:t>
            </a:r>
          </a:p>
        </p:txBody>
      </p:sp>
    </p:spTree>
    <p:extLst>
      <p:ext uri="{BB962C8B-B14F-4D97-AF65-F5344CB8AC3E}">
        <p14:creationId xmlns:p14="http://schemas.microsoft.com/office/powerpoint/2010/main" val="3996272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D1E26-79CB-964F-89D1-E37010646C3C}"/>
              </a:ext>
            </a:extLst>
          </p:cNvPr>
          <p:cNvSpPr>
            <a:spLocks noGrp="1"/>
          </p:cNvSpPr>
          <p:nvPr>
            <p:ph type="title"/>
          </p:nvPr>
        </p:nvSpPr>
        <p:spPr/>
        <p:txBody>
          <a:bodyPr/>
          <a:lstStyle/>
          <a:p>
            <a:r>
              <a:rPr lang="en-GB" dirty="0"/>
              <a:t>Molecular Dynamics - initialization</a:t>
            </a:r>
          </a:p>
        </p:txBody>
      </p:sp>
      <p:sp>
        <p:nvSpPr>
          <p:cNvPr id="3" name="Slide Number Placeholder 2">
            <a:extLst>
              <a:ext uri="{FF2B5EF4-FFF2-40B4-BE49-F238E27FC236}">
                <a16:creationId xmlns:a16="http://schemas.microsoft.com/office/drawing/2014/main" id="{F02D8C40-1BFF-2040-AE82-A2B6170B476C}"/>
              </a:ext>
            </a:extLst>
          </p:cNvPr>
          <p:cNvSpPr>
            <a:spLocks noGrp="1"/>
          </p:cNvSpPr>
          <p:nvPr>
            <p:ph type="sldNum" sz="quarter" idx="10"/>
          </p:nvPr>
        </p:nvSpPr>
        <p:spPr/>
        <p:txBody>
          <a:bodyPr/>
          <a:lstStyle/>
          <a:p>
            <a:fld id="{E038E271-308C-2E46-A3EC-56326F9084CC}" type="slidenum">
              <a:rPr lang="nl-BE" smtClean="0"/>
              <a:pPr/>
              <a:t>9</a:t>
            </a:fld>
            <a:endParaRPr lang="nl-BE"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610A8B67-1BA9-6B4A-A588-693ACD2CA4A8}"/>
                  </a:ext>
                </a:extLst>
              </p:cNvPr>
              <p:cNvSpPr>
                <a:spLocks noGrp="1"/>
              </p:cNvSpPr>
              <p:nvPr>
                <p:ph type="body" sz="quarter" idx="11"/>
              </p:nvPr>
            </p:nvSpPr>
            <p:spPr/>
            <p:txBody>
              <a:bodyPr/>
              <a:lstStyle/>
              <a:p>
                <a:r>
                  <a:rPr lang="en-GB" dirty="0"/>
                  <a:t>you must control the location of atoms at </a:t>
                </a:r>
                <a14:m>
                  <m:oMath xmlns:m="http://schemas.openxmlformats.org/officeDocument/2006/math">
                    <m:r>
                      <a:rPr lang="en-US" b="1" i="1" smtClean="0">
                        <a:latin typeface="Cambria Math" panose="02040503050406030204" pitchFamily="18" charset="0"/>
                      </a:rPr>
                      <m:t>𝒕</m:t>
                    </m:r>
                    <m:r>
                      <a:rPr lang="en-US" b="1" i="1" smtClean="0">
                        <a:latin typeface="Cambria Math" panose="02040503050406030204" pitchFamily="18" charset="0"/>
                      </a:rPr>
                      <m:t>=</m:t>
                    </m:r>
                    <m:r>
                      <a:rPr lang="en-US" b="1" i="1" smtClean="0">
                        <a:latin typeface="Cambria Math" panose="02040503050406030204" pitchFamily="18" charset="0"/>
                      </a:rPr>
                      <m:t>𝟎</m:t>
                    </m:r>
                  </m:oMath>
                </a14:m>
                <a:r>
                  <a:rPr lang="en-GB" dirty="0"/>
                  <a:t>. If, accidentally, two atoms are very close, the force will be very high and the atoms will move too fast, your simulation will explode. If they are too far the the force will be small and the atoms move slowly</a:t>
                </a:r>
              </a:p>
              <a:p>
                <a:r>
                  <a:rPr lang="en-GB" dirty="0"/>
                  <a:t>fixed timestep is problematic, select timestep as function of highest force or acceleration</a:t>
                </a:r>
              </a:p>
              <a:p>
                <a:r>
                  <a:rPr lang="en-GB" dirty="0"/>
                  <a:t>generate atoms in close packing (hexagonal in 2D, FCC in 3D), add a bit of noise to the positions</a:t>
                </a:r>
              </a:p>
              <a:p>
                <a:r>
                  <a:rPr lang="en-GB" dirty="0"/>
                  <a:t>This component will be provided by me</a:t>
                </a:r>
              </a:p>
              <a:p>
                <a:endParaRPr lang="en-GB" dirty="0"/>
              </a:p>
              <a:p>
                <a:endParaRPr lang="en-GB" dirty="0"/>
              </a:p>
            </p:txBody>
          </p:sp>
        </mc:Choice>
        <mc:Fallback xmlns="">
          <p:sp>
            <p:nvSpPr>
              <p:cNvPr id="4" name="Text Placeholder 3">
                <a:extLst>
                  <a:ext uri="{FF2B5EF4-FFF2-40B4-BE49-F238E27FC236}">
                    <a16:creationId xmlns:a16="http://schemas.microsoft.com/office/drawing/2014/main" id="{610A8B67-1BA9-6B4A-A588-693ACD2CA4A8}"/>
                  </a:ext>
                </a:extLst>
              </p:cNvPr>
              <p:cNvSpPr>
                <a:spLocks noGrp="1" noRot="1" noChangeAspect="1" noMove="1" noResize="1" noEditPoints="1" noAdjustHandles="1" noChangeArrowheads="1" noChangeShapeType="1" noTextEdit="1"/>
              </p:cNvSpPr>
              <p:nvPr>
                <p:ph type="body" sz="quarter" idx="11"/>
              </p:nvPr>
            </p:nvSpPr>
            <p:spPr>
              <a:blipFill>
                <a:blip r:embed="rId2"/>
                <a:stretch>
                  <a:fillRect l="-1273" t="-2413"/>
                </a:stretch>
              </a:blipFill>
            </p:spPr>
            <p:txBody>
              <a:bodyPr/>
              <a:lstStyle/>
              <a:p>
                <a:r>
                  <a:rPr lang="en-GB">
                    <a:noFill/>
                  </a:rPr>
                  <a:t> </a:t>
                </a:r>
              </a:p>
            </p:txBody>
          </p:sp>
        </mc:Fallback>
      </mc:AlternateContent>
    </p:spTree>
    <p:extLst>
      <p:ext uri="{BB962C8B-B14F-4D97-AF65-F5344CB8AC3E}">
        <p14:creationId xmlns:p14="http://schemas.microsoft.com/office/powerpoint/2010/main" val="96620289"/>
      </p:ext>
    </p:extLst>
  </p:cSld>
  <p:clrMapOvr>
    <a:masterClrMapping/>
  </p:clrMapOvr>
</p:sld>
</file>

<file path=ppt/theme/theme1.xml><?xml version="1.0" encoding="utf-8"?>
<a:theme xmlns:a="http://schemas.openxmlformats.org/drawingml/2006/main" name="UAntwerpen-content">
  <a:themeElements>
    <a:clrScheme name="UA - WE">
      <a:dk1>
        <a:srgbClr val="002E65"/>
      </a:dk1>
      <a:lt1>
        <a:srgbClr val="FFFFFF"/>
      </a:lt1>
      <a:dk2>
        <a:srgbClr val="002E65"/>
      </a:dk2>
      <a:lt2>
        <a:srgbClr val="BBCCCC"/>
      </a:lt2>
      <a:accent1>
        <a:srgbClr val="002E65"/>
      </a:accent1>
      <a:accent2>
        <a:srgbClr val="006CA9"/>
      </a:accent2>
      <a:accent3>
        <a:srgbClr val="EA2C38"/>
      </a:accent3>
      <a:accent4>
        <a:srgbClr val="ADA500"/>
      </a:accent4>
      <a:accent5>
        <a:srgbClr val="AC242A"/>
      </a:accent5>
      <a:accent6>
        <a:srgbClr val="44B8F3"/>
      </a:accent6>
      <a:hlink>
        <a:srgbClr val="7575CB"/>
      </a:hlink>
      <a:folHlink>
        <a:srgbClr val="B1009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ln>
        <a:extLst>
          <a:ext uri="{91240B29-F687-4f45-9708-019B960494DF}">
            <a14:hiddenLine xmlns:p="http://schemas.openxmlformats.org/presentationml/2006/main" xmlns="" xmlns:a14="http://schemas.microsoft.com/office/drawing/2010/main" w="9525">
              <a:solidFill>
                <a:srgbClr val="000000"/>
              </a:solidFill>
              <a:miter lim="800000"/>
              <a:headEnd/>
              <a:tailEnd/>
            </a14:hiddenLine>
          </a:ext>
        </a:extLst>
      </a:spPr>
      <a:bodyPr lIns="180000" tIns="180000" rIns="180000" bIns="180000" rtlCol="0" anchor="ctr"/>
      <a:lstStyle>
        <a:defPPr marL="0" indent="0" algn="ctr">
          <a:spcAft>
            <a:spcPts val="450"/>
          </a:spcAft>
          <a:buFont typeface="Arial" charset="0"/>
          <a:buNone/>
          <a:defRPr sz="1800" b="1" dirty="0" err="1" smtClean="0">
            <a:solidFill>
              <a:schemeClr val="bg1"/>
            </a:solidFill>
            <a:latin typeface="+mn-lt"/>
            <a:ea typeface="Verdana Regular" charset="0"/>
            <a:cs typeface="Verdana Regular" charset="0"/>
            <a:sym typeface="Securitas Sans Light" charset="0"/>
          </a:defRPr>
        </a:defPPr>
      </a:lstStyle>
    </a:spDef>
    <a:lnDef>
      <a:spPr>
        <a:ln>
          <a:tailEnd type="arrow"/>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noAutofit/>
      </a:bodyPr>
      <a:lstStyle>
        <a:defPPr marL="0" indent="0" algn="l">
          <a:buFont typeface="Arial" panose="020B0604020202020204" pitchFamily="34" charset="0"/>
          <a:buNone/>
          <a:defRPr sz="2800" b="1" smtClean="0">
            <a:solidFill>
              <a:schemeClr val="tx1"/>
            </a:solidFill>
            <a:latin typeface="+mn-lt"/>
            <a:ea typeface="Verdana" panose="020B0604030504040204" pitchFamily="34" charset="0"/>
            <a:cs typeface="Verdana" panose="020B0604030504040204" pitchFamily="34" charset="0"/>
          </a:defRPr>
        </a:defPPr>
      </a:lstStyle>
    </a:txDef>
  </a:objectDefaults>
  <a:extraClrSchemeLst/>
  <a:extLst>
    <a:ext uri="{05A4C25C-085E-4340-85A3-A5531E510DB2}">
      <thm15:themeFamily xmlns:thm15="http://schemas.microsoft.com/office/thememl/2012/main" name="vdp_powerpoint" id="{FEF18948-FC9D-1340-AA00-430FBBA861E5}" vid="{591CA67A-998E-6049-B579-1B92244B0BFA}"/>
    </a:ext>
  </a:extLst>
</a:theme>
</file>

<file path=ppt/theme/theme2.xml><?xml version="1.0" encoding="utf-8"?>
<a:theme xmlns:a="http://schemas.openxmlformats.org/drawingml/2006/main" name="UAntwerpen_titleslides">
  <a:themeElements>
    <a:clrScheme name="UA - WE">
      <a:dk1>
        <a:srgbClr val="002E65"/>
      </a:dk1>
      <a:lt1>
        <a:srgbClr val="FFFFFF"/>
      </a:lt1>
      <a:dk2>
        <a:srgbClr val="002E65"/>
      </a:dk2>
      <a:lt2>
        <a:srgbClr val="BBCCCC"/>
      </a:lt2>
      <a:accent1>
        <a:srgbClr val="002E65"/>
      </a:accent1>
      <a:accent2>
        <a:srgbClr val="006CA9"/>
      </a:accent2>
      <a:accent3>
        <a:srgbClr val="EA2C38"/>
      </a:accent3>
      <a:accent4>
        <a:srgbClr val="ADA500"/>
      </a:accent4>
      <a:accent5>
        <a:srgbClr val="AC242A"/>
      </a:accent5>
      <a:accent6>
        <a:srgbClr val="44B8F3"/>
      </a:accent6>
      <a:hlink>
        <a:srgbClr val="7575CB"/>
      </a:hlink>
      <a:folHlink>
        <a:srgbClr val="B1009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07C9875C091B247AB9617006510CC43" ma:contentTypeVersion="9" ma:contentTypeDescription="Een nieuw document maken." ma:contentTypeScope="" ma:versionID="6792b0d8b1b497ec7b6f2fc518ad6b71">
  <xsd:schema xmlns:xsd="http://www.w3.org/2001/XMLSchema" xmlns:xs="http://www.w3.org/2001/XMLSchema" xmlns:p="http://schemas.microsoft.com/office/2006/metadata/properties" xmlns:ns2="a09e4e9c-009f-4841-8876-57cddbde6e17" xmlns:ns3="e4e19ae9-58fe-4993-a35b-a8a84bb511ff" targetNamespace="http://schemas.microsoft.com/office/2006/metadata/properties" ma:root="true" ma:fieldsID="4e3ada4487ef8e46945618bd17b59294" ns2:_="" ns3:_="">
    <xsd:import namespace="a09e4e9c-009f-4841-8876-57cddbde6e17"/>
    <xsd:import namespace="e4e19ae9-58fe-4993-a35b-a8a84bb511f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9e4e9c-009f-4841-8876-57cddbde6e1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4e19ae9-58fe-4993-a35b-a8a84bb511ff" elementFormDefault="qualified">
    <xsd:import namespace="http://schemas.microsoft.com/office/2006/documentManagement/types"/>
    <xsd:import namespace="http://schemas.microsoft.com/office/infopath/2007/PartnerControls"/>
    <xsd:element name="SharedWithUsers" ma:index="10"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5A93269-0A2D-4449-AFE7-E8570D6EC4CB}">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D6EDECA-2FC6-4CC6-BF57-774C7A66E703}">
  <ds:schemaRefs>
    <ds:schemaRef ds:uri="http://schemas.microsoft.com/sharepoint/v3/contenttype/forms"/>
  </ds:schemaRefs>
</ds:datastoreItem>
</file>

<file path=customXml/itemProps3.xml><?xml version="1.0" encoding="utf-8"?>
<ds:datastoreItem xmlns:ds="http://schemas.openxmlformats.org/officeDocument/2006/customXml" ds:itemID="{54449BF5-F7E1-46D5-B581-A176D4426B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09e4e9c-009f-4841-8876-57cddbde6e17"/>
    <ds:schemaRef ds:uri="e4e19ae9-58fe-4993-a35b-a8a84bb511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vdp_powerpoint</Template>
  <TotalTime>7555</TotalTime>
  <Words>1381</Words>
  <Application>Microsoft Macintosh PowerPoint</Application>
  <PresentationFormat>Widescreen</PresentationFormat>
  <Paragraphs>172</Paragraphs>
  <Slides>23</Slides>
  <Notes>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23</vt:i4>
      </vt:variant>
    </vt:vector>
  </HeadingPairs>
  <TitlesOfParts>
    <vt:vector size="35" baseType="lpstr">
      <vt:lpstr>Arial</vt:lpstr>
      <vt:lpstr>Calibri</vt:lpstr>
      <vt:lpstr>Calibri Light</vt:lpstr>
      <vt:lpstr>Cambria Math</vt:lpstr>
      <vt:lpstr>Courier</vt:lpstr>
      <vt:lpstr>ITC Officina Sans Std Book</vt:lpstr>
      <vt:lpstr>System Font Regular</vt:lpstr>
      <vt:lpstr>Trebuchet MS</vt:lpstr>
      <vt:lpstr>Verdana</vt:lpstr>
      <vt:lpstr>Wingdings</vt:lpstr>
      <vt:lpstr>UAntwerpen-content</vt:lpstr>
      <vt:lpstr>UAntwerpen_titleslides</vt:lpstr>
      <vt:lpstr>Parallel Programming</vt:lpstr>
      <vt:lpstr>phase 1</vt:lpstr>
      <vt:lpstr>Molecular Dynamics – LJ potential </vt:lpstr>
      <vt:lpstr>Molecular Dynamics – Verlet list</vt:lpstr>
      <vt:lpstr>Molecular Dynamics</vt:lpstr>
      <vt:lpstr>Molecular dynamics – force and acceleration</vt:lpstr>
      <vt:lpstr>Molecular dynamics – time evolution</vt:lpstr>
      <vt:lpstr>Molecular dynamics – time evolution</vt:lpstr>
      <vt:lpstr>Molecular Dynamics - initialization</vt:lpstr>
      <vt:lpstr>Strategy </vt:lpstr>
      <vt:lpstr>Strategy </vt:lpstr>
      <vt:lpstr>phase 2</vt:lpstr>
      <vt:lpstr>Molecular Dynamics - Parallelization</vt:lpstr>
      <vt:lpstr>Molecular Dynamics - Parallelization</vt:lpstr>
      <vt:lpstr>Molecular Dynamics - Parallelization</vt:lpstr>
      <vt:lpstr>Molecular Dynamics - Parallelization</vt:lpstr>
      <vt:lpstr>Molecular Dynamics - Parallelization</vt:lpstr>
      <vt:lpstr>phase 3 </vt:lpstr>
      <vt:lpstr>Evaluation</vt:lpstr>
      <vt:lpstr>Getting started</vt:lpstr>
      <vt:lpstr>Getting started</vt:lpstr>
      <vt:lpstr>Getting started </vt:lpstr>
      <vt:lpstr>Getting started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Engelbert Tijskens</cp:lastModifiedBy>
  <cp:revision>88</cp:revision>
  <dcterms:created xsi:type="dcterms:W3CDTF">2020-12-07T09:05:54Z</dcterms:created>
  <dcterms:modified xsi:type="dcterms:W3CDTF">2021-03-15T16:42:57Z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0x010100707C9875C091B247AB9617006510CC43</vt:lpwstr>
  </property>
</Properties>
</file>