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setting up your personal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Parallel Programming 2020-2021</a:t>
            </a:r>
          </a:p>
          <a:p>
            <a:r>
              <a:rPr lang="en-GB" dirty="0"/>
              <a:t>Bert Tijskens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(PAT)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14325" indent="-314325"/>
            <a:r>
              <a:rPr lang="en-GB" dirty="0"/>
              <a:t>Type this command in a terminal and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</a:p>
          <a:p>
            <a:pPr marL="0" indent="0">
              <a:buNone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After your GitHub username, you may accept the default values</a:t>
            </a:r>
          </a:p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environment</a:t>
            </a:r>
          </a:p>
          <a:p>
            <a:r>
              <a:rPr lang="en-GB" dirty="0"/>
              <a:t>I you made a mistake, you can edit the </a:t>
            </a:r>
            <a:r>
              <a:rPr lang="en-GB" dirty="0" err="1"/>
              <a:t>micc</a:t>
            </a:r>
            <a:r>
              <a:rPr lang="en-GB" dirty="0"/>
              <a:t> configuration file 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~/.et-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r>
              <a:rPr lang="en-GB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or start all over again as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391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setting up your personal environment</vt:lpstr>
      <vt:lpstr>Create GitHub account (1)</vt:lpstr>
      <vt:lpstr>Create GitHub account (2)</vt:lpstr>
      <vt:lpstr>Create a personal access token (PAT)</vt:lpstr>
      <vt:lpstr>Setup micc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11</cp:revision>
  <dcterms:created xsi:type="dcterms:W3CDTF">2021-02-04T15:32:24Z</dcterms:created>
  <dcterms:modified xsi:type="dcterms:W3CDTF">2021-02-04T18:02:16Z</dcterms:modified>
</cp:coreProperties>
</file>