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gelbert.tijskens@uantwerp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a.uantwerpen.be/courses/parallel-programming/ubuntu-20.10.ova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your </a:t>
            </a:r>
            <a:br>
              <a:rPr lang="en-GB" dirty="0"/>
            </a:br>
            <a:r>
              <a:rPr lang="en-GB" dirty="0"/>
              <a:t>personalized </a:t>
            </a:r>
            <a:r>
              <a:rPr lang="en-GB" dirty="0" err="1"/>
              <a:t>micc</a:t>
            </a:r>
            <a:r>
              <a:rPr lang="en-GB" dirty="0"/>
              <a:t>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micc</a:t>
            </a:r>
            <a:r>
              <a:rPr lang="en-GB" dirty="0"/>
              <a:t> was built for </a:t>
            </a:r>
          </a:p>
          <a:p>
            <a:r>
              <a:rPr lang="en-GB" dirty="0"/>
              <a:t>University of Antwerp course on</a:t>
            </a:r>
            <a:br>
              <a:rPr lang="en-GB" dirty="0"/>
            </a:br>
            <a:r>
              <a:rPr lang="en-GB" dirty="0"/>
              <a:t> </a:t>
            </a:r>
            <a:r>
              <a:rPr lang="en-GB" i="1" dirty="0"/>
              <a:t>Parallel Programming</a:t>
            </a:r>
          </a:p>
          <a:p>
            <a:r>
              <a:rPr lang="en-GB" dirty="0" err="1"/>
              <a:t>CalcUA</a:t>
            </a:r>
            <a:r>
              <a:rPr lang="en-GB" dirty="0"/>
              <a:t> Course on </a:t>
            </a:r>
            <a:br>
              <a:rPr lang="en-GB" dirty="0"/>
            </a:br>
            <a:r>
              <a:rPr lang="en-GB" i="1" dirty="0"/>
              <a:t>High Performance Python – software development for PhD students and Postdocs</a:t>
            </a:r>
          </a:p>
          <a:p>
            <a:r>
              <a:rPr lang="en-GB" dirty="0"/>
              <a:t>by </a:t>
            </a:r>
            <a:r>
              <a:rPr lang="en-GB" dirty="0">
                <a:hlinkClick r:id="rId2"/>
              </a:rPr>
              <a:t>engelbert.tijskens@uantwerpen.be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course’s git repository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F92-B6DD-2543-8887-08434348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of Python/C++/Fortran projects with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ED4-F19F-D542-9E39-FA8F36A6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document assumes that all the tools of the development environment have been setup as described in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.</a:t>
            </a:r>
          </a:p>
          <a:p>
            <a:r>
              <a:rPr lang="en-GB" dirty="0"/>
              <a:t>An Ubuntu 20.10 virtual machine for VirtualBox with all tools installed can be downloaded from </a:t>
            </a:r>
            <a:r>
              <a:rPr lang="en-GB" dirty="0">
                <a:hlinkClick r:id="rId3" tooltip="https://calcua.uantwerpen.be/courses/parallel-programming/ubuntu-20.10.ova"/>
              </a:rPr>
              <a:t>https://calcua.uantwerpen.be/courses/parallel-programming/ubuntu-20.10.ova</a:t>
            </a:r>
            <a:r>
              <a:rPr lang="en-GB" dirty="0"/>
              <a:t>. It has a </a:t>
            </a:r>
            <a:r>
              <a:rPr lang="en-GB" dirty="0" err="1"/>
              <a:t>userid</a:t>
            </a:r>
            <a:r>
              <a:rPr lang="en-GB" dirty="0"/>
              <a:t> </a:t>
            </a:r>
            <a:r>
              <a:rPr lang="en-GB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GB" dirty="0"/>
              <a:t> with password </a:t>
            </a:r>
            <a:r>
              <a:rPr lang="en-GB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calcua@ua</a:t>
            </a:r>
            <a:endParaRPr lang="en-GB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This document describes how to customize the environment for so that </a:t>
            </a:r>
            <a:r>
              <a:rPr lang="en-GB" dirty="0" err="1"/>
              <a:t>micc</a:t>
            </a:r>
            <a:r>
              <a:rPr lang="en-GB" dirty="0"/>
              <a:t> is able to automatically create GitHub repos for the projects you create.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</a:p>
          <a:p>
            <a:r>
              <a:rPr lang="en-GB" dirty="0"/>
              <a:t>Skip point 10.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4325" indent="-314325"/>
            <a:r>
              <a:rPr lang="en-GB" dirty="0"/>
              <a:t>Before </a:t>
            </a:r>
            <a:r>
              <a:rPr lang="en-GB" dirty="0" err="1"/>
              <a:t>micc</a:t>
            </a:r>
            <a:r>
              <a:rPr lang="en-GB" dirty="0"/>
              <a:t> can be used it must be set up by typing this command in a terminal.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  <a:endParaRPr lang="en-GB" dirty="0"/>
          </a:p>
          <a:p>
            <a:r>
              <a:rPr lang="en-GB" dirty="0"/>
              <a:t>After you provided your GitHub username, you may accept the default values of all 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Configuring git: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John Doe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john.doe@example.com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credential.helper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cache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GB" dirty="0"/>
          </a:p>
          <a:p>
            <a:r>
              <a:rPr lang="en-GB" dirty="0" err="1"/>
              <a:t>Micc</a:t>
            </a:r>
            <a:r>
              <a:rPr lang="en-GB" dirty="0"/>
              <a:t> is now configured and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19640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 want to change your preferences, you can edit the default entries in file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/Users/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etijskens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et_micc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Note that these changes will only affect NEW projects. Existing projects will be unaffected.</a:t>
            </a:r>
          </a:p>
          <a:p>
            <a:r>
              <a:rPr lang="en-GB" dirty="0"/>
              <a:t>Alternatively, you can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start all over again typing </a:t>
            </a:r>
          </a:p>
          <a:p>
            <a:pPr marL="628650" indent="0">
              <a:buNone/>
            </a:pP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account. After that it will remember the password.</a:t>
            </a:r>
          </a:p>
        </p:txBody>
      </p:sp>
    </p:spTree>
    <p:extLst>
      <p:ext uri="{BB962C8B-B14F-4D97-AF65-F5344CB8AC3E}">
        <p14:creationId xmlns:p14="http://schemas.microsoft.com/office/powerpoint/2010/main" val="62215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9B7-6037-9A48-BFA0-EDCE0FB9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</a:t>
            </a:r>
            <a:r>
              <a:rPr lang="en-GB" dirty="0"/>
              <a:t>I forgot to install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A791-3F8E-B24A-9507-336B46AA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Open terminal and execute these commands (</a:t>
            </a:r>
            <a:r>
              <a:rPr lang="en-GB" dirty="0" err="1"/>
              <a:t>sudo</a:t>
            </a:r>
            <a:r>
              <a:rPr lang="en-GB" dirty="0"/>
              <a:t> password is </a:t>
            </a:r>
            <a:r>
              <a:rPr lang="en-GB" dirty="0" err="1"/>
              <a:t>calcua@ua</a:t>
            </a:r>
            <a:r>
              <a:rPr lang="en-GB" dirty="0"/>
              <a:t>)</a:t>
            </a:r>
          </a:p>
          <a:p>
            <a:pPr lvl="1">
              <a:buFont typeface="System Font Regular"/>
              <a:buChar char="&gt;"/>
            </a:pPr>
            <a:r>
              <a:rPr lang="en-GB" dirty="0" err="1"/>
              <a:t>sudo</a:t>
            </a:r>
            <a:r>
              <a:rPr lang="en-GB" dirty="0"/>
              <a:t> install </a:t>
            </a:r>
            <a:r>
              <a:rPr lang="en-GB" dirty="0" err="1"/>
              <a:t>openmpi</a:t>
            </a:r>
            <a:r>
              <a:rPr lang="en-GB" dirty="0"/>
              <a:t>-bin </a:t>
            </a:r>
            <a:r>
              <a:rPr lang="en-GB" dirty="0" err="1"/>
              <a:t>libopenmpi</a:t>
            </a:r>
            <a:r>
              <a:rPr lang="en-GB" dirty="0"/>
              <a:t>-dev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691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System Font Regular</vt:lpstr>
      <vt:lpstr>Office Theme</vt:lpstr>
      <vt:lpstr>Setting up your  personalized micc environment</vt:lpstr>
      <vt:lpstr>Development of Python/C++/Fortran projects with micc</vt:lpstr>
      <vt:lpstr>Create GitHub account (1)</vt:lpstr>
      <vt:lpstr>Create GitHub account (2)</vt:lpstr>
      <vt:lpstr>Create a personal access token for GitHub</vt:lpstr>
      <vt:lpstr>Setup micc (1)</vt:lpstr>
      <vt:lpstr>Setup micc (2)</vt:lpstr>
      <vt:lpstr>Setup micc (3)</vt:lpstr>
      <vt:lpstr>Things I forgot to install …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18</cp:revision>
  <dcterms:created xsi:type="dcterms:W3CDTF">2021-02-04T15:32:24Z</dcterms:created>
  <dcterms:modified xsi:type="dcterms:W3CDTF">2021-03-05T10:50:19Z</dcterms:modified>
</cp:coreProperties>
</file>