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scentrum.be/en/latest/access/getting_access.html#how-to-request-an-accou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&lt;your-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-username&gt;.txt</a:t>
            </a:r>
            <a:r>
              <a:rPr lang="en-GB" sz="2000" dirty="0"/>
              <a:t> </a:t>
            </a:r>
            <a:r>
              <a:rPr lang="en-GB" dirty="0"/>
              <a:t>in your home directory. 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a VSC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Follow the guidelines at </a:t>
            </a:r>
            <a:r>
              <a:rPr lang="en-GB" dirty="0">
                <a:hlinkClick r:id="rId2"/>
              </a:rPr>
              <a:t>https://docs.vscentrum.be/en/latest/access/getting_access.html - how-to-request-an-account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175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Create a GitHub account (1)</vt:lpstr>
      <vt:lpstr>Create GitHub account (2)</vt:lpstr>
      <vt:lpstr>Create a personal access token for GitHub</vt:lpstr>
      <vt:lpstr>Request a VSC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21</cp:revision>
  <dcterms:created xsi:type="dcterms:W3CDTF">2021-02-04T15:32:24Z</dcterms:created>
  <dcterms:modified xsi:type="dcterms:W3CDTF">2022-03-08T07:36:14Z</dcterms:modified>
</cp:coreProperties>
</file>