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20D8-DFA6-B040-B004-253ADBC3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E700-CEB6-1144-92DF-61E6EE27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4088-2E17-9145-A4FE-AF7C6879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594D-9713-9647-A8D0-A6C32FC6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38D7-C33E-5C43-8EFE-DADC6971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593A-8CAF-6A43-8F96-6C068439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525B-CA4A-0543-8903-4B8443CD1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CDF6-06E7-BA4F-BC94-24397FE7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79A2-68C4-AF4C-8813-C8E6C42D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E9E0-7215-B246-89FC-08AAF27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3F58F-696B-2C4E-9726-00B77A74E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7E859-09A9-744C-9687-403F550B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BA8-E8DF-1D4D-AD03-C34A916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46B2-3DBA-3E45-B2D4-AB44802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CCAF-81EF-7D41-AB92-1C182073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62D-3589-0B4D-B98F-6C6F184E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3843-1571-CC46-B3AE-A9E8D59A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85F2-C391-C04E-A5CA-D2D85B9D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3FB0-2A63-2A4A-BD6D-0EACCEB8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676A-6485-8E48-BADA-EB980619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219-3BD2-A843-BFC1-FA61425B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1738-CA59-C148-BB18-FB8A35DE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02AA-23B5-0B45-BF94-524CD7D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919C-21C8-F848-89D5-CED17766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3CB7-B4AE-5345-B438-A737854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5BC-A749-D04B-97F4-322E3FD8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895-E491-9347-A058-2127E7C4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A1675-AEA8-4349-9B7E-CE30FDD2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DB15-4A4F-754D-9DD2-FE82A57F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91E6-6A8E-B04E-AF5D-EB40A11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8EA3-9908-174C-9AF1-761F71C7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FC03-ABE8-3444-A293-A5AD19C3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DD86-CA7A-B846-9C85-9C3B831F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5D87-776D-7445-A277-2079105B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16759-613D-4542-8300-B14C34A7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39B48-5CD0-A142-96BF-AEAB57148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FFE6-B8DA-6449-9151-86B7EB8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3AF96-5239-5941-AF67-0611F8F9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EEAB6-0C89-1446-9D84-3576DDA9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5E62-D21D-F34B-821B-EDCD64C8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DF55B-A8B4-9645-9877-4A6F992D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2F255-6F8B-9849-BC22-1BFBB87D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EB0B-2738-D34E-840E-C08BC2BC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331B4-FFEB-CD45-B5C9-FAA987F2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A4D8-2885-9F45-9D68-814D1CD1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BC1C-CABA-8648-B2E2-C5833035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F92-697F-9442-B30D-6FB86CC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43F1-1E45-AA43-BD6C-CDAE2740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91A2-094F-AF45-9BAF-E5D1F73A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F7F8-2B7C-FE49-BD62-B369E55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FB0E-BA9A-3748-BC70-E85166C7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6859D-20DB-2847-BC15-21207DE1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D91-F53E-F442-9728-CB6D8055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A4224-46AE-9847-B24B-2B58E2611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E1102-29D9-6647-A056-ED61C9B4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B1E3F-33AF-7149-81E0-84DEAA1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CC53-2FBB-7041-BA99-D93074AE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AB76-7C68-0042-9E4C-DAE3DEC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B58D9-69E9-2747-B44F-7AE8FAE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0DF64-0D16-F243-8A10-B30050FE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7B4F-F135-B246-ABB0-D629B9685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EEE9-CB05-5E4B-AF7A-E82B7595DC6C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26B0-F01B-DE4B-AC34-E9715015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4554-93D8-CD41-B18D-895780EF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ngelbert.tijskens@uantwerpen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jskens/pp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a.uantwerpen.be/courses/parallel-programming/ubuntu-20.10.ova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authenticating-to-github/creating-a-personal-access-tok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3EA4-0030-EC4B-AFCF-A0F8CFCB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Setting up your </a:t>
            </a:r>
            <a:br>
              <a:rPr lang="en-GB" dirty="0"/>
            </a:br>
            <a:r>
              <a:rPr lang="en-GB" dirty="0"/>
              <a:t>personalized </a:t>
            </a:r>
            <a:r>
              <a:rPr lang="en-GB" dirty="0" err="1"/>
              <a:t>micc</a:t>
            </a:r>
            <a:r>
              <a:rPr lang="en-GB" dirty="0"/>
              <a:t>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831E-8140-E54B-A0BE-AF71CD4F2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micc</a:t>
            </a:r>
            <a:r>
              <a:rPr lang="en-GB" dirty="0"/>
              <a:t> was built for </a:t>
            </a:r>
          </a:p>
          <a:p>
            <a:r>
              <a:rPr lang="en-GB" dirty="0"/>
              <a:t>University of Antwerp course on</a:t>
            </a:r>
            <a:br>
              <a:rPr lang="en-GB" dirty="0"/>
            </a:br>
            <a:r>
              <a:rPr lang="en-GB" dirty="0"/>
              <a:t> </a:t>
            </a:r>
            <a:r>
              <a:rPr lang="en-GB" i="1" dirty="0"/>
              <a:t>Parallel Programming</a:t>
            </a:r>
          </a:p>
          <a:p>
            <a:r>
              <a:rPr lang="en-GB" dirty="0" err="1"/>
              <a:t>CalcUA</a:t>
            </a:r>
            <a:r>
              <a:rPr lang="en-GB" dirty="0"/>
              <a:t> Course on </a:t>
            </a:r>
            <a:br>
              <a:rPr lang="en-GB" dirty="0"/>
            </a:br>
            <a:r>
              <a:rPr lang="en-GB" i="1" dirty="0"/>
              <a:t>High Performance Python – software development for PhD students and Postdocs</a:t>
            </a:r>
          </a:p>
          <a:p>
            <a:r>
              <a:rPr lang="en-GB" dirty="0"/>
              <a:t>by </a:t>
            </a:r>
            <a:r>
              <a:rPr lang="en-GB" dirty="0">
                <a:hlinkClick r:id="rId2"/>
              </a:rPr>
              <a:t>engelbert.tijskens@uantwerpen.be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29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463F-6CBB-CD42-8F85-52F4E574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you’re good to 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6D11-07E8-6E4F-ADB0-F62A77F2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 the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/>
              <a:t> tutorials</a:t>
            </a:r>
          </a:p>
          <a:p>
            <a:pPr lvl="1"/>
            <a:r>
              <a:rPr lang="en-GB" dirty="0"/>
              <a:t>at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or in the course’s git repository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cd workspace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clone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https://github.com/etijskens/pp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xdg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-open pp/course-material/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-documentation/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index.html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F92-B6DD-2543-8887-08434348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of Python/C++/Fortran projects with </a:t>
            </a:r>
            <a:r>
              <a:rPr lang="en-GB" dirty="0" err="1"/>
              <a:t>micc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3ED4-F19F-D542-9E39-FA8F36A6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document assumes that all the tools of the development environment have been setup as described in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.</a:t>
            </a:r>
          </a:p>
          <a:p>
            <a:r>
              <a:rPr lang="en-GB" dirty="0"/>
              <a:t>An Ubuntu 20.10 virtual machine for VirtualBox with all tools installed can be downloaded from </a:t>
            </a:r>
            <a:r>
              <a:rPr lang="en-GB" dirty="0">
                <a:hlinkClick r:id="rId3" tooltip="https://calcua.uantwerpen.be/courses/parallel-programming/ubuntu-20.10.ova"/>
              </a:rPr>
              <a:t>https://calcua.uantwerpen.be/courses/parallel-programming/ubuntu-20.10.ova</a:t>
            </a:r>
            <a:r>
              <a:rPr lang="en-GB" dirty="0"/>
              <a:t>. It has a </a:t>
            </a:r>
            <a:r>
              <a:rPr lang="en-GB" dirty="0" err="1"/>
              <a:t>userid</a:t>
            </a:r>
            <a:r>
              <a:rPr lang="en-GB" dirty="0"/>
              <a:t> </a:t>
            </a:r>
            <a:r>
              <a:rPr lang="en-GB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GB" dirty="0"/>
              <a:t> with password </a:t>
            </a:r>
            <a:r>
              <a:rPr lang="en-GB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calcua@ua</a:t>
            </a:r>
            <a:endParaRPr lang="en-GB" sz="2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This document describes how to customize the environment for so that </a:t>
            </a:r>
            <a:r>
              <a:rPr lang="en-GB" dirty="0" err="1"/>
              <a:t>micc</a:t>
            </a:r>
            <a:r>
              <a:rPr lang="en-GB" dirty="0"/>
              <a:t> is able to automatically create GitHub repos for the projects you create.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79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0E1-AD9C-B447-B280-8CE17502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2047-C456-794F-AD0C-CADE0AE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159" cy="4351338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https://github.com</a:t>
            </a:r>
            <a:r>
              <a:rPr lang="en-GB" dirty="0"/>
              <a:t>, enter your e-mail address and click “Sign up for GitHub”: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CA586-8668-EA48-9C21-3A0D0612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59" y="1825625"/>
            <a:ext cx="6404564" cy="41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254E-0A87-174E-B899-95010BBD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C3C0-FC57-8D4D-A6A0-B62CEA9E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3537" cy="4351338"/>
          </a:xfrm>
        </p:spPr>
        <p:txBody>
          <a:bodyPr>
            <a:normAutofit/>
          </a:bodyPr>
          <a:lstStyle/>
          <a:p>
            <a:r>
              <a:rPr lang="en-GB" dirty="0"/>
              <a:t>Choose your Username</a:t>
            </a:r>
          </a:p>
          <a:p>
            <a:r>
              <a:rPr lang="en-GB" dirty="0"/>
              <a:t>Choose a password (and remember it)</a:t>
            </a:r>
          </a:p>
          <a:p>
            <a:r>
              <a:rPr lang="en-GB" dirty="0"/>
              <a:t>Click “Verify” and solve the puzzle</a:t>
            </a:r>
          </a:p>
          <a:p>
            <a:r>
              <a:rPr lang="en-GB" dirty="0"/>
              <a:t>A button “Create account” will appear, click on it</a:t>
            </a:r>
          </a:p>
          <a:p>
            <a:r>
              <a:rPr lang="en-GB" dirty="0"/>
              <a:t>You will receive an e-mail at the e-mail address you provided to activate your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CC50-6A3B-4A40-841A-A9E8611A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4" y="901874"/>
            <a:ext cx="4262717" cy="59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2AB2-1DEE-E743-AFD5-BB17661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personal access token for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8473-386F-8543-90E8-F3828BFB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follow this guide: </a:t>
            </a:r>
            <a:r>
              <a:rPr lang="en-GB" dirty="0">
                <a:hlinkClick r:id="rId2"/>
              </a:rPr>
              <a:t>https://docs.github.com/en/github/authenticating-to-github/creating-a-personal-access-token</a:t>
            </a:r>
            <a:r>
              <a:rPr lang="en-GB" dirty="0"/>
              <a:t> </a:t>
            </a:r>
          </a:p>
          <a:p>
            <a:r>
              <a:rPr lang="en-GB" dirty="0"/>
              <a:t>At point 7 check at least these boxes:</a:t>
            </a:r>
          </a:p>
          <a:p>
            <a:pPr lvl="1"/>
            <a:r>
              <a:rPr lang="en-GB" dirty="0"/>
              <a:t>repo</a:t>
            </a:r>
          </a:p>
          <a:p>
            <a:pPr lvl="1"/>
            <a:r>
              <a:rPr lang="en-GB" dirty="0" err="1"/>
              <a:t>read:org</a:t>
            </a:r>
            <a:endParaRPr lang="en-GB" dirty="0"/>
          </a:p>
          <a:p>
            <a:r>
              <a:rPr lang="en-GB" dirty="0"/>
              <a:t>After point 9 (copying the token), paste it in a text file 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r>
              <a:rPr lang="en-GB" sz="2000" dirty="0"/>
              <a:t> </a:t>
            </a:r>
            <a:r>
              <a:rPr lang="en-GB" dirty="0"/>
              <a:t>in your home directory. Type this command in a terminal: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echo 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shift+ctrl+V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~/&lt;your-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-username&gt;.pat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 err="1"/>
              <a:t>Micc</a:t>
            </a:r>
            <a:r>
              <a:rPr lang="en-GB" dirty="0"/>
              <a:t> uses this file to automatically create a GitHub repo for your project</a:t>
            </a:r>
          </a:p>
          <a:p>
            <a:r>
              <a:rPr lang="en-GB" dirty="0"/>
              <a:t>Skip point 10.</a:t>
            </a:r>
            <a:br>
              <a:rPr lang="en-GB" dirty="0"/>
            </a:br>
            <a:endParaRPr lang="en-GB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4325" indent="-314325"/>
            <a:r>
              <a:rPr lang="en-GB" dirty="0"/>
              <a:t>Before </a:t>
            </a:r>
            <a:r>
              <a:rPr lang="en-GB" dirty="0" err="1"/>
              <a:t>micc</a:t>
            </a:r>
            <a:r>
              <a:rPr lang="en-GB" dirty="0"/>
              <a:t> can be used it must be set up by typing this command in a terminal. Provide your name, e-mail address and GitHub username: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full name [first-name last-name]: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 Doe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e-mail address [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your.email@whatev.er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]: </a:t>
            </a:r>
            <a:r>
              <a:rPr lang="en-GB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john.doe@example.com</a:t>
            </a:r>
            <a:endParaRPr lang="en-GB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username (leave empty if you do not have one,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 create one at https://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/join) [your-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-username]: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the-john-doe</a:t>
            </a:r>
            <a:endParaRPr lang="en-GB" dirty="0"/>
          </a:p>
          <a:p>
            <a:r>
              <a:rPr lang="en-GB" dirty="0"/>
              <a:t>After you provided your GitHub username, you may accept the default values of all further questions</a:t>
            </a:r>
          </a:p>
        </p:txBody>
      </p:sp>
    </p:spTree>
    <p:extLst>
      <p:ext uri="{BB962C8B-B14F-4D97-AF65-F5344CB8AC3E}">
        <p14:creationId xmlns:p14="http://schemas.microsoft.com/office/powerpoint/2010/main" val="234781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Finally, </a:t>
            </a:r>
            <a:r>
              <a:rPr lang="en-GB" dirty="0" err="1"/>
              <a:t>micc</a:t>
            </a:r>
            <a:r>
              <a:rPr lang="en-GB" dirty="0"/>
              <a:t> will configure your git environme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Configuring git: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user.name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John Doe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user.email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john.doe@example.com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&gt; git config --global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credential.helper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cache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done.</a:t>
            </a:r>
          </a:p>
          <a:p>
            <a:pPr marL="0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GB" dirty="0"/>
          </a:p>
          <a:p>
            <a:r>
              <a:rPr lang="en-GB" dirty="0" err="1"/>
              <a:t>Micc</a:t>
            </a:r>
            <a:r>
              <a:rPr lang="en-GB" dirty="0"/>
              <a:t> is now configured and ready to be used</a:t>
            </a:r>
          </a:p>
        </p:txBody>
      </p:sp>
    </p:spTree>
    <p:extLst>
      <p:ext uri="{BB962C8B-B14F-4D97-AF65-F5344CB8AC3E}">
        <p14:creationId xmlns:p14="http://schemas.microsoft.com/office/powerpoint/2010/main" val="19640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r>
              <a:rPr lang="en-GB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you want to change your preferences, you can edit the default entries in file</a:t>
            </a:r>
          </a:p>
          <a:p>
            <a:pPr marL="0" indent="0">
              <a:buNone/>
            </a:pP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/Users/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etijskens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et_micc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micc.json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Note that these changes will only affect NEW projects. Existing projects will be unaffected.</a:t>
            </a:r>
          </a:p>
          <a:p>
            <a:r>
              <a:rPr lang="en-GB" dirty="0"/>
              <a:t>Alternatively, you can </a:t>
            </a:r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start all over again typing </a:t>
            </a:r>
          </a:p>
          <a:p>
            <a:pPr marL="628650" indent="0">
              <a:buNone/>
            </a:pP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--force</a:t>
            </a:r>
          </a:p>
          <a:p>
            <a:r>
              <a:rPr lang="en-GB" dirty="0"/>
              <a:t>The first time you push a local repo to GitHub, git will ask the password for your GitHub account. After that it will remember the password.</a:t>
            </a:r>
          </a:p>
        </p:txBody>
      </p:sp>
    </p:spTree>
    <p:extLst>
      <p:ext uri="{BB962C8B-B14F-4D97-AF65-F5344CB8AC3E}">
        <p14:creationId xmlns:p14="http://schemas.microsoft.com/office/powerpoint/2010/main" val="62215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B9B7-6037-9A48-BFA0-EDCE0FB9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Things </a:t>
            </a:r>
            <a:r>
              <a:rPr lang="en-GB" dirty="0"/>
              <a:t>I forgot to install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A791-3F8E-B24A-9507-336B46AA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openmpi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Open terminal and execute these commands (</a:t>
            </a:r>
            <a:r>
              <a:rPr lang="en-GB" dirty="0" err="1"/>
              <a:t>sudo</a:t>
            </a:r>
            <a:r>
              <a:rPr lang="en-GB" dirty="0"/>
              <a:t> password is </a:t>
            </a:r>
            <a:r>
              <a:rPr lang="en-GB" dirty="0" err="1"/>
              <a:t>calcua@ua</a:t>
            </a:r>
            <a:r>
              <a:rPr lang="en-GB" dirty="0"/>
              <a:t>)</a:t>
            </a:r>
          </a:p>
          <a:p>
            <a:pPr lvl="1">
              <a:buFont typeface="System Font Regular"/>
              <a:buChar char="&gt;"/>
            </a:pPr>
            <a:r>
              <a:rPr lang="en-GB" dirty="0" err="1"/>
              <a:t>sudo</a:t>
            </a:r>
            <a:r>
              <a:rPr lang="en-GB" dirty="0"/>
              <a:t> apt-get install </a:t>
            </a:r>
            <a:r>
              <a:rPr lang="en-GB" dirty="0" err="1"/>
              <a:t>openmpi</a:t>
            </a:r>
            <a:r>
              <a:rPr lang="en-GB" dirty="0"/>
              <a:t>-bin </a:t>
            </a:r>
            <a:r>
              <a:rPr lang="en-GB" dirty="0" err="1"/>
              <a:t>libopenmpi</a:t>
            </a:r>
            <a:r>
              <a:rPr lang="en-GB" dirty="0"/>
              <a:t>-dev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77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692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System Font Regular</vt:lpstr>
      <vt:lpstr>Office Theme</vt:lpstr>
      <vt:lpstr>Setting up your  personalized micc environment</vt:lpstr>
      <vt:lpstr>Development of Python/C++/Fortran projects with micc</vt:lpstr>
      <vt:lpstr>Create GitHub account (1)</vt:lpstr>
      <vt:lpstr>Create GitHub account (2)</vt:lpstr>
      <vt:lpstr>Create a personal access token for GitHub</vt:lpstr>
      <vt:lpstr>Setup micc (1)</vt:lpstr>
      <vt:lpstr>Setup micc (2)</vt:lpstr>
      <vt:lpstr>Setup micc (3)</vt:lpstr>
      <vt:lpstr>Things I forgot to install …</vt:lpstr>
      <vt:lpstr>you’re good to go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github account</dc:title>
  <dc:creator>Engelbert Tijskens</dc:creator>
  <cp:lastModifiedBy>Engelbert Tijskens</cp:lastModifiedBy>
  <cp:revision>20</cp:revision>
  <dcterms:created xsi:type="dcterms:W3CDTF">2021-02-04T15:32:24Z</dcterms:created>
  <dcterms:modified xsi:type="dcterms:W3CDTF">2022-03-02T09:43:04Z</dcterms:modified>
</cp:coreProperties>
</file>