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78ED-22D8-EE48-BDF1-F845B8D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0DE3B-654A-8D4E-B0E8-154924FF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0B78-99DD-DB4A-84E0-EA36B875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C74B-9073-534B-91D5-8D0E238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A80F-7ECD-AE40-9035-7D22DEFB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E2F6-90BD-1043-9730-19674C90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78D7-E1C5-4143-9174-D110DB99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3AE2-8CD3-BD42-BB58-88F9067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B336-A79F-9B4F-999E-65D99253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B2AE-DC3D-2249-977C-B7CBD60B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8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2006F-4AF0-AC4D-B17F-01724B000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CB28-EB89-4E4B-8AB4-2BE3B688D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0C07-635C-E04F-8564-325BDFD8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6B28-42E7-5D40-B36D-EF2FE940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383C-C3AD-A447-BC2A-28D2AA58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58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E6B-F70B-AB4E-9063-9F96C64B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9071-48B1-9242-A18B-DD6478E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4C07-B55F-AF41-BC59-B056F74C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32D2-9664-BB4C-B813-4EDF9096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75C9-DF32-514E-A4E6-FC1125DA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05EC-5394-344C-94B5-1DE6C06C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996F-96F9-DE42-A65E-26DCBFB7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2B41-67F9-AB45-90DE-11A37073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705A-C022-DD4E-98C9-3112270F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5C2F-9635-1C44-AD1D-1A57BFA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70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D536-24BB-3041-B5B0-99870C74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D667-E78D-1445-837A-AC9AC4578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54D40-9355-7A41-B619-31785A45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5D925-4A28-1145-9229-6378AE0B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FDBFB-2A03-3D4C-B8E5-1BE93E4F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DE17-DE85-004A-BFD8-1BDBE290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F160-B372-AC46-AB63-0F3E13A1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19A4-6C33-1149-A902-344DFE62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802C6-A17B-2C4E-8A32-30E576E8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9642E-5FF4-C144-BFA9-AC40991D6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AF5C5-4413-6948-89AF-0352A7B7D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3C7B9-AD49-F54D-88A4-BAA1DCE7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7C21C-1182-E446-AA2E-D67C2F2F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BCCFB-DEBE-AB40-AC40-CC335A7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16B5-7A71-0447-BACB-9266AA8F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EBC24-EDBC-EA45-9906-C428BA43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5DCF8-6055-2F4E-991C-BE26D575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827EE-5276-C54E-8B22-19B298F0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9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0491A-CE57-0243-A58B-F6DBCE2E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48B6F-051B-C14C-B07A-AD9D53B7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A719-632A-9644-A3BC-A7545C8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4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E48-703D-C64D-A67A-0644D59C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8817-AEBD-0741-A487-7BE0886C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15E45-C38D-C84D-BC7D-FD43BA99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64A5-FF0A-A043-AE48-7662F389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5FC-B6BC-F548-832A-BA80E46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C6B89-7B8B-8D48-B65D-361B24AD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6DB1-F085-C342-802F-A0A15152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C38FD-DF2F-4048-A2B6-346DDAFB0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982CE-BC6F-7147-AED9-79ABCF02B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C780B-10FD-FE43-BB86-3E5CB0F7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2C3A-E799-AF46-B03C-F2F721D0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E42BD-18D4-524B-8996-E9420ABB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BA87-EB8C-2340-9F65-5ECD5CBC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03DC-3C70-914B-B07A-47857677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3709-4217-4D4B-8332-093DF5B22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1D54-8F15-6540-81F7-27127CA706C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A42E-F143-B74E-B3DB-8FC99588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1F4A-69EE-2B41-9728-FD61B9C3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1933-F437-7547-8EE5-DBA00B3A8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et-micc/" TargetMode="External"/><Relationship Id="rId2" Type="http://schemas.openxmlformats.org/officeDocument/2006/relationships/hyperlink" Target="https://micc.readthedocs.io/en/mas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a.uantwerpen.be/courses/parallel-programming/ubuntu-20.10.ova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a.uantwerpen.be/courses/parallel-programming/ubuntu-20.10.ova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3DD4-87E0-3F44-A94C-175B48815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Parallel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8BF6A-FB9F-3247-A0CA-DF3DE94DE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 Performance Python</a:t>
            </a:r>
          </a:p>
          <a:p>
            <a:r>
              <a:rPr lang="en-GB" dirty="0"/>
              <a:t>software development for researchers</a:t>
            </a:r>
          </a:p>
          <a:p>
            <a:r>
              <a:rPr lang="en-GB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243847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6193-055A-E445-8318-D3F56A84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5B66-8FD3-B944-98C4-00A5A4C5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3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978E-F63F-854A-A9C5-7AC06F63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will learn by doing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9866-BD2C-4842-9EA2-5282D389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not teach too much</a:t>
            </a:r>
          </a:p>
          <a:p>
            <a:pPr lvl="1"/>
            <a:r>
              <a:rPr lang="en-GB" dirty="0"/>
              <a:t>a few weeks  at most</a:t>
            </a:r>
          </a:p>
          <a:p>
            <a:r>
              <a:rPr lang="en-GB" dirty="0"/>
              <a:t>you get assignments </a:t>
            </a:r>
          </a:p>
          <a:p>
            <a:r>
              <a:rPr lang="en-GB" dirty="0"/>
              <a:t>you get a good framework for setting up projects</a:t>
            </a:r>
          </a:p>
          <a:p>
            <a:r>
              <a:rPr lang="en-GB" dirty="0"/>
              <a:t>once you are familiar with the framework you get a project assignment on which you will work until the end of the course</a:t>
            </a:r>
          </a:p>
          <a:p>
            <a:r>
              <a:rPr lang="en-GB" dirty="0"/>
              <a:t>The exam is a presentation of your project work</a:t>
            </a:r>
          </a:p>
          <a:p>
            <a:pPr lvl="1"/>
            <a:r>
              <a:rPr lang="en-GB" dirty="0"/>
              <a:t>obviously, I’ll ask some questions</a:t>
            </a:r>
          </a:p>
        </p:txBody>
      </p:sp>
    </p:spTree>
    <p:extLst>
      <p:ext uri="{BB962C8B-B14F-4D97-AF65-F5344CB8AC3E}">
        <p14:creationId xmlns:p14="http://schemas.microsoft.com/office/powerpoint/2010/main" val="152123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FC2E-7442-0845-A2A7-58F5890E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framework: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D40F-7785-0548-BA7F-6B10CD09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>
                <a:hlinkClick r:id="rId2"/>
              </a:rPr>
              <a:t>https://micc.readthedocs.io/en/master/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https://pypi.org/project/et-micc/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62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A2F-C9A6-584B-A6B6-38EC4E90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HPC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27C0-EE58-CB4D-BA1B-C12500C2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HPC systems all run Linux</a:t>
            </a:r>
          </a:p>
          <a:p>
            <a:r>
              <a:rPr lang="en-GB" dirty="0"/>
              <a:t>software development can therefor be best carried out in a </a:t>
            </a:r>
            <a:r>
              <a:rPr lang="en-GB" dirty="0" err="1"/>
              <a:t>linux</a:t>
            </a:r>
            <a:r>
              <a:rPr lang="en-GB" dirty="0"/>
              <a:t>-like environment </a:t>
            </a:r>
          </a:p>
          <a:p>
            <a:pPr lvl="1"/>
            <a:r>
              <a:rPr lang="en-GB" dirty="0"/>
              <a:t>Linux machine</a:t>
            </a:r>
          </a:p>
          <a:p>
            <a:pPr lvl="1"/>
            <a:r>
              <a:rPr lang="en-GB" dirty="0"/>
              <a:t>MacOS</a:t>
            </a:r>
          </a:p>
          <a:p>
            <a:pPr lvl="1"/>
            <a:r>
              <a:rPr lang="en-GB" dirty="0"/>
              <a:t>Windows WSL2 may be possible (but no support from my side)</a:t>
            </a:r>
          </a:p>
          <a:p>
            <a:r>
              <a:rPr lang="en-GB" dirty="0"/>
              <a:t>If you have a </a:t>
            </a:r>
            <a:r>
              <a:rPr lang="en-GB" dirty="0" err="1"/>
              <a:t>linux</a:t>
            </a:r>
            <a:r>
              <a:rPr lang="en-GB" dirty="0"/>
              <a:t> machine or a mac, you can setup the development environment yourself, following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r>
              <a:rPr lang="en-GB" dirty="0"/>
              <a:t>Otherwise, you install VirtualBox, download </a:t>
            </a:r>
            <a:r>
              <a:rPr lang="en-GB" dirty="0">
                <a:hlinkClick r:id="rId3" tooltip="https://calcua.uantwerpen.be/courses/parallel-programming/ubuntu-20.10.ova"/>
              </a:rPr>
              <a:t>https://calcua.uantwerpen.be/courses/parallel-programming/ubuntu-20.10.ova</a:t>
            </a:r>
            <a:r>
              <a:rPr lang="en-GB" dirty="0"/>
              <a:t> and import it. This gives you an Ubuntu 20.10 virtual machine with everything preinstalled.</a:t>
            </a:r>
          </a:p>
        </p:txBody>
      </p:sp>
    </p:spTree>
    <p:extLst>
      <p:ext uri="{BB962C8B-B14F-4D97-AF65-F5344CB8AC3E}">
        <p14:creationId xmlns:p14="http://schemas.microsoft.com/office/powerpoint/2010/main" val="210217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E0AB-70AE-0E42-B98C-C1AC1102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5B09-FE8C-CE4D-BD4B-3494928E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https://www.virtualbox.org</a:t>
            </a:r>
            <a:r>
              <a:rPr lang="en-GB" dirty="0"/>
              <a:t> and click “Download VirtualBox 6.1”</a:t>
            </a:r>
          </a:p>
          <a:p>
            <a:r>
              <a:rPr lang="en-GB" dirty="0"/>
              <a:t>install it</a:t>
            </a:r>
          </a:p>
          <a:p>
            <a:r>
              <a:rPr lang="en-GB" dirty="0"/>
              <a:t>open it</a:t>
            </a:r>
          </a:p>
          <a:p>
            <a:r>
              <a:rPr lang="en-GB" dirty="0"/>
              <a:t>download </a:t>
            </a:r>
            <a:r>
              <a:rPr lang="en-GB" dirty="0">
                <a:hlinkClick r:id="rId3" tooltip="https://calcua.uantwerpen.be/courses/parallel-programming/ubuntu-20.10.ova"/>
              </a:rPr>
              <a:t>https://calcua.uantwerpen.be/courses/parallel-programming/ubuntu-20.10.ova</a:t>
            </a:r>
            <a:r>
              <a:rPr lang="en-GB" dirty="0"/>
              <a:t> (this will take while, is it almost 7 GB)</a:t>
            </a:r>
          </a:p>
        </p:txBody>
      </p:sp>
    </p:spTree>
    <p:extLst>
      <p:ext uri="{BB962C8B-B14F-4D97-AF65-F5344CB8AC3E}">
        <p14:creationId xmlns:p14="http://schemas.microsoft.com/office/powerpoint/2010/main" val="370223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FBC5-47D6-0847-A58C-DA4AF41B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ubuntu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DDDF-EE85-C14A-96EC-89059704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VirtualBox/File/Import appliance …</a:t>
            </a:r>
          </a:p>
          <a:p>
            <a:r>
              <a:rPr lang="en-GB" dirty="0"/>
              <a:t>select the file ubuntu-20.10.ova that you downloaded and click “</a:t>
            </a:r>
            <a:r>
              <a:rPr lang="en-GB" dirty="0" err="1"/>
              <a:t>continu</a:t>
            </a:r>
            <a:r>
              <a:rPr lang="en-GB" dirty="0"/>
              <a:t>” (this can take a while too)</a:t>
            </a:r>
          </a:p>
          <a:p>
            <a:r>
              <a:rPr lang="en-GB" dirty="0"/>
              <a:t>In the VirtualBox VM manager you will see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double click to open it</a:t>
            </a:r>
          </a:p>
          <a:p>
            <a:r>
              <a:rPr lang="en-GB" dirty="0"/>
              <a:t>use </a:t>
            </a:r>
            <a:r>
              <a:rPr lang="en-GB" dirty="0" err="1"/>
              <a:t>userid</a:t>
            </a:r>
            <a:r>
              <a:rPr lang="en-GB" dirty="0"/>
              <a:t> “user”, the password is “</a:t>
            </a:r>
            <a:r>
              <a:rPr lang="en-GB" dirty="0" err="1"/>
              <a:t>calcua@ua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779E8-3C56-1C43-8D10-6BBABA95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97" y="3776724"/>
            <a:ext cx="4381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AD99-B5DC-7043-A679-519D3FE0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your user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D0E3-7F2D-8F44-8101-C5C932DF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(second icon from the top in the toolbar on the left)</a:t>
            </a:r>
          </a:p>
          <a:p>
            <a:pPr lvl="1"/>
            <a:r>
              <a:rPr lang="en-GB" dirty="0"/>
              <a:t>$ cd workspace/pp</a:t>
            </a:r>
          </a:p>
          <a:p>
            <a:pPr lvl="1"/>
            <a:r>
              <a:rPr lang="en-GB" dirty="0"/>
              <a:t>$ git pull</a:t>
            </a:r>
          </a:p>
          <a:p>
            <a:pPr lvl="1"/>
            <a:r>
              <a:rPr lang="en-GB" dirty="0"/>
              <a:t>$ </a:t>
            </a:r>
            <a:r>
              <a:rPr lang="en-GB" dirty="0" err="1"/>
              <a:t>xdg</a:t>
            </a:r>
            <a:r>
              <a:rPr lang="en-GB" dirty="0"/>
              <a:t>-open course-material/personal-</a:t>
            </a:r>
            <a:r>
              <a:rPr lang="en-GB" dirty="0" err="1"/>
              <a:t>setup.pdf</a:t>
            </a:r>
            <a:endParaRPr lang="en-GB" dirty="0"/>
          </a:p>
          <a:p>
            <a:r>
              <a:rPr lang="en-GB" dirty="0"/>
              <a:t>follow </a:t>
            </a:r>
            <a:r>
              <a:rPr lang="en-GB"/>
              <a:t>the steps in the pdf.</a:t>
            </a:r>
          </a:p>
        </p:txBody>
      </p:sp>
    </p:spTree>
    <p:extLst>
      <p:ext uri="{BB962C8B-B14F-4D97-AF65-F5344CB8AC3E}">
        <p14:creationId xmlns:p14="http://schemas.microsoft.com/office/powerpoint/2010/main" val="25696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366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Parallel Programming</vt:lpstr>
      <vt:lpstr>a bit about me</vt:lpstr>
      <vt:lpstr>we will learn by doing </vt:lpstr>
      <vt:lpstr>framework: micc</vt:lpstr>
      <vt:lpstr>HPC software development</vt:lpstr>
      <vt:lpstr>install VirtualBox</vt:lpstr>
      <vt:lpstr>Install ubuntu virtual machine</vt:lpstr>
      <vt:lpstr>set up your user account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</dc:title>
  <dc:creator>Engelbert Tijskens</dc:creator>
  <cp:lastModifiedBy>Engelbert Tijskens</cp:lastModifiedBy>
  <cp:revision>4</cp:revision>
  <dcterms:created xsi:type="dcterms:W3CDTF">2021-02-05T16:06:29Z</dcterms:created>
  <dcterms:modified xsi:type="dcterms:W3CDTF">2021-02-05T16:44:33Z</dcterms:modified>
</cp:coreProperties>
</file>