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4"/>
    <p:sldMasterId id="2147484114" r:id="rId5"/>
  </p:sldMasterIdLst>
  <p:notesMasterIdLst>
    <p:notesMasterId r:id="rId39"/>
  </p:notesMasterIdLst>
  <p:sldIdLst>
    <p:sldId id="257" r:id="rId6"/>
    <p:sldId id="264" r:id="rId7"/>
    <p:sldId id="258" r:id="rId8"/>
    <p:sldId id="259" r:id="rId9"/>
    <p:sldId id="260" r:id="rId10"/>
    <p:sldId id="261" r:id="rId11"/>
    <p:sldId id="262" r:id="rId12"/>
    <p:sldId id="268" r:id="rId13"/>
    <p:sldId id="267" r:id="rId14"/>
    <p:sldId id="266" r:id="rId15"/>
    <p:sldId id="272" r:id="rId16"/>
    <p:sldId id="265" r:id="rId17"/>
    <p:sldId id="263" r:id="rId18"/>
    <p:sldId id="270" r:id="rId19"/>
    <p:sldId id="271" r:id="rId20"/>
    <p:sldId id="269" r:id="rId21"/>
    <p:sldId id="273" r:id="rId22"/>
    <p:sldId id="274" r:id="rId23"/>
    <p:sldId id="275" r:id="rId24"/>
    <p:sldId id="276" r:id="rId25"/>
    <p:sldId id="277" r:id="rId26"/>
    <p:sldId id="278" r:id="rId27"/>
    <p:sldId id="279" r:id="rId28"/>
    <p:sldId id="280" r:id="rId29"/>
    <p:sldId id="281" r:id="rId30"/>
    <p:sldId id="282" r:id="rId31"/>
    <p:sldId id="283" r:id="rId32"/>
    <p:sldId id="289" r:id="rId33"/>
    <p:sldId id="284" r:id="rId34"/>
    <p:sldId id="285" r:id="rId35"/>
    <p:sldId id="286" r:id="rId36"/>
    <p:sldId id="288" r:id="rId37"/>
    <p:sldId id="290" r:id="rId38"/>
  </p:sldIdLst>
  <p:sldSz cx="12192000" cy="6858000"/>
  <p:notesSz cx="6805613" cy="9944100"/>
  <p:defaultTextStyle>
    <a:defPPr>
      <a:defRPr lang="nl-BE"/>
    </a:defPPr>
    <a:lvl1pPr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609585"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1219170"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828754"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2438339"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3047924" algn="l" defTabSz="1219170" rtl="0" eaLnBrk="1" latinLnBrk="0" hangingPunct="1">
      <a:defRPr kern="1200">
        <a:solidFill>
          <a:schemeClr val="tx1"/>
        </a:solidFill>
        <a:latin typeface="Trebuchet MS" panose="020B0603020202020204" pitchFamily="34" charset="0"/>
        <a:ea typeface="+mn-ea"/>
        <a:cs typeface="+mn-cs"/>
      </a:defRPr>
    </a:lvl6pPr>
    <a:lvl7pPr marL="3657509" algn="l" defTabSz="1219170" rtl="0" eaLnBrk="1" latinLnBrk="0" hangingPunct="1">
      <a:defRPr kern="1200">
        <a:solidFill>
          <a:schemeClr val="tx1"/>
        </a:solidFill>
        <a:latin typeface="Trebuchet MS" panose="020B0603020202020204" pitchFamily="34" charset="0"/>
        <a:ea typeface="+mn-ea"/>
        <a:cs typeface="+mn-cs"/>
      </a:defRPr>
    </a:lvl7pPr>
    <a:lvl8pPr marL="4267093" algn="l" defTabSz="1219170" rtl="0" eaLnBrk="1" latinLnBrk="0" hangingPunct="1">
      <a:defRPr kern="1200">
        <a:solidFill>
          <a:schemeClr val="tx1"/>
        </a:solidFill>
        <a:latin typeface="Trebuchet MS" panose="020B0603020202020204" pitchFamily="34" charset="0"/>
        <a:ea typeface="+mn-ea"/>
        <a:cs typeface="+mn-cs"/>
      </a:defRPr>
    </a:lvl8pPr>
    <a:lvl9pPr marL="4876678" algn="l" defTabSz="121917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196">
          <p15:clr>
            <a:srgbClr val="A4A3A4"/>
          </p15:clr>
        </p15:guide>
        <p15:guide id="2" orient="horz" pos="3127">
          <p15:clr>
            <a:srgbClr val="A4A3A4"/>
          </p15:clr>
        </p15:guide>
        <p15:guide id="3" pos="197">
          <p15:clr>
            <a:srgbClr val="A4A3A4"/>
          </p15:clr>
        </p15:guide>
        <p15:guide id="4" pos="2144">
          <p15:clr>
            <a:srgbClr val="A4A3A4"/>
          </p15:clr>
        </p15:guide>
        <p15:guide id="5" pos="40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96327" autoAdjust="0"/>
  </p:normalViewPr>
  <p:slideViewPr>
    <p:cSldViewPr snapToGrid="0" snapToObjects="1" showGuides="1">
      <p:cViewPr varScale="1">
        <p:scale>
          <a:sx n="119" d="100"/>
          <a:sy n="119" d="100"/>
        </p:scale>
        <p:origin x="992" y="1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66" d="100"/>
          <a:sy n="66" d="100"/>
        </p:scale>
        <p:origin x="0" y="0"/>
      </p:cViewPr>
      <p:guideLst>
        <p:guide orient="horz" pos="196"/>
        <p:guide orient="horz" pos="3127"/>
        <p:guide pos="197"/>
        <p:guide pos="2144"/>
        <p:guide pos="409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450" y="0"/>
            <a:ext cx="2949575" cy="498475"/>
          </a:xfrm>
          <a:prstGeom prst="rect">
            <a:avLst/>
          </a:prstGeom>
        </p:spPr>
        <p:txBody>
          <a:bodyPr vert="horz" lIns="91440" tIns="45720" rIns="91440" bIns="45720" rtlCol="0"/>
          <a:lstStyle>
            <a:lvl1pPr algn="r">
              <a:defRPr sz="1200"/>
            </a:lvl1pPr>
          </a:lstStyle>
          <a:p>
            <a:fld id="{161A4FA0-7ABA-074D-9478-F03524FEF741}" type="datetimeFigureOut">
              <a:rPr lang="en-GB" smtClean="0"/>
              <a:t>22/03/2021</a:t>
            </a:fld>
            <a:endParaRPr lang="en-GB"/>
          </a:p>
        </p:txBody>
      </p:sp>
      <p:sp>
        <p:nvSpPr>
          <p:cNvPr id="4" name="Slide Image Placeholder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1038" y="4786313"/>
            <a:ext cx="5443537" cy="3914775"/>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9445625"/>
            <a:ext cx="2949575" cy="49847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450" y="9445625"/>
            <a:ext cx="2949575" cy="498475"/>
          </a:xfrm>
          <a:prstGeom prst="rect">
            <a:avLst/>
          </a:prstGeom>
        </p:spPr>
        <p:txBody>
          <a:bodyPr vert="horz" lIns="91440" tIns="45720" rIns="91440" bIns="45720" rtlCol="0" anchor="b"/>
          <a:lstStyle>
            <a:lvl1pPr algn="r">
              <a:defRPr sz="1200"/>
            </a:lvl1pPr>
          </a:lstStyle>
          <a:p>
            <a:fld id="{B129930F-A7D7-BD48-8111-C390AB65C65E}" type="slidenum">
              <a:rPr lang="en-GB" smtClean="0"/>
              <a:t>‹#›</a:t>
            </a:fld>
            <a:endParaRPr lang="en-GB"/>
          </a:p>
        </p:txBody>
      </p:sp>
    </p:spTree>
    <p:extLst>
      <p:ext uri="{BB962C8B-B14F-4D97-AF65-F5344CB8AC3E}">
        <p14:creationId xmlns:p14="http://schemas.microsoft.com/office/powerpoint/2010/main" val="12750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Antwerpen_only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A766-FA6C-4E42-BAD1-58E378599FB5}"/>
              </a:ext>
            </a:extLst>
          </p:cNvPr>
          <p:cNvSpPr>
            <a:spLocks noGrp="1"/>
          </p:cNvSpPr>
          <p:nvPr>
            <p:ph type="title"/>
          </p:nvPr>
        </p:nvSpPr>
        <p:spPr/>
        <p:txBody>
          <a:bodyPr/>
          <a:lstStyle>
            <a:lvl1pPr>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B21DCFB5-39F0-E04F-B592-B890194C076F}"/>
              </a:ext>
            </a:extLst>
          </p:cNvPr>
          <p:cNvSpPr>
            <a:spLocks noGrp="1"/>
          </p:cNvSpPr>
          <p:nvPr>
            <p:ph type="sldNum" sz="quarter" idx="10"/>
          </p:nvPr>
        </p:nvSpPr>
        <p:spPr/>
        <p:txBody>
          <a:bodyPr/>
          <a:lstStyle/>
          <a:p>
            <a:fld id="{E038E271-308C-2E46-A3EC-56326F9084CC}" type="slidenum">
              <a:rPr lang="nl-BE" smtClean="0"/>
              <a:pPr/>
              <a:t>‹#›</a:t>
            </a:fld>
            <a:endParaRPr lang="nl-BE" dirty="0"/>
          </a:p>
        </p:txBody>
      </p:sp>
      <p:sp>
        <p:nvSpPr>
          <p:cNvPr id="6" name="Text Placeholder 5">
            <a:extLst>
              <a:ext uri="{FF2B5EF4-FFF2-40B4-BE49-F238E27FC236}">
                <a16:creationId xmlns:a16="http://schemas.microsoft.com/office/drawing/2014/main" id="{505A4F71-3F20-42EB-95C9-52E7339E420E}"/>
              </a:ext>
            </a:extLst>
          </p:cNvPr>
          <p:cNvSpPr>
            <a:spLocks noGrp="1"/>
          </p:cNvSpPr>
          <p:nvPr>
            <p:ph type="body" sz="quarter" idx="11"/>
          </p:nvPr>
        </p:nvSpPr>
        <p:spPr>
          <a:xfrm>
            <a:off x="623888" y="1516380"/>
            <a:ext cx="10944225" cy="4720907"/>
          </a:xfrm>
          <a:prstGeom prst="rect">
            <a:avLst/>
          </a:prstGeom>
        </p:spPr>
        <p:txBody>
          <a:bodyPr/>
          <a:lstStyle>
            <a:lvl1pPr>
              <a:buClr>
                <a:schemeClr val="accent2"/>
              </a:buClr>
              <a:defRPr/>
            </a:lvl1pPr>
            <a:lvl2pPr>
              <a:defRPr/>
            </a:lvl2pPr>
            <a:lvl3pPr>
              <a:defRPr/>
            </a:lvl3pPr>
            <a:lvl4pPr>
              <a:defRPr/>
            </a:lvl4pPr>
            <a:lvl5pPr>
              <a:defRPr/>
            </a:lvl5pPr>
            <a:lvl6pPr>
              <a:defRPr/>
            </a:lvl6pPr>
          </a:lstStyle>
          <a:p>
            <a:pPr lvl="0"/>
            <a:r>
              <a:rPr lang="en-US" noProof="0" dirty="0"/>
              <a:t>Click to edit Master text styles</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188563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Antwerpen_chartand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6014-7DB0-CF4A-88E9-463AB221AB3E}"/>
              </a:ext>
            </a:extLst>
          </p:cNvPr>
          <p:cNvSpPr>
            <a:spLocks noGrp="1"/>
          </p:cNvSpPr>
          <p:nvPr>
            <p:ph type="title"/>
          </p:nvPr>
        </p:nvSpPr>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0245457A-9933-1149-9392-ABAF631B7C61}"/>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jdelijke aanduiding voor grafiek 4">
            <a:extLst>
              <a:ext uri="{FF2B5EF4-FFF2-40B4-BE49-F238E27FC236}">
                <a16:creationId xmlns:a16="http://schemas.microsoft.com/office/drawing/2014/main" id="{3AF460E3-37FD-6B4C-86A1-EEC95DD40B34}"/>
              </a:ext>
            </a:extLst>
          </p:cNvPr>
          <p:cNvSpPr>
            <a:spLocks noGrp="1"/>
          </p:cNvSpPr>
          <p:nvPr>
            <p:ph type="chart" sz="quarter" idx="11" hasCustomPrompt="1"/>
          </p:nvPr>
        </p:nvSpPr>
        <p:spPr>
          <a:xfrm>
            <a:off x="623889" y="2760663"/>
            <a:ext cx="10944224" cy="3476625"/>
          </a:xfrm>
          <a:prstGeom prst="rect">
            <a:avLst/>
          </a:prstGeom>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object</a:t>
            </a:r>
          </a:p>
        </p:txBody>
      </p:sp>
      <p:sp>
        <p:nvSpPr>
          <p:cNvPr id="5" name="Text Placeholder 3">
            <a:extLst>
              <a:ext uri="{FF2B5EF4-FFF2-40B4-BE49-F238E27FC236}">
                <a16:creationId xmlns:a16="http://schemas.microsoft.com/office/drawing/2014/main" id="{4A507705-E8A5-0A44-A7D0-4ECFDD431F4E}"/>
              </a:ext>
            </a:extLst>
          </p:cNvPr>
          <p:cNvSpPr>
            <a:spLocks noGrp="1"/>
          </p:cNvSpPr>
          <p:nvPr>
            <p:ph type="body" sz="quarter" idx="12" hasCustomPrompt="1"/>
          </p:nvPr>
        </p:nvSpPr>
        <p:spPr>
          <a:xfrm>
            <a:off x="623888" y="1690688"/>
            <a:ext cx="10936287" cy="885825"/>
          </a:xfrm>
          <a:prstGeom prst="rect">
            <a:avLst/>
          </a:prstGeom>
        </p:spPr>
        <p:txBody>
          <a:bodyPr/>
          <a:lstStyle>
            <a:lvl1pPr marL="0" indent="0">
              <a:buNone/>
              <a:defRPr b="0" i="0">
                <a:latin typeface="+mn-lt"/>
                <a:cs typeface="Calibri Light" panose="020F0302020204030204" pitchFamily="34" charset="0"/>
              </a:defRPr>
            </a:lvl1pPr>
          </a:lstStyle>
          <a:p>
            <a:r>
              <a:rPr lang="en-US" noProof="0"/>
              <a:t>Click to edit Master subtitle style</a:t>
            </a:r>
          </a:p>
        </p:txBody>
      </p:sp>
    </p:spTree>
    <p:extLst>
      <p:ext uri="{BB962C8B-B14F-4D97-AF65-F5344CB8AC3E}">
        <p14:creationId xmlns:p14="http://schemas.microsoft.com/office/powerpoint/2010/main" val="3683614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UAntwerpen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080251"/>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UAntwerpen_titlered">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AAABACC8-28A2-D34B-8A1E-5CF7BA9005CC}"/>
              </a:ext>
            </a:extLst>
          </p:cNvPr>
          <p:cNvSpPr/>
          <p:nvPr userDrawn="1"/>
        </p:nvSpPr>
        <p:spPr>
          <a:xfrm>
            <a:off x="623888" y="627478"/>
            <a:ext cx="10954551" cy="5618356"/>
          </a:xfrm>
          <a:custGeom>
            <a:avLst/>
            <a:gdLst>
              <a:gd name="connsiteX0" fmla="*/ 0 w 10296525"/>
              <a:gd name="connsiteY0" fmla="*/ 0 h 4968875"/>
              <a:gd name="connsiteX1" fmla="*/ 10296525 w 10296525"/>
              <a:gd name="connsiteY1" fmla="*/ 0 h 4968875"/>
              <a:gd name="connsiteX2" fmla="*/ 10296525 w 10296525"/>
              <a:gd name="connsiteY2" fmla="*/ 4968875 h 4968875"/>
              <a:gd name="connsiteX3" fmla="*/ 253304 w 10296525"/>
              <a:gd name="connsiteY3" fmla="*/ 4968875 h 4968875"/>
              <a:gd name="connsiteX4" fmla="*/ 202263 w 10296525"/>
              <a:gd name="connsiteY4" fmla="*/ 4963730 h 4968875"/>
              <a:gd name="connsiteX5" fmla="*/ 0 w 10296525"/>
              <a:gd name="connsiteY5" fmla="*/ 4715562 h 4968875"/>
              <a:gd name="connsiteX6" fmla="*/ 0 w 10296525"/>
              <a:gd name="connsiteY6" fmla="*/ 0 h 4968875"/>
              <a:gd name="connsiteX0" fmla="*/ 0 w 10629811"/>
              <a:gd name="connsiteY0" fmla="*/ 0 h 4968875"/>
              <a:gd name="connsiteX1" fmla="*/ 10629811 w 10629811"/>
              <a:gd name="connsiteY1" fmla="*/ 8546 h 4968875"/>
              <a:gd name="connsiteX2" fmla="*/ 10296525 w 10629811"/>
              <a:gd name="connsiteY2" fmla="*/ 4968875 h 4968875"/>
              <a:gd name="connsiteX3" fmla="*/ 253304 w 10629811"/>
              <a:gd name="connsiteY3" fmla="*/ 4968875 h 4968875"/>
              <a:gd name="connsiteX4" fmla="*/ 202263 w 10629811"/>
              <a:gd name="connsiteY4" fmla="*/ 4963730 h 4968875"/>
              <a:gd name="connsiteX5" fmla="*/ 0 w 10629811"/>
              <a:gd name="connsiteY5" fmla="*/ 4715562 h 4968875"/>
              <a:gd name="connsiteX6" fmla="*/ 0 w 10629811"/>
              <a:gd name="connsiteY6" fmla="*/ 0 h 4968875"/>
              <a:gd name="connsiteX0" fmla="*/ 0 w 10629811"/>
              <a:gd name="connsiteY0" fmla="*/ 0 h 4977421"/>
              <a:gd name="connsiteX1" fmla="*/ 10629811 w 10629811"/>
              <a:gd name="connsiteY1" fmla="*/ 8546 h 4977421"/>
              <a:gd name="connsiteX2" fmla="*/ 10629811 w 10629811"/>
              <a:gd name="connsiteY2" fmla="*/ 4977421 h 4977421"/>
              <a:gd name="connsiteX3" fmla="*/ 253304 w 10629811"/>
              <a:gd name="connsiteY3" fmla="*/ 4968875 h 4977421"/>
              <a:gd name="connsiteX4" fmla="*/ 202263 w 10629811"/>
              <a:gd name="connsiteY4" fmla="*/ 4963730 h 4977421"/>
              <a:gd name="connsiteX5" fmla="*/ 0 w 10629811"/>
              <a:gd name="connsiteY5" fmla="*/ 4715562 h 4977421"/>
              <a:gd name="connsiteX6" fmla="*/ 0 w 10629811"/>
              <a:gd name="connsiteY6" fmla="*/ 0 h 4977421"/>
              <a:gd name="connsiteX0" fmla="*/ 8545 w 10629811"/>
              <a:gd name="connsiteY0" fmla="*/ 0 h 5618356"/>
              <a:gd name="connsiteX1" fmla="*/ 10629811 w 10629811"/>
              <a:gd name="connsiteY1" fmla="*/ 649481 h 5618356"/>
              <a:gd name="connsiteX2" fmla="*/ 10629811 w 10629811"/>
              <a:gd name="connsiteY2" fmla="*/ 5618356 h 5618356"/>
              <a:gd name="connsiteX3" fmla="*/ 253304 w 10629811"/>
              <a:gd name="connsiteY3" fmla="*/ 5609810 h 5618356"/>
              <a:gd name="connsiteX4" fmla="*/ 202263 w 10629811"/>
              <a:gd name="connsiteY4" fmla="*/ 5604665 h 5618356"/>
              <a:gd name="connsiteX5" fmla="*/ 0 w 10629811"/>
              <a:gd name="connsiteY5" fmla="*/ 5356497 h 5618356"/>
              <a:gd name="connsiteX6" fmla="*/ 8545 w 10629811"/>
              <a:gd name="connsiteY6" fmla="*/ 0 h 5618356"/>
              <a:gd name="connsiteX0" fmla="*/ 8545 w 10946005"/>
              <a:gd name="connsiteY0" fmla="*/ 0 h 5618356"/>
              <a:gd name="connsiteX1" fmla="*/ 10946005 w 10946005"/>
              <a:gd name="connsiteY1" fmla="*/ 8546 h 5618356"/>
              <a:gd name="connsiteX2" fmla="*/ 10629811 w 10946005"/>
              <a:gd name="connsiteY2" fmla="*/ 5618356 h 5618356"/>
              <a:gd name="connsiteX3" fmla="*/ 253304 w 10946005"/>
              <a:gd name="connsiteY3" fmla="*/ 5609810 h 5618356"/>
              <a:gd name="connsiteX4" fmla="*/ 202263 w 10946005"/>
              <a:gd name="connsiteY4" fmla="*/ 5604665 h 5618356"/>
              <a:gd name="connsiteX5" fmla="*/ 0 w 10946005"/>
              <a:gd name="connsiteY5" fmla="*/ 5356497 h 5618356"/>
              <a:gd name="connsiteX6" fmla="*/ 8545 w 10946005"/>
              <a:gd name="connsiteY6" fmla="*/ 0 h 5618356"/>
              <a:gd name="connsiteX0" fmla="*/ 8545 w 10954551"/>
              <a:gd name="connsiteY0" fmla="*/ 0 h 5618356"/>
              <a:gd name="connsiteX1" fmla="*/ 10946005 w 10954551"/>
              <a:gd name="connsiteY1" fmla="*/ 8546 h 5618356"/>
              <a:gd name="connsiteX2" fmla="*/ 10954551 w 10954551"/>
              <a:gd name="connsiteY2" fmla="*/ 5618356 h 5618356"/>
              <a:gd name="connsiteX3" fmla="*/ 253304 w 10954551"/>
              <a:gd name="connsiteY3" fmla="*/ 5609810 h 5618356"/>
              <a:gd name="connsiteX4" fmla="*/ 202263 w 10954551"/>
              <a:gd name="connsiteY4" fmla="*/ 5604665 h 5618356"/>
              <a:gd name="connsiteX5" fmla="*/ 0 w 10954551"/>
              <a:gd name="connsiteY5" fmla="*/ 5356497 h 5618356"/>
              <a:gd name="connsiteX6" fmla="*/ 8545 w 10954551"/>
              <a:gd name="connsiteY6" fmla="*/ 0 h 56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4551" h="5618356">
                <a:moveTo>
                  <a:pt x="8545" y="0"/>
                </a:moveTo>
                <a:lnTo>
                  <a:pt x="10946005" y="8546"/>
                </a:lnTo>
                <a:cubicBezTo>
                  <a:pt x="10948854" y="1878483"/>
                  <a:pt x="10951702" y="3748419"/>
                  <a:pt x="10954551" y="5618356"/>
                </a:cubicBezTo>
                <a:lnTo>
                  <a:pt x="253304" y="5609810"/>
                </a:lnTo>
                <a:lnTo>
                  <a:pt x="202263" y="5604665"/>
                </a:lnTo>
                <a:cubicBezTo>
                  <a:pt x="86832" y="5581044"/>
                  <a:pt x="0" y="5478911"/>
                  <a:pt x="0" y="5356497"/>
                </a:cubicBezTo>
                <a:cubicBezTo>
                  <a:pt x="2848" y="3570998"/>
                  <a:pt x="5697" y="1785499"/>
                  <a:pt x="854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dirty="0"/>
          </a:p>
        </p:txBody>
      </p:sp>
      <p:sp>
        <p:nvSpPr>
          <p:cNvPr id="5" name="Tijdelijke aanduiding voor titel 1">
            <a:extLst>
              <a:ext uri="{FF2B5EF4-FFF2-40B4-BE49-F238E27FC236}">
                <a16:creationId xmlns:a16="http://schemas.microsoft.com/office/drawing/2014/main" id="{31D26ADD-50E0-864E-879F-AED5604BF2AB}"/>
              </a:ext>
            </a:extLst>
          </p:cNvPr>
          <p:cNvSpPr>
            <a:spLocks noGrp="1"/>
          </p:cNvSpPr>
          <p:nvPr>
            <p:ph type="title"/>
          </p:nvPr>
        </p:nvSpPr>
        <p:spPr>
          <a:xfrm>
            <a:off x="614453" y="2318879"/>
            <a:ext cx="10963985" cy="1325563"/>
          </a:xfrm>
          <a:prstGeom prst="rect">
            <a:avLst/>
          </a:prstGeom>
        </p:spPr>
        <p:txBody>
          <a:bodyPr vert="horz" lIns="91440" tIns="45720" rIns="91440" bIns="45720" rtlCol="0" anchor="ctr">
            <a:normAutofit/>
          </a:bodyPr>
          <a:lstStyle>
            <a:lvl1pPr algn="ctr">
              <a:defRPr sz="6600" b="1" i="0">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p>
        </p:txBody>
      </p:sp>
      <p:sp>
        <p:nvSpPr>
          <p:cNvPr id="6" name="Text Placeholder 6">
            <a:extLst>
              <a:ext uri="{FF2B5EF4-FFF2-40B4-BE49-F238E27FC236}">
                <a16:creationId xmlns:a16="http://schemas.microsoft.com/office/drawing/2014/main" id="{2534ABFA-B94B-7346-9AA3-E2278EC84FE9}"/>
              </a:ext>
            </a:extLst>
          </p:cNvPr>
          <p:cNvSpPr>
            <a:spLocks noGrp="1"/>
          </p:cNvSpPr>
          <p:nvPr>
            <p:ph type="body" sz="quarter" idx="10" hasCustomPrompt="1"/>
          </p:nvPr>
        </p:nvSpPr>
        <p:spPr>
          <a:xfrm>
            <a:off x="614453" y="4071937"/>
            <a:ext cx="10963985" cy="1043343"/>
          </a:xfrm>
          <a:prstGeom prst="rect">
            <a:avLst/>
          </a:prstGeom>
        </p:spPr>
        <p:txBody>
          <a:bodyPr/>
          <a:lstStyle>
            <a:lvl1pPr algn="ctr">
              <a:buNone/>
              <a:defRPr b="1" i="0">
                <a:solidFill>
                  <a:schemeClr val="bg1"/>
                </a:solidFill>
                <a:latin typeface="Calibri" panose="020F0502020204030204" pitchFamily="34" charset="0"/>
                <a:cs typeface="Calibri" panose="020F0502020204030204" pitchFamily="34" charset="0"/>
              </a:defRPr>
            </a:lvl1pPr>
            <a:lvl2pPr algn="ctr">
              <a:buNone/>
              <a:defRPr b="1" i="0">
                <a:solidFill>
                  <a:schemeClr val="bg1"/>
                </a:solidFill>
                <a:latin typeface="ITC Officina Sans Std Book" panose="020B0506040203020204" pitchFamily="34" charset="77"/>
              </a:defRPr>
            </a:lvl2pPr>
            <a:lvl3pPr algn="ctr">
              <a:buNone/>
              <a:defRPr b="1" i="0">
                <a:solidFill>
                  <a:schemeClr val="bg1"/>
                </a:solidFill>
                <a:latin typeface="ITC Officina Sans Std Book" panose="020B0506040203020204" pitchFamily="34" charset="77"/>
              </a:defRPr>
            </a:lvl3pPr>
            <a:lvl4pPr algn="ctr">
              <a:buNone/>
              <a:defRPr b="1" i="0">
                <a:solidFill>
                  <a:schemeClr val="bg1"/>
                </a:solidFill>
                <a:latin typeface="ITC Officina Sans Std Book" panose="020B0506040203020204" pitchFamily="34" charset="77"/>
              </a:defRPr>
            </a:lvl4pPr>
            <a:lvl5pPr algn="ctr">
              <a:buNone/>
              <a:defRPr b="1" i="0">
                <a:solidFill>
                  <a:schemeClr val="bg1"/>
                </a:solidFill>
                <a:latin typeface="ITC Officina Sans Std Book" panose="020B0506040203020204" pitchFamily="34" charset="77"/>
              </a:defRPr>
            </a:lvl5pPr>
          </a:lstStyle>
          <a:p>
            <a:r>
              <a:rPr lang="en-US" noProof="0"/>
              <a:t>Click to edit Master subtitle style</a:t>
            </a:r>
          </a:p>
        </p:txBody>
      </p:sp>
      <p:pic>
        <p:nvPicPr>
          <p:cNvPr id="7" name="Afbeelding 6">
            <a:extLst>
              <a:ext uri="{FF2B5EF4-FFF2-40B4-BE49-F238E27FC236}">
                <a16:creationId xmlns:a16="http://schemas.microsoft.com/office/drawing/2014/main" id="{C07C9239-B9FA-4D26-AAB4-1BF0F15F3A76}"/>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1400290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931DB-21FB-2542-898A-0CC0DA4A602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3EB2914-C1D7-E744-96F6-D1051ABBC8B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51E688C-FF9B-D643-AD36-368EFAAB4862}"/>
              </a:ext>
            </a:extLst>
          </p:cNvPr>
          <p:cNvSpPr>
            <a:spLocks noGrp="1"/>
          </p:cNvSpPr>
          <p:nvPr>
            <p:ph type="dt" sz="half" idx="10"/>
          </p:nvPr>
        </p:nvSpPr>
        <p:spPr/>
        <p:txBody>
          <a:bodyPr/>
          <a:lstStyle/>
          <a:p>
            <a:fld id="{1607E631-5B41-1247-B01B-7FD1220B67EC}" type="datetimeFigureOut">
              <a:rPr lang="en-GB" smtClean="0"/>
              <a:t>22/03/2021</a:t>
            </a:fld>
            <a:endParaRPr lang="en-GB"/>
          </a:p>
        </p:txBody>
      </p:sp>
      <p:sp>
        <p:nvSpPr>
          <p:cNvPr id="5" name="Footer Placeholder 4">
            <a:extLst>
              <a:ext uri="{FF2B5EF4-FFF2-40B4-BE49-F238E27FC236}">
                <a16:creationId xmlns:a16="http://schemas.microsoft.com/office/drawing/2014/main" id="{545663BB-A317-0543-B05A-63D692737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F78716-6C81-5542-881A-2BBA1D40B5CA}"/>
              </a:ext>
            </a:extLst>
          </p:cNvPr>
          <p:cNvSpPr>
            <a:spLocks noGrp="1"/>
          </p:cNvSpPr>
          <p:nvPr>
            <p:ph type="sldNum" sz="quarter" idx="12"/>
          </p:nvPr>
        </p:nvSpPr>
        <p:spPr/>
        <p:txBody>
          <a:bodyPr/>
          <a:lstStyle/>
          <a:p>
            <a:fld id="{A14710C1-2BB1-A14B-BB90-30246E1CB1C2}" type="slidenum">
              <a:rPr lang="en-GB" smtClean="0"/>
              <a:t>‹#›</a:t>
            </a:fld>
            <a:endParaRPr lang="en-GB"/>
          </a:p>
        </p:txBody>
      </p:sp>
    </p:spTree>
    <p:extLst>
      <p:ext uri="{BB962C8B-B14F-4D97-AF65-F5344CB8AC3E}">
        <p14:creationId xmlns:p14="http://schemas.microsoft.com/office/powerpoint/2010/main" val="2161343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UAntwerpen_titleredfull">
    <p:bg>
      <p:bgPr>
        <a:solidFill>
          <a:schemeClr val="accent2"/>
        </a:solidFill>
        <a:effectLst/>
      </p:bgPr>
    </p:bg>
    <p:spTree>
      <p:nvGrpSpPr>
        <p:cNvPr id="1" name=""/>
        <p:cNvGrpSpPr/>
        <p:nvPr/>
      </p:nvGrpSpPr>
      <p:grpSpPr>
        <a:xfrm>
          <a:off x="0" y="0"/>
          <a:ext cx="0" cy="0"/>
          <a:chOff x="0" y="0"/>
          <a:chExt cx="0" cy="0"/>
        </a:xfrm>
      </p:grpSpPr>
      <p:sp>
        <p:nvSpPr>
          <p:cNvPr id="3" name="Tijdelijke aanduiding voor titel 1">
            <a:extLst>
              <a:ext uri="{FF2B5EF4-FFF2-40B4-BE49-F238E27FC236}">
                <a16:creationId xmlns:a16="http://schemas.microsoft.com/office/drawing/2014/main" id="{7ABBDCB5-5D2A-8947-AEB8-B06A6093E366}"/>
              </a:ext>
            </a:extLst>
          </p:cNvPr>
          <p:cNvSpPr>
            <a:spLocks noGrp="1"/>
          </p:cNvSpPr>
          <p:nvPr>
            <p:ph type="title"/>
          </p:nvPr>
        </p:nvSpPr>
        <p:spPr>
          <a:xfrm>
            <a:off x="623888" y="2737623"/>
            <a:ext cx="10944225" cy="1325563"/>
          </a:xfrm>
          <a:prstGeom prst="rect">
            <a:avLst/>
          </a:prstGeom>
        </p:spPr>
        <p:txBody>
          <a:bodyPr vert="horz" lIns="91440" tIns="45720" rIns="91440" bIns="45720" rtlCol="0" anchor="ctr">
            <a:normAutofit/>
          </a:bodyPr>
          <a:lstStyle>
            <a:lvl1pPr algn="ctr">
              <a:defRPr sz="6600" b="1" i="0">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p>
        </p:txBody>
      </p:sp>
      <p:sp>
        <p:nvSpPr>
          <p:cNvPr id="5" name="Text Placeholder 6">
            <a:extLst>
              <a:ext uri="{FF2B5EF4-FFF2-40B4-BE49-F238E27FC236}">
                <a16:creationId xmlns:a16="http://schemas.microsoft.com/office/drawing/2014/main" id="{DBF08461-C600-4C47-803A-43BF0EAD9B39}"/>
              </a:ext>
            </a:extLst>
          </p:cNvPr>
          <p:cNvSpPr>
            <a:spLocks noGrp="1"/>
          </p:cNvSpPr>
          <p:nvPr>
            <p:ph type="body" sz="quarter" idx="10" hasCustomPrompt="1"/>
          </p:nvPr>
        </p:nvSpPr>
        <p:spPr>
          <a:xfrm>
            <a:off x="623888" y="4471987"/>
            <a:ext cx="10944225" cy="1062037"/>
          </a:xfrm>
          <a:prstGeom prst="rect">
            <a:avLst/>
          </a:prstGeom>
        </p:spPr>
        <p:txBody>
          <a:bodyPr/>
          <a:lstStyle>
            <a:lvl1pPr algn="ctr">
              <a:buNone/>
              <a:defRPr b="1" i="0">
                <a:solidFill>
                  <a:schemeClr val="bg1"/>
                </a:solidFill>
                <a:latin typeface="Calibri" panose="020F0502020204030204" pitchFamily="34" charset="0"/>
                <a:cs typeface="Calibri" panose="020F0502020204030204" pitchFamily="34" charset="0"/>
              </a:defRPr>
            </a:lvl1pPr>
            <a:lvl2pPr algn="ctr">
              <a:buNone/>
              <a:defRPr b="1" i="0">
                <a:solidFill>
                  <a:schemeClr val="bg1"/>
                </a:solidFill>
                <a:latin typeface="ITC Officina Sans Std Book" panose="020B0506040203020204" pitchFamily="34" charset="77"/>
              </a:defRPr>
            </a:lvl2pPr>
            <a:lvl3pPr algn="ctr">
              <a:buNone/>
              <a:defRPr b="1" i="0">
                <a:solidFill>
                  <a:schemeClr val="bg1"/>
                </a:solidFill>
                <a:latin typeface="ITC Officina Sans Std Book" panose="020B0506040203020204" pitchFamily="34" charset="77"/>
              </a:defRPr>
            </a:lvl3pPr>
            <a:lvl4pPr algn="ctr">
              <a:buNone/>
              <a:defRPr b="1" i="0">
                <a:solidFill>
                  <a:schemeClr val="bg1"/>
                </a:solidFill>
                <a:latin typeface="ITC Officina Sans Std Book" panose="020B0506040203020204" pitchFamily="34" charset="77"/>
              </a:defRPr>
            </a:lvl4pPr>
            <a:lvl5pPr algn="ctr">
              <a:buNone/>
              <a:defRPr b="1" i="0">
                <a:solidFill>
                  <a:schemeClr val="bg1"/>
                </a:solidFill>
                <a:latin typeface="ITC Officina Sans Std Book" panose="020B0506040203020204" pitchFamily="34" charset="77"/>
              </a:defRPr>
            </a:lvl5pPr>
          </a:lstStyle>
          <a:p>
            <a:r>
              <a:rPr lang="en-US" noProof="0"/>
              <a:t>Click to edit Master subtitle style</a:t>
            </a:r>
          </a:p>
        </p:txBody>
      </p:sp>
      <p:pic>
        <p:nvPicPr>
          <p:cNvPr id="6" name="Afbeelding 12">
            <a:extLst>
              <a:ext uri="{FF2B5EF4-FFF2-40B4-BE49-F238E27FC236}">
                <a16:creationId xmlns:a16="http://schemas.microsoft.com/office/drawing/2014/main" id="{2BBDA135-1772-44D0-9C30-C96E1758D895}"/>
              </a:ext>
            </a:extLst>
          </p:cNvPr>
          <p:cNvPicPr>
            <a:picLocks noChangeAspect="1"/>
          </p:cNvPicPr>
          <p:nvPr userDrawn="1"/>
        </p:nvPicPr>
        <p:blipFill>
          <a:blip r:embed="rId2"/>
          <a:stretch>
            <a:fillRect/>
          </a:stretch>
        </p:blipFill>
        <p:spPr>
          <a:xfrm>
            <a:off x="4723059" y="1506906"/>
            <a:ext cx="2745882" cy="720000"/>
          </a:xfrm>
          <a:prstGeom prst="rect">
            <a:avLst/>
          </a:prstGeom>
        </p:spPr>
      </p:pic>
    </p:spTree>
    <p:extLst>
      <p:ext uri="{BB962C8B-B14F-4D97-AF65-F5344CB8AC3E}">
        <p14:creationId xmlns:p14="http://schemas.microsoft.com/office/powerpoint/2010/main" val="381238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Antwerpen_titlered">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AAABACC8-28A2-D34B-8A1E-5CF7BA9005CC}"/>
              </a:ext>
            </a:extLst>
          </p:cNvPr>
          <p:cNvSpPr/>
          <p:nvPr userDrawn="1"/>
        </p:nvSpPr>
        <p:spPr>
          <a:xfrm>
            <a:off x="623888" y="627478"/>
            <a:ext cx="10954551" cy="5618356"/>
          </a:xfrm>
          <a:custGeom>
            <a:avLst/>
            <a:gdLst>
              <a:gd name="connsiteX0" fmla="*/ 0 w 10296525"/>
              <a:gd name="connsiteY0" fmla="*/ 0 h 4968875"/>
              <a:gd name="connsiteX1" fmla="*/ 10296525 w 10296525"/>
              <a:gd name="connsiteY1" fmla="*/ 0 h 4968875"/>
              <a:gd name="connsiteX2" fmla="*/ 10296525 w 10296525"/>
              <a:gd name="connsiteY2" fmla="*/ 4968875 h 4968875"/>
              <a:gd name="connsiteX3" fmla="*/ 253304 w 10296525"/>
              <a:gd name="connsiteY3" fmla="*/ 4968875 h 4968875"/>
              <a:gd name="connsiteX4" fmla="*/ 202263 w 10296525"/>
              <a:gd name="connsiteY4" fmla="*/ 4963730 h 4968875"/>
              <a:gd name="connsiteX5" fmla="*/ 0 w 10296525"/>
              <a:gd name="connsiteY5" fmla="*/ 4715562 h 4968875"/>
              <a:gd name="connsiteX6" fmla="*/ 0 w 10296525"/>
              <a:gd name="connsiteY6" fmla="*/ 0 h 4968875"/>
              <a:gd name="connsiteX0" fmla="*/ 0 w 10629811"/>
              <a:gd name="connsiteY0" fmla="*/ 0 h 4968875"/>
              <a:gd name="connsiteX1" fmla="*/ 10629811 w 10629811"/>
              <a:gd name="connsiteY1" fmla="*/ 8546 h 4968875"/>
              <a:gd name="connsiteX2" fmla="*/ 10296525 w 10629811"/>
              <a:gd name="connsiteY2" fmla="*/ 4968875 h 4968875"/>
              <a:gd name="connsiteX3" fmla="*/ 253304 w 10629811"/>
              <a:gd name="connsiteY3" fmla="*/ 4968875 h 4968875"/>
              <a:gd name="connsiteX4" fmla="*/ 202263 w 10629811"/>
              <a:gd name="connsiteY4" fmla="*/ 4963730 h 4968875"/>
              <a:gd name="connsiteX5" fmla="*/ 0 w 10629811"/>
              <a:gd name="connsiteY5" fmla="*/ 4715562 h 4968875"/>
              <a:gd name="connsiteX6" fmla="*/ 0 w 10629811"/>
              <a:gd name="connsiteY6" fmla="*/ 0 h 4968875"/>
              <a:gd name="connsiteX0" fmla="*/ 0 w 10629811"/>
              <a:gd name="connsiteY0" fmla="*/ 0 h 4977421"/>
              <a:gd name="connsiteX1" fmla="*/ 10629811 w 10629811"/>
              <a:gd name="connsiteY1" fmla="*/ 8546 h 4977421"/>
              <a:gd name="connsiteX2" fmla="*/ 10629811 w 10629811"/>
              <a:gd name="connsiteY2" fmla="*/ 4977421 h 4977421"/>
              <a:gd name="connsiteX3" fmla="*/ 253304 w 10629811"/>
              <a:gd name="connsiteY3" fmla="*/ 4968875 h 4977421"/>
              <a:gd name="connsiteX4" fmla="*/ 202263 w 10629811"/>
              <a:gd name="connsiteY4" fmla="*/ 4963730 h 4977421"/>
              <a:gd name="connsiteX5" fmla="*/ 0 w 10629811"/>
              <a:gd name="connsiteY5" fmla="*/ 4715562 h 4977421"/>
              <a:gd name="connsiteX6" fmla="*/ 0 w 10629811"/>
              <a:gd name="connsiteY6" fmla="*/ 0 h 4977421"/>
              <a:gd name="connsiteX0" fmla="*/ 8545 w 10629811"/>
              <a:gd name="connsiteY0" fmla="*/ 0 h 5618356"/>
              <a:gd name="connsiteX1" fmla="*/ 10629811 w 10629811"/>
              <a:gd name="connsiteY1" fmla="*/ 649481 h 5618356"/>
              <a:gd name="connsiteX2" fmla="*/ 10629811 w 10629811"/>
              <a:gd name="connsiteY2" fmla="*/ 5618356 h 5618356"/>
              <a:gd name="connsiteX3" fmla="*/ 253304 w 10629811"/>
              <a:gd name="connsiteY3" fmla="*/ 5609810 h 5618356"/>
              <a:gd name="connsiteX4" fmla="*/ 202263 w 10629811"/>
              <a:gd name="connsiteY4" fmla="*/ 5604665 h 5618356"/>
              <a:gd name="connsiteX5" fmla="*/ 0 w 10629811"/>
              <a:gd name="connsiteY5" fmla="*/ 5356497 h 5618356"/>
              <a:gd name="connsiteX6" fmla="*/ 8545 w 10629811"/>
              <a:gd name="connsiteY6" fmla="*/ 0 h 5618356"/>
              <a:gd name="connsiteX0" fmla="*/ 8545 w 10946005"/>
              <a:gd name="connsiteY0" fmla="*/ 0 h 5618356"/>
              <a:gd name="connsiteX1" fmla="*/ 10946005 w 10946005"/>
              <a:gd name="connsiteY1" fmla="*/ 8546 h 5618356"/>
              <a:gd name="connsiteX2" fmla="*/ 10629811 w 10946005"/>
              <a:gd name="connsiteY2" fmla="*/ 5618356 h 5618356"/>
              <a:gd name="connsiteX3" fmla="*/ 253304 w 10946005"/>
              <a:gd name="connsiteY3" fmla="*/ 5609810 h 5618356"/>
              <a:gd name="connsiteX4" fmla="*/ 202263 w 10946005"/>
              <a:gd name="connsiteY4" fmla="*/ 5604665 h 5618356"/>
              <a:gd name="connsiteX5" fmla="*/ 0 w 10946005"/>
              <a:gd name="connsiteY5" fmla="*/ 5356497 h 5618356"/>
              <a:gd name="connsiteX6" fmla="*/ 8545 w 10946005"/>
              <a:gd name="connsiteY6" fmla="*/ 0 h 5618356"/>
              <a:gd name="connsiteX0" fmla="*/ 8545 w 10954551"/>
              <a:gd name="connsiteY0" fmla="*/ 0 h 5618356"/>
              <a:gd name="connsiteX1" fmla="*/ 10946005 w 10954551"/>
              <a:gd name="connsiteY1" fmla="*/ 8546 h 5618356"/>
              <a:gd name="connsiteX2" fmla="*/ 10954551 w 10954551"/>
              <a:gd name="connsiteY2" fmla="*/ 5618356 h 5618356"/>
              <a:gd name="connsiteX3" fmla="*/ 253304 w 10954551"/>
              <a:gd name="connsiteY3" fmla="*/ 5609810 h 5618356"/>
              <a:gd name="connsiteX4" fmla="*/ 202263 w 10954551"/>
              <a:gd name="connsiteY4" fmla="*/ 5604665 h 5618356"/>
              <a:gd name="connsiteX5" fmla="*/ 0 w 10954551"/>
              <a:gd name="connsiteY5" fmla="*/ 5356497 h 5618356"/>
              <a:gd name="connsiteX6" fmla="*/ 8545 w 10954551"/>
              <a:gd name="connsiteY6" fmla="*/ 0 h 56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4551" h="5618356">
                <a:moveTo>
                  <a:pt x="8545" y="0"/>
                </a:moveTo>
                <a:lnTo>
                  <a:pt x="10946005" y="8546"/>
                </a:lnTo>
                <a:cubicBezTo>
                  <a:pt x="10948854" y="1878483"/>
                  <a:pt x="10951702" y="3748419"/>
                  <a:pt x="10954551" y="5618356"/>
                </a:cubicBezTo>
                <a:lnTo>
                  <a:pt x="253304" y="5609810"/>
                </a:lnTo>
                <a:lnTo>
                  <a:pt x="202263" y="5604665"/>
                </a:lnTo>
                <a:cubicBezTo>
                  <a:pt x="86832" y="5581044"/>
                  <a:pt x="0" y="5478911"/>
                  <a:pt x="0" y="5356497"/>
                </a:cubicBezTo>
                <a:cubicBezTo>
                  <a:pt x="2848" y="3570998"/>
                  <a:pt x="5697" y="1785499"/>
                  <a:pt x="854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dirty="0"/>
          </a:p>
        </p:txBody>
      </p:sp>
      <p:sp>
        <p:nvSpPr>
          <p:cNvPr id="5" name="Tijdelijke aanduiding voor titel 1">
            <a:extLst>
              <a:ext uri="{FF2B5EF4-FFF2-40B4-BE49-F238E27FC236}">
                <a16:creationId xmlns:a16="http://schemas.microsoft.com/office/drawing/2014/main" id="{31D26ADD-50E0-864E-879F-AED5604BF2AB}"/>
              </a:ext>
            </a:extLst>
          </p:cNvPr>
          <p:cNvSpPr>
            <a:spLocks noGrp="1"/>
          </p:cNvSpPr>
          <p:nvPr>
            <p:ph type="title"/>
          </p:nvPr>
        </p:nvSpPr>
        <p:spPr>
          <a:xfrm>
            <a:off x="614453" y="2318879"/>
            <a:ext cx="10963985" cy="1325563"/>
          </a:xfrm>
          <a:prstGeom prst="rect">
            <a:avLst/>
          </a:prstGeom>
        </p:spPr>
        <p:txBody>
          <a:bodyPr vert="horz" lIns="91440" tIns="45720" rIns="91440" bIns="45720" rtlCol="0" anchor="ctr">
            <a:normAutofit/>
          </a:bodyPr>
          <a:lstStyle>
            <a:lvl1pPr algn="ctr">
              <a:defRPr sz="6600" b="1" i="0">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p>
        </p:txBody>
      </p:sp>
      <p:sp>
        <p:nvSpPr>
          <p:cNvPr id="6" name="Text Placeholder 6">
            <a:extLst>
              <a:ext uri="{FF2B5EF4-FFF2-40B4-BE49-F238E27FC236}">
                <a16:creationId xmlns:a16="http://schemas.microsoft.com/office/drawing/2014/main" id="{2534ABFA-B94B-7346-9AA3-E2278EC84FE9}"/>
              </a:ext>
            </a:extLst>
          </p:cNvPr>
          <p:cNvSpPr>
            <a:spLocks noGrp="1"/>
          </p:cNvSpPr>
          <p:nvPr>
            <p:ph type="body" sz="quarter" idx="10" hasCustomPrompt="1"/>
          </p:nvPr>
        </p:nvSpPr>
        <p:spPr>
          <a:xfrm>
            <a:off x="614453" y="4071937"/>
            <a:ext cx="10963985" cy="1043343"/>
          </a:xfrm>
          <a:prstGeom prst="rect">
            <a:avLst/>
          </a:prstGeom>
        </p:spPr>
        <p:txBody>
          <a:bodyPr/>
          <a:lstStyle>
            <a:lvl1pPr algn="ctr">
              <a:buNone/>
              <a:defRPr b="1" i="0">
                <a:solidFill>
                  <a:schemeClr val="bg1"/>
                </a:solidFill>
                <a:latin typeface="Calibri" panose="020F0502020204030204" pitchFamily="34" charset="0"/>
                <a:cs typeface="Calibri" panose="020F0502020204030204" pitchFamily="34" charset="0"/>
              </a:defRPr>
            </a:lvl1pPr>
            <a:lvl2pPr algn="ctr">
              <a:buNone/>
              <a:defRPr b="1" i="0">
                <a:solidFill>
                  <a:schemeClr val="bg1"/>
                </a:solidFill>
                <a:latin typeface="ITC Officina Sans Std Book" panose="020B0506040203020204" pitchFamily="34" charset="77"/>
              </a:defRPr>
            </a:lvl2pPr>
            <a:lvl3pPr algn="ctr">
              <a:buNone/>
              <a:defRPr b="1" i="0">
                <a:solidFill>
                  <a:schemeClr val="bg1"/>
                </a:solidFill>
                <a:latin typeface="ITC Officina Sans Std Book" panose="020B0506040203020204" pitchFamily="34" charset="77"/>
              </a:defRPr>
            </a:lvl3pPr>
            <a:lvl4pPr algn="ctr">
              <a:buNone/>
              <a:defRPr b="1" i="0">
                <a:solidFill>
                  <a:schemeClr val="bg1"/>
                </a:solidFill>
                <a:latin typeface="ITC Officina Sans Std Book" panose="020B0506040203020204" pitchFamily="34" charset="77"/>
              </a:defRPr>
            </a:lvl4pPr>
            <a:lvl5pPr algn="ctr">
              <a:buNone/>
              <a:defRPr b="1" i="0">
                <a:solidFill>
                  <a:schemeClr val="bg1"/>
                </a:solidFill>
                <a:latin typeface="ITC Officina Sans Std Book" panose="020B0506040203020204" pitchFamily="34" charset="77"/>
              </a:defRPr>
            </a:lvl5pPr>
          </a:lstStyle>
          <a:p>
            <a:r>
              <a:rPr lang="en-US" noProof="0"/>
              <a:t>Click to edit Master subtitle style</a:t>
            </a:r>
          </a:p>
        </p:txBody>
      </p:sp>
      <p:pic>
        <p:nvPicPr>
          <p:cNvPr id="7" name="Afbeelding 6">
            <a:extLst>
              <a:ext uri="{FF2B5EF4-FFF2-40B4-BE49-F238E27FC236}">
                <a16:creationId xmlns:a16="http://schemas.microsoft.com/office/drawing/2014/main" id="{C07C9239-B9FA-4D26-AAB4-1BF0F15F3A76}"/>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3523788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UAntwerpen_1imagewithU">
    <p:spTree>
      <p:nvGrpSpPr>
        <p:cNvPr id="1" name=""/>
        <p:cNvGrpSpPr/>
        <p:nvPr/>
      </p:nvGrpSpPr>
      <p:grpSpPr>
        <a:xfrm>
          <a:off x="0" y="0"/>
          <a:ext cx="0" cy="0"/>
          <a:chOff x="0" y="0"/>
          <a:chExt cx="0" cy="0"/>
        </a:xfrm>
      </p:grpSpPr>
      <p:sp>
        <p:nvSpPr>
          <p:cNvPr id="3" name="Picture Placeholder 19">
            <a:extLst>
              <a:ext uri="{FF2B5EF4-FFF2-40B4-BE49-F238E27FC236}">
                <a16:creationId xmlns:a16="http://schemas.microsoft.com/office/drawing/2014/main" id="{C3132F7D-D063-1C4B-8D0F-49AC33221A42}"/>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Tree>
    <p:extLst>
      <p:ext uri="{BB962C8B-B14F-4D97-AF65-F5344CB8AC3E}">
        <p14:creationId xmlns:p14="http://schemas.microsoft.com/office/powerpoint/2010/main" val="3398203282"/>
      </p:ext>
    </p:extLst>
  </p:cSld>
  <p:clrMapOvr>
    <a:masterClrMapping/>
  </p:clrMapOvr>
  <p:extLst>
    <p:ext uri="{DCECCB84-F9BA-43D5-87BE-67443E8EF086}">
      <p15:sldGuideLst xmlns:p15="http://schemas.microsoft.com/office/powerpoint/2012/main">
        <p15:guide id="1" orient="horz" pos="39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UAntwerpen_1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7999222-05DA-F24F-99F4-A098BCC40D85}"/>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pic>
        <p:nvPicPr>
          <p:cNvPr id="4" name="Afbeelding 6">
            <a:extLst>
              <a:ext uri="{FF2B5EF4-FFF2-40B4-BE49-F238E27FC236}">
                <a16:creationId xmlns:a16="http://schemas.microsoft.com/office/drawing/2014/main" id="{6E022993-5F6A-45B0-91F9-BEF920C8232C}"/>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4196090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UAntwerpen_1imagequote">
    <p:spTree>
      <p:nvGrpSpPr>
        <p:cNvPr id="1" name=""/>
        <p:cNvGrpSpPr/>
        <p:nvPr/>
      </p:nvGrpSpPr>
      <p:grpSpPr>
        <a:xfrm>
          <a:off x="0" y="0"/>
          <a:ext cx="0" cy="0"/>
          <a:chOff x="0" y="0"/>
          <a:chExt cx="0" cy="0"/>
        </a:xfrm>
      </p:grpSpPr>
      <p:sp>
        <p:nvSpPr>
          <p:cNvPr id="3" name="Tijdelijke aanduiding voor afbeelding 3">
            <a:extLst>
              <a:ext uri="{FF2B5EF4-FFF2-40B4-BE49-F238E27FC236}">
                <a16:creationId xmlns:a16="http://schemas.microsoft.com/office/drawing/2014/main" id="{BF020726-1AA6-EE4D-9CD8-9B40673609EC}"/>
              </a:ext>
            </a:extLst>
          </p:cNvPr>
          <p:cNvSpPr>
            <a:spLocks noGrp="1"/>
          </p:cNvSpPr>
          <p:nvPr>
            <p:ph type="pic" sz="quarter" idx="10" hasCustomPrompt="1"/>
          </p:nvPr>
        </p:nvSpPr>
        <p:spPr>
          <a:xfrm>
            <a:off x="0" y="0"/>
            <a:ext cx="12192000" cy="6858000"/>
          </a:xfrm>
          <a:prstGeom prst="rect">
            <a:avLst/>
          </a:prstGeom>
          <a:solidFill>
            <a:schemeClr val="accent1"/>
          </a:solidFill>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4" name="Tijdelijke aanduiding voor tekst 5">
            <a:extLst>
              <a:ext uri="{FF2B5EF4-FFF2-40B4-BE49-F238E27FC236}">
                <a16:creationId xmlns:a16="http://schemas.microsoft.com/office/drawing/2014/main" id="{89753A3A-E019-254C-9677-C9C519017AAD}"/>
              </a:ext>
            </a:extLst>
          </p:cNvPr>
          <p:cNvSpPr>
            <a:spLocks noGrp="1"/>
          </p:cNvSpPr>
          <p:nvPr>
            <p:ph type="body" sz="quarter" idx="12" hasCustomPrompt="1"/>
          </p:nvPr>
        </p:nvSpPr>
        <p:spPr>
          <a:xfrm>
            <a:off x="7806518" y="3613790"/>
            <a:ext cx="3761595" cy="728662"/>
          </a:xfrm>
          <a:prstGeom prst="rect">
            <a:avLst/>
          </a:prstGeom>
        </p:spPr>
        <p:txBody>
          <a:bodyPr lIns="0" tIns="0" rIns="0" bIns="0">
            <a:noAutofit/>
          </a:bodyPr>
          <a:lstStyle>
            <a:lvl1pPr marL="0" indent="0">
              <a:buNone/>
              <a:defRPr sz="2400" b="0" i="0">
                <a:solidFill>
                  <a:schemeClr val="bg1"/>
                </a:solidFill>
                <a:latin typeface="Calibri Light" panose="020F0302020204030204" pitchFamily="34" charset="0"/>
                <a:cs typeface="Calibri Light" panose="020F0302020204030204" pitchFamily="34" charset="0"/>
              </a:defRPr>
            </a:lvl1pPr>
          </a:lstStyle>
          <a:p>
            <a:r>
              <a:rPr lang="en-US" noProof="0"/>
              <a:t>First Name Name</a:t>
            </a:r>
          </a:p>
        </p:txBody>
      </p:sp>
      <p:sp>
        <p:nvSpPr>
          <p:cNvPr id="5" name="Text Placeholder 14">
            <a:extLst>
              <a:ext uri="{FF2B5EF4-FFF2-40B4-BE49-F238E27FC236}">
                <a16:creationId xmlns:a16="http://schemas.microsoft.com/office/drawing/2014/main" id="{4D01101A-4B64-9146-92CB-AB7133B61F74}"/>
              </a:ext>
            </a:extLst>
          </p:cNvPr>
          <p:cNvSpPr>
            <a:spLocks noGrp="1"/>
          </p:cNvSpPr>
          <p:nvPr>
            <p:ph type="body" sz="quarter" idx="13" hasCustomPrompt="1"/>
          </p:nvPr>
        </p:nvSpPr>
        <p:spPr>
          <a:xfrm>
            <a:off x="7805738" y="1500371"/>
            <a:ext cx="3762375" cy="1945955"/>
          </a:xfrm>
          <a:prstGeom prst="rect">
            <a:avLst/>
          </a:prstGeom>
        </p:spPr>
        <p:txBody>
          <a:bodyPr lIns="0" tIns="0" rIns="0" bIns="0"/>
          <a:lstStyle>
            <a:lvl1pPr>
              <a:spcBef>
                <a:spcPts val="0"/>
              </a:spcBef>
              <a:buNone/>
              <a:defRPr b="1" i="0">
                <a:solidFill>
                  <a:schemeClr val="bg1"/>
                </a:solidFill>
                <a:latin typeface="Calibri" panose="020F0502020204030204" pitchFamily="34" charset="0"/>
                <a:cs typeface="Calibri" panose="020F0502020204030204" pitchFamily="34" charset="0"/>
              </a:defRPr>
            </a:lvl1pPr>
          </a:lstStyle>
          <a:p>
            <a:r>
              <a:rPr lang="en-US" noProof="0"/>
              <a:t>Quote</a:t>
            </a:r>
          </a:p>
        </p:txBody>
      </p:sp>
    </p:spTree>
    <p:extLst>
      <p:ext uri="{BB962C8B-B14F-4D97-AF65-F5344CB8AC3E}">
        <p14:creationId xmlns:p14="http://schemas.microsoft.com/office/powerpoint/2010/main" val="1092190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UAntwerpen_1imagequoteandlogo">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09DBE046-B8F3-D840-ABA8-37DDBE8E14F1}"/>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4" name="Tijdelijke aanduiding voor tekst 5">
            <a:extLst>
              <a:ext uri="{FF2B5EF4-FFF2-40B4-BE49-F238E27FC236}">
                <a16:creationId xmlns:a16="http://schemas.microsoft.com/office/drawing/2014/main" id="{29C33EA9-EAA8-554B-9770-EC4BF96CD42E}"/>
              </a:ext>
            </a:extLst>
          </p:cNvPr>
          <p:cNvSpPr>
            <a:spLocks noGrp="1"/>
          </p:cNvSpPr>
          <p:nvPr>
            <p:ph type="body" sz="quarter" idx="12" hasCustomPrompt="1"/>
          </p:nvPr>
        </p:nvSpPr>
        <p:spPr>
          <a:xfrm>
            <a:off x="7806519" y="3613790"/>
            <a:ext cx="3415735" cy="728662"/>
          </a:xfrm>
          <a:prstGeom prst="rect">
            <a:avLst/>
          </a:prstGeom>
        </p:spPr>
        <p:txBody>
          <a:bodyPr lIns="0" tIns="0" rIns="0" bIns="0">
            <a:noAutofit/>
          </a:bodyPr>
          <a:lstStyle>
            <a:lvl1pPr marL="0" indent="0">
              <a:buNone/>
              <a:defRPr sz="2400" b="0" i="0">
                <a:solidFill>
                  <a:schemeClr val="bg1"/>
                </a:solidFill>
                <a:latin typeface="Calibri Light" panose="020F0302020204030204" pitchFamily="34" charset="0"/>
                <a:cs typeface="Calibri Light" panose="020F0302020204030204" pitchFamily="34" charset="0"/>
              </a:defRPr>
            </a:lvl1pPr>
          </a:lstStyle>
          <a:p>
            <a:r>
              <a:rPr lang="en-US" noProof="0"/>
              <a:t>First Name Name</a:t>
            </a:r>
          </a:p>
        </p:txBody>
      </p:sp>
      <p:sp>
        <p:nvSpPr>
          <p:cNvPr id="5" name="Text Placeholder 14">
            <a:extLst>
              <a:ext uri="{FF2B5EF4-FFF2-40B4-BE49-F238E27FC236}">
                <a16:creationId xmlns:a16="http://schemas.microsoft.com/office/drawing/2014/main" id="{9A2A5195-C3FC-3548-A159-FD845F8D8AB0}"/>
              </a:ext>
            </a:extLst>
          </p:cNvPr>
          <p:cNvSpPr>
            <a:spLocks noGrp="1"/>
          </p:cNvSpPr>
          <p:nvPr>
            <p:ph type="body" sz="quarter" idx="13" hasCustomPrompt="1"/>
          </p:nvPr>
        </p:nvSpPr>
        <p:spPr>
          <a:xfrm>
            <a:off x="7805739" y="1500371"/>
            <a:ext cx="3416443" cy="1945955"/>
          </a:xfrm>
          <a:prstGeom prst="rect">
            <a:avLst/>
          </a:prstGeom>
        </p:spPr>
        <p:txBody>
          <a:bodyPr lIns="0" tIns="0" rIns="0" bIns="0"/>
          <a:lstStyle>
            <a:lvl1pPr>
              <a:buNone/>
              <a:defRPr b="1" i="0">
                <a:solidFill>
                  <a:schemeClr val="bg1"/>
                </a:solidFill>
                <a:latin typeface="Calibri" panose="020F0502020204030204" pitchFamily="34" charset="0"/>
                <a:cs typeface="Calibri" panose="020F0502020204030204" pitchFamily="34" charset="0"/>
              </a:defRPr>
            </a:lvl1pPr>
          </a:lstStyle>
          <a:p>
            <a:r>
              <a:rPr lang="en-US" noProof="0"/>
              <a:t>Quote</a:t>
            </a:r>
          </a:p>
        </p:txBody>
      </p:sp>
      <p:pic>
        <p:nvPicPr>
          <p:cNvPr id="6" name="Afbeelding 6">
            <a:extLst>
              <a:ext uri="{FF2B5EF4-FFF2-40B4-BE49-F238E27FC236}">
                <a16:creationId xmlns:a16="http://schemas.microsoft.com/office/drawing/2014/main" id="{96C59D0B-1051-463E-8EAE-B1CC3275EE46}"/>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281097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Antwerpen_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1B9851-093E-A241-B582-F0998CFFFEA9}"/>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7" name="Titel 4">
            <a:extLst>
              <a:ext uri="{FF2B5EF4-FFF2-40B4-BE49-F238E27FC236}">
                <a16:creationId xmlns:a16="http://schemas.microsoft.com/office/drawing/2014/main" id="{041CBA9C-BD5E-424C-93BC-60164869E1DC}"/>
              </a:ext>
            </a:extLst>
          </p:cNvPr>
          <p:cNvSpPr>
            <a:spLocks noGrp="1"/>
          </p:cNvSpPr>
          <p:nvPr>
            <p:ph type="title"/>
          </p:nvPr>
        </p:nvSpPr>
        <p:spPr>
          <a:xfrm>
            <a:off x="6564313" y="620713"/>
            <a:ext cx="5003800" cy="1385085"/>
          </a:xfrm>
        </p:spPr>
        <p:txBody>
          <a:bodyPr/>
          <a:lstStyle>
            <a:lvl1pPr>
              <a:defRPr b="1" i="0">
                <a:solidFill>
                  <a:schemeClr val="accent2"/>
                </a:solidFill>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9" name="Picture Placeholder 32">
            <a:extLst>
              <a:ext uri="{FF2B5EF4-FFF2-40B4-BE49-F238E27FC236}">
                <a16:creationId xmlns:a16="http://schemas.microsoft.com/office/drawing/2014/main" id="{971C9B50-FEE3-1047-A14B-9C8C2F5D6064}"/>
              </a:ext>
            </a:extLst>
          </p:cNvPr>
          <p:cNvSpPr>
            <a:spLocks noGrp="1"/>
          </p:cNvSpPr>
          <p:nvPr>
            <p:ph type="pic" idx="1" hasCustomPrompt="1"/>
          </p:nvPr>
        </p:nvSpPr>
        <p:spPr>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a:moveTo>
                  <a:pt x="0" y="0"/>
                </a:moveTo>
                <a:lnTo>
                  <a:pt x="5145732" y="0"/>
                </a:lnTo>
                <a:lnTo>
                  <a:pt x="5145732" y="5616575"/>
                </a:lnTo>
                <a:lnTo>
                  <a:pt x="253304" y="5616575"/>
                </a:lnTo>
                <a:lnTo>
                  <a:pt x="202263" y="5611430"/>
                </a:lnTo>
                <a:cubicBezTo>
                  <a:pt x="86832" y="5587809"/>
                  <a:pt x="0" y="5485676"/>
                  <a:pt x="0" y="5363262"/>
                </a:cubicBez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6" name="Content Placeholder 5">
            <a:extLst>
              <a:ext uri="{FF2B5EF4-FFF2-40B4-BE49-F238E27FC236}">
                <a16:creationId xmlns:a16="http://schemas.microsoft.com/office/drawing/2014/main" id="{1800C433-47C4-4D3D-A245-AA41DF75B6E3}"/>
              </a:ext>
            </a:extLst>
          </p:cNvPr>
          <p:cNvSpPr>
            <a:spLocks noGrp="1"/>
          </p:cNvSpPr>
          <p:nvPr>
            <p:ph sz="quarter" idx="12" hasCustomPrompt="1"/>
          </p:nvPr>
        </p:nvSpPr>
        <p:spPr>
          <a:xfrm>
            <a:off x="6564313" y="2271713"/>
            <a:ext cx="5004000" cy="3965575"/>
          </a:xfrm>
        </p:spPr>
        <p:txBody>
          <a:bodyPr/>
          <a:lstStyle>
            <a:lvl1pPr>
              <a:buClr>
                <a:schemeClr val="accent2"/>
              </a:buClr>
              <a:defRPr b="0"/>
            </a:lvl1pPr>
          </a:lstStyle>
          <a:p>
            <a:pPr lvl="0"/>
            <a:r>
              <a:rPr lang="en-US" noProof="0" dirty="0"/>
              <a:t>Object</a:t>
            </a:r>
          </a:p>
        </p:txBody>
      </p:sp>
    </p:spTree>
    <p:extLst>
      <p:ext uri="{BB962C8B-B14F-4D97-AF65-F5344CB8AC3E}">
        <p14:creationId xmlns:p14="http://schemas.microsoft.com/office/powerpoint/2010/main" val="17914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Antwerpen_imagequote">
    <p:spTree>
      <p:nvGrpSpPr>
        <p:cNvPr id="1" name=""/>
        <p:cNvGrpSpPr/>
        <p:nvPr/>
      </p:nvGrpSpPr>
      <p:grpSpPr>
        <a:xfrm>
          <a:off x="0" y="0"/>
          <a:ext cx="0" cy="0"/>
          <a:chOff x="0" y="0"/>
          <a:chExt cx="0" cy="0"/>
        </a:xfrm>
      </p:grpSpPr>
      <p:sp>
        <p:nvSpPr>
          <p:cNvPr id="5" name="Tijdelijke aanduiding voor tekst 5">
            <a:extLst>
              <a:ext uri="{FF2B5EF4-FFF2-40B4-BE49-F238E27FC236}">
                <a16:creationId xmlns:a16="http://schemas.microsoft.com/office/drawing/2014/main" id="{B12DC5D2-C15B-384E-ACE3-F0E40CA5B411}"/>
              </a:ext>
            </a:extLst>
          </p:cNvPr>
          <p:cNvSpPr>
            <a:spLocks noGrp="1"/>
          </p:cNvSpPr>
          <p:nvPr>
            <p:ph type="body" sz="quarter" idx="12" hasCustomPrompt="1"/>
          </p:nvPr>
        </p:nvSpPr>
        <p:spPr>
          <a:xfrm>
            <a:off x="6419850" y="3790950"/>
            <a:ext cx="4679950" cy="728662"/>
          </a:xfrm>
          <a:prstGeom prst="rect">
            <a:avLst/>
          </a:prstGeom>
        </p:spPr>
        <p:txBody>
          <a:bodyPr lIns="0" tIns="0" rIns="0" bIns="0">
            <a:noAutofit/>
          </a:bodyPr>
          <a:lstStyle>
            <a:lvl1pPr marL="0" indent="0">
              <a:buNone/>
              <a:defRPr sz="2400" b="1" i="0">
                <a:latin typeface="Calibri" panose="020F0502020204030204" pitchFamily="34" charset="0"/>
                <a:cs typeface="Calibri" panose="020F0502020204030204" pitchFamily="34" charset="0"/>
              </a:defRPr>
            </a:lvl1pPr>
          </a:lstStyle>
          <a:p>
            <a:r>
              <a:rPr lang="en-US" noProof="0"/>
              <a:t>First Name Name</a:t>
            </a:r>
          </a:p>
        </p:txBody>
      </p:sp>
      <p:sp>
        <p:nvSpPr>
          <p:cNvPr id="6" name="Tijdelijke aanduiding voor dianummer 3">
            <a:extLst>
              <a:ext uri="{FF2B5EF4-FFF2-40B4-BE49-F238E27FC236}">
                <a16:creationId xmlns:a16="http://schemas.microsoft.com/office/drawing/2014/main" id="{00FD63E4-7A1F-3F45-BEA4-5214676296E8}"/>
              </a:ext>
            </a:extLst>
          </p:cNvPr>
          <p:cNvSpPr txBox="1">
            <a:spLocks/>
          </p:cNvSpPr>
          <p:nvPr userDrawn="1"/>
        </p:nvSpPr>
        <p:spPr>
          <a:xfrm>
            <a:off x="8923493" y="6339173"/>
            <a:ext cx="2743200" cy="365125"/>
          </a:xfrm>
          <a:prstGeom prst="rect">
            <a:avLst/>
          </a:prstGeom>
        </p:spPr>
        <p:txBody>
          <a:bodyPr vert="horz" lIns="91440" tIns="45720" rIns="91440" bIns="45720" rtlCol="0" anchor="ctr"/>
          <a:lstStyle>
            <a:defPPr>
              <a:defRPr lang="nl-BE"/>
            </a:defPPr>
            <a:lvl1pPr algn="r" rtl="0" eaLnBrk="0" fontAlgn="base" hangingPunct="0">
              <a:spcBef>
                <a:spcPct val="0"/>
              </a:spcBef>
              <a:spcAft>
                <a:spcPct val="0"/>
              </a:spcAft>
              <a:defRPr sz="1000" b="0" i="0" kern="1200">
                <a:solidFill>
                  <a:schemeClr val="tx2"/>
                </a:solidFill>
                <a:latin typeface="ITC Officina Sans Std Book" panose="020B0506040203020204" pitchFamily="34" charset="77"/>
                <a:ea typeface="+mn-ea"/>
                <a:cs typeface="+mn-cs"/>
              </a:defRPr>
            </a:lvl1pPr>
            <a:lvl2pPr marL="609585"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1219170"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828754"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2438339"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3047924" algn="l" defTabSz="1219170" rtl="0" eaLnBrk="1" latinLnBrk="0" hangingPunct="1">
              <a:defRPr kern="1200">
                <a:solidFill>
                  <a:schemeClr val="tx1"/>
                </a:solidFill>
                <a:latin typeface="Trebuchet MS" panose="020B0603020202020204" pitchFamily="34" charset="0"/>
                <a:ea typeface="+mn-ea"/>
                <a:cs typeface="+mn-cs"/>
              </a:defRPr>
            </a:lvl6pPr>
            <a:lvl7pPr marL="3657509" algn="l" defTabSz="1219170" rtl="0" eaLnBrk="1" latinLnBrk="0" hangingPunct="1">
              <a:defRPr kern="1200">
                <a:solidFill>
                  <a:schemeClr val="tx1"/>
                </a:solidFill>
                <a:latin typeface="Trebuchet MS" panose="020B0603020202020204" pitchFamily="34" charset="0"/>
                <a:ea typeface="+mn-ea"/>
                <a:cs typeface="+mn-cs"/>
              </a:defRPr>
            </a:lvl7pPr>
            <a:lvl8pPr marL="4267093" algn="l" defTabSz="1219170" rtl="0" eaLnBrk="1" latinLnBrk="0" hangingPunct="1">
              <a:defRPr kern="1200">
                <a:solidFill>
                  <a:schemeClr val="tx1"/>
                </a:solidFill>
                <a:latin typeface="Trebuchet MS" panose="020B0603020202020204" pitchFamily="34" charset="0"/>
                <a:ea typeface="+mn-ea"/>
                <a:cs typeface="+mn-cs"/>
              </a:defRPr>
            </a:lvl8pPr>
            <a:lvl9pPr marL="4876678" algn="l" defTabSz="1219170" rtl="0" eaLnBrk="1" latinLnBrk="0" hangingPunct="1">
              <a:defRPr kern="1200">
                <a:solidFill>
                  <a:schemeClr val="tx1"/>
                </a:solidFill>
                <a:latin typeface="Trebuchet MS" panose="020B0603020202020204" pitchFamily="34" charset="0"/>
                <a:ea typeface="+mn-ea"/>
                <a:cs typeface="+mn-cs"/>
              </a:defRPr>
            </a:lvl9pPr>
          </a:lstStyle>
          <a:p>
            <a:fld id="{E038E271-308C-2E46-A3EC-56326F9084CC}" type="slidenum">
              <a:rPr lang="nl-BE" b="0" i="0" smtClean="0">
                <a:latin typeface="Calibri Light" panose="020F0302020204030204" pitchFamily="34" charset="0"/>
                <a:cs typeface="Calibri Light" panose="020F0302020204030204" pitchFamily="34" charset="0"/>
              </a:rPr>
              <a:pPr/>
              <a:t>‹#›</a:t>
            </a:fld>
            <a:endParaRPr lang="nl-BE" b="0" i="0" dirty="0">
              <a:latin typeface="Calibri Light" panose="020F0302020204030204" pitchFamily="34" charset="0"/>
              <a:cs typeface="Calibri Light" panose="020F0302020204030204" pitchFamily="34" charset="0"/>
            </a:endParaRPr>
          </a:p>
        </p:txBody>
      </p:sp>
      <p:sp>
        <p:nvSpPr>
          <p:cNvPr id="7" name="Text Placeholder 6">
            <a:extLst>
              <a:ext uri="{FF2B5EF4-FFF2-40B4-BE49-F238E27FC236}">
                <a16:creationId xmlns:a16="http://schemas.microsoft.com/office/drawing/2014/main" id="{028C578B-3D4D-A146-A851-282B51A240E9}"/>
              </a:ext>
            </a:extLst>
          </p:cNvPr>
          <p:cNvSpPr>
            <a:spLocks noGrp="1"/>
          </p:cNvSpPr>
          <p:nvPr>
            <p:ph type="body" sz="quarter" idx="14" hasCustomPrompt="1"/>
          </p:nvPr>
        </p:nvSpPr>
        <p:spPr>
          <a:xfrm>
            <a:off x="6419850" y="1550988"/>
            <a:ext cx="5148263" cy="2009775"/>
          </a:xfrm>
          <a:prstGeom prst="rect">
            <a:avLst/>
          </a:prstGeom>
        </p:spPr>
        <p:txBody>
          <a:bodyPr/>
          <a:lstStyle>
            <a:lvl1pPr>
              <a:buFontTx/>
              <a:buNone/>
              <a:defRPr sz="4000" b="1" i="0">
                <a:latin typeface="Calibri" panose="020F0502020204030204" pitchFamily="34" charset="0"/>
                <a:cs typeface="Calibri" panose="020F0502020204030204" pitchFamily="34" charset="0"/>
              </a:defRPr>
            </a:lvl1pPr>
            <a:lvl2pPr>
              <a:buFontTx/>
              <a:buNone/>
              <a:defRPr b="1" i="0">
                <a:latin typeface="ITC Officina Sans Std Book" panose="020B0506040203020204" pitchFamily="34" charset="77"/>
              </a:defRPr>
            </a:lvl2pPr>
            <a:lvl3pPr>
              <a:buFontTx/>
              <a:buNone/>
              <a:defRPr b="1" i="0">
                <a:latin typeface="ITC Officina Sans Std Book" panose="020B0506040203020204" pitchFamily="34" charset="77"/>
              </a:defRPr>
            </a:lvl3pPr>
            <a:lvl4pPr>
              <a:buFontTx/>
              <a:buNone/>
              <a:defRPr b="1" i="0">
                <a:latin typeface="ITC Officina Sans Std Book" panose="020B0506040203020204" pitchFamily="34" charset="77"/>
              </a:defRPr>
            </a:lvl4pPr>
            <a:lvl5pPr>
              <a:buFontTx/>
              <a:buNone/>
              <a:defRPr b="1" i="0">
                <a:latin typeface="ITC Officina Sans Std Book" panose="020B0506040203020204" pitchFamily="34" charset="77"/>
              </a:defRPr>
            </a:lvl5pPr>
          </a:lstStyle>
          <a:p>
            <a:pPr lvl="0"/>
            <a:r>
              <a:rPr lang="en-US" noProof="0"/>
              <a:t>Quote</a:t>
            </a:r>
          </a:p>
        </p:txBody>
      </p:sp>
      <p:sp>
        <p:nvSpPr>
          <p:cNvPr id="8" name="Picture Placeholder 32">
            <a:extLst>
              <a:ext uri="{FF2B5EF4-FFF2-40B4-BE49-F238E27FC236}">
                <a16:creationId xmlns:a16="http://schemas.microsoft.com/office/drawing/2014/main" id="{EC1F9A97-4534-9843-B646-D059D7C6C134}"/>
              </a:ext>
            </a:extLst>
          </p:cNvPr>
          <p:cNvSpPr>
            <a:spLocks noGrp="1"/>
          </p:cNvSpPr>
          <p:nvPr>
            <p:ph type="pic" idx="1" hasCustomPrompt="1"/>
          </p:nvPr>
        </p:nvSpPr>
        <p:spPr>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a:moveTo>
                  <a:pt x="0" y="0"/>
                </a:moveTo>
                <a:lnTo>
                  <a:pt x="5145732" y="0"/>
                </a:lnTo>
                <a:lnTo>
                  <a:pt x="5145732" y="5616575"/>
                </a:lnTo>
                <a:lnTo>
                  <a:pt x="253304" y="5616575"/>
                </a:lnTo>
                <a:lnTo>
                  <a:pt x="202263" y="5611430"/>
                </a:lnTo>
                <a:cubicBezTo>
                  <a:pt x="86832" y="5587809"/>
                  <a:pt x="0" y="5485676"/>
                  <a:pt x="0" y="5363262"/>
                </a:cubicBez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9" name="TextBox 8">
            <a:extLst>
              <a:ext uri="{FF2B5EF4-FFF2-40B4-BE49-F238E27FC236}">
                <a16:creationId xmlns:a16="http://schemas.microsoft.com/office/drawing/2014/main" id="{6A5BB1C7-FC5A-B946-BB68-C1CE13FA7270}"/>
              </a:ext>
            </a:extLst>
          </p:cNvPr>
          <p:cNvSpPr txBox="1"/>
          <p:nvPr userDrawn="1"/>
        </p:nvSpPr>
        <p:spPr>
          <a:xfrm>
            <a:off x="7758545" y="1939636"/>
            <a:ext cx="0" cy="0"/>
          </a:xfrm>
          <a:prstGeom prst="rect">
            <a:avLst/>
          </a:prstGeom>
        </p:spPr>
        <p:txBody>
          <a:bodyPr vert="horz" wrap="none" lIns="91440" tIns="45720" rIns="91440" bIns="45720" rtlCol="0">
            <a:normAutofit fontScale="25000" lnSpcReduction="20000"/>
          </a:bodyPr>
          <a:lstStyle/>
          <a:p>
            <a:pPr algn="l"/>
            <a:endParaRPr lang="en-US" sz="1600" b="0" i="0" noProof="0">
              <a:latin typeface="ITC Officina Sans Std Book" panose="020B0506040203020204" pitchFamily="34" charset="77"/>
            </a:endParaRPr>
          </a:p>
        </p:txBody>
      </p:sp>
      <p:pic>
        <p:nvPicPr>
          <p:cNvPr id="10" name="Afbeelding 9">
            <a:extLst>
              <a:ext uri="{FF2B5EF4-FFF2-40B4-BE49-F238E27FC236}">
                <a16:creationId xmlns:a16="http://schemas.microsoft.com/office/drawing/2014/main" id="{BACBEF78-DE43-4B9F-A6AF-5C485DE25873}"/>
              </a:ext>
            </a:extLst>
          </p:cNvPr>
          <p:cNvPicPr>
            <a:picLocks noChangeAspect="1"/>
          </p:cNvPicPr>
          <p:nvPr userDrawn="1"/>
        </p:nvPicPr>
        <p:blipFill>
          <a:blip r:embed="rId2"/>
          <a:stretch>
            <a:fillRect/>
          </a:stretch>
        </p:blipFill>
        <p:spPr>
          <a:xfrm>
            <a:off x="6419850" y="620713"/>
            <a:ext cx="457200" cy="431800"/>
          </a:xfrm>
          <a:prstGeom prst="rect">
            <a:avLst/>
          </a:prstGeom>
        </p:spPr>
      </p:pic>
    </p:spTree>
    <p:extLst>
      <p:ext uri="{BB962C8B-B14F-4D97-AF65-F5344CB8AC3E}">
        <p14:creationId xmlns:p14="http://schemas.microsoft.com/office/powerpoint/2010/main" val="1833643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Antwerpen_small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C6F1C0-FB41-374F-96D7-91F7C4144D94}"/>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tel 4">
            <a:extLst>
              <a:ext uri="{FF2B5EF4-FFF2-40B4-BE49-F238E27FC236}">
                <a16:creationId xmlns:a16="http://schemas.microsoft.com/office/drawing/2014/main" id="{9356378E-A322-0148-887E-E179D9487B69}"/>
              </a:ext>
            </a:extLst>
          </p:cNvPr>
          <p:cNvSpPr>
            <a:spLocks noGrp="1"/>
          </p:cNvSpPr>
          <p:nvPr>
            <p:ph type="title"/>
          </p:nvPr>
        </p:nvSpPr>
        <p:spPr>
          <a:xfrm>
            <a:off x="4187825" y="620713"/>
            <a:ext cx="7380287" cy="1524317"/>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5" name="Tijdelijke aanduiding voor inhoud 19">
            <a:extLst>
              <a:ext uri="{FF2B5EF4-FFF2-40B4-BE49-F238E27FC236}">
                <a16:creationId xmlns:a16="http://schemas.microsoft.com/office/drawing/2014/main" id="{FF5D94AB-D4EB-5448-86E3-3EB6A7057B58}"/>
              </a:ext>
            </a:extLst>
          </p:cNvPr>
          <p:cNvSpPr>
            <a:spLocks noGrp="1"/>
          </p:cNvSpPr>
          <p:nvPr>
            <p:ph sz="quarter" idx="11" hasCustomPrompt="1"/>
          </p:nvPr>
        </p:nvSpPr>
        <p:spPr>
          <a:xfrm>
            <a:off x="4187825" y="2386148"/>
            <a:ext cx="7380287" cy="3851139"/>
          </a:xfrm>
          <a:prstGeom prst="rect">
            <a:avLst/>
          </a:prstGeom>
        </p:spPr>
        <p:txBody>
          <a:bodyPr lIns="0" tIns="0" rIns="0" bIns="0"/>
          <a:lstStyle>
            <a:lvl1pPr>
              <a:buClr>
                <a:schemeClr val="accent2"/>
              </a:buClr>
              <a:defRPr b="0" i="0">
                <a:latin typeface="Calibri" panose="020F0502020204030204" pitchFamily="34" charset="0"/>
                <a:cs typeface="Calibri" panose="020F0502020204030204" pitchFamily="34" charset="0"/>
              </a:defRPr>
            </a:lvl1pPr>
          </a:lstStyle>
          <a:p>
            <a:r>
              <a:rPr lang="en-US" noProof="0" dirty="0"/>
              <a:t>Object</a:t>
            </a:r>
          </a:p>
        </p:txBody>
      </p:sp>
      <p:sp>
        <p:nvSpPr>
          <p:cNvPr id="7" name="Picture Placeholder 24">
            <a:extLst>
              <a:ext uri="{FF2B5EF4-FFF2-40B4-BE49-F238E27FC236}">
                <a16:creationId xmlns:a16="http://schemas.microsoft.com/office/drawing/2014/main" id="{68654313-1537-5142-95BA-4A8661FBC4E6}"/>
              </a:ext>
            </a:extLst>
          </p:cNvPr>
          <p:cNvSpPr>
            <a:spLocks noGrp="1"/>
          </p:cNvSpPr>
          <p:nvPr>
            <p:ph type="pic" idx="1" hasCustomPrompt="1"/>
          </p:nvPr>
        </p:nvSpPr>
        <p:spPr>
          <a:xfrm>
            <a:off x="623888" y="620713"/>
            <a:ext cx="2596742" cy="5616575"/>
          </a:xfrm>
          <a:custGeom>
            <a:avLst/>
            <a:gdLst>
              <a:gd name="connsiteX0" fmla="*/ 0 w 2596742"/>
              <a:gd name="connsiteY0" fmla="*/ 0 h 5616575"/>
              <a:gd name="connsiteX1" fmla="*/ 2596742 w 2596742"/>
              <a:gd name="connsiteY1" fmla="*/ 0 h 5616575"/>
              <a:gd name="connsiteX2" fmla="*/ 2596742 w 2596742"/>
              <a:gd name="connsiteY2" fmla="*/ 5616575 h 5616575"/>
              <a:gd name="connsiteX3" fmla="*/ 253304 w 2596742"/>
              <a:gd name="connsiteY3" fmla="*/ 5616575 h 5616575"/>
              <a:gd name="connsiteX4" fmla="*/ 202263 w 2596742"/>
              <a:gd name="connsiteY4" fmla="*/ 5611430 h 5616575"/>
              <a:gd name="connsiteX5" fmla="*/ 0 w 259674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6742" h="5616575">
                <a:moveTo>
                  <a:pt x="0" y="0"/>
                </a:moveTo>
                <a:lnTo>
                  <a:pt x="2596742" y="0"/>
                </a:lnTo>
                <a:lnTo>
                  <a:pt x="2596742" y="5616575"/>
                </a:lnTo>
                <a:lnTo>
                  <a:pt x="253304" y="5616575"/>
                </a:lnTo>
                <a:lnTo>
                  <a:pt x="202263" y="5611430"/>
                </a:lnTo>
                <a:cubicBezTo>
                  <a:pt x="86832" y="5587809"/>
                  <a:pt x="0" y="5485676"/>
                  <a:pt x="0" y="5363262"/>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Tree>
    <p:extLst>
      <p:ext uri="{BB962C8B-B14F-4D97-AF65-F5344CB8AC3E}">
        <p14:creationId xmlns:p14="http://schemas.microsoft.com/office/powerpoint/2010/main" val="1467339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Antwerpen_wide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1B888CD-A307-4440-9DD3-B7D11E6E0368}"/>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tel 4">
            <a:extLst>
              <a:ext uri="{FF2B5EF4-FFF2-40B4-BE49-F238E27FC236}">
                <a16:creationId xmlns:a16="http://schemas.microsoft.com/office/drawing/2014/main" id="{83767035-9902-FC49-AC72-35DC514AC308}"/>
              </a:ext>
            </a:extLst>
          </p:cNvPr>
          <p:cNvSpPr>
            <a:spLocks noGrp="1"/>
          </p:cNvSpPr>
          <p:nvPr>
            <p:ph type="title"/>
          </p:nvPr>
        </p:nvSpPr>
        <p:spPr>
          <a:xfrm>
            <a:off x="623887" y="3981389"/>
            <a:ext cx="10934529" cy="665480"/>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5" name="Tijdelijke aanduiding voor inhoud 19">
            <a:extLst>
              <a:ext uri="{FF2B5EF4-FFF2-40B4-BE49-F238E27FC236}">
                <a16:creationId xmlns:a16="http://schemas.microsoft.com/office/drawing/2014/main" id="{A4040A68-34E6-9A48-9414-CDB50C7EDBAA}"/>
              </a:ext>
            </a:extLst>
          </p:cNvPr>
          <p:cNvSpPr>
            <a:spLocks noGrp="1"/>
          </p:cNvSpPr>
          <p:nvPr>
            <p:ph sz="quarter" idx="11" hasCustomPrompt="1"/>
          </p:nvPr>
        </p:nvSpPr>
        <p:spPr>
          <a:xfrm>
            <a:off x="623888" y="4857371"/>
            <a:ext cx="10934529" cy="1379915"/>
          </a:xfrm>
          <a:prstGeom prst="rect">
            <a:avLst/>
          </a:prstGeom>
        </p:spPr>
        <p:txBody>
          <a:bodyPr lIns="0" tIns="0" rIns="0" bIns="0"/>
          <a:lstStyle>
            <a:lvl1pPr>
              <a:buClr>
                <a:schemeClr val="accent2"/>
              </a:buClr>
              <a:defRPr b="0" i="0">
                <a:latin typeface="Calibri Light" panose="020F0302020204030204" pitchFamily="34" charset="0"/>
                <a:cs typeface="Calibri Light" panose="020F0302020204030204" pitchFamily="34" charset="0"/>
              </a:defRPr>
            </a:lvl1pPr>
          </a:lstStyle>
          <a:p>
            <a:r>
              <a:rPr lang="en-US" noProof="0" dirty="0"/>
              <a:t>Object</a:t>
            </a:r>
          </a:p>
        </p:txBody>
      </p:sp>
      <p:sp>
        <p:nvSpPr>
          <p:cNvPr id="6" name="Picture Placeholder 6">
            <a:extLst>
              <a:ext uri="{FF2B5EF4-FFF2-40B4-BE49-F238E27FC236}">
                <a16:creationId xmlns:a16="http://schemas.microsoft.com/office/drawing/2014/main" id="{D9E92B83-A16B-FC4F-BC12-7624D8F23711}"/>
              </a:ext>
            </a:extLst>
          </p:cNvPr>
          <p:cNvSpPr>
            <a:spLocks noGrp="1"/>
          </p:cNvSpPr>
          <p:nvPr>
            <p:ph type="pic" idx="1" hasCustomPrompt="1"/>
          </p:nvPr>
        </p:nvSpPr>
        <p:spPr>
          <a:xfrm>
            <a:off x="623888" y="620713"/>
            <a:ext cx="10934529" cy="3150175"/>
          </a:xfrm>
          <a:custGeom>
            <a:avLst/>
            <a:gdLst>
              <a:gd name="connsiteX0" fmla="*/ 0 w 10934529"/>
              <a:gd name="connsiteY0" fmla="*/ 0 h 3150175"/>
              <a:gd name="connsiteX1" fmla="*/ 10934529 w 10934529"/>
              <a:gd name="connsiteY1" fmla="*/ 0 h 3150175"/>
              <a:gd name="connsiteX2" fmla="*/ 10934529 w 10934529"/>
              <a:gd name="connsiteY2" fmla="*/ 3150175 h 3150175"/>
              <a:gd name="connsiteX3" fmla="*/ 253304 w 10934529"/>
              <a:gd name="connsiteY3" fmla="*/ 3150175 h 3150175"/>
              <a:gd name="connsiteX4" fmla="*/ 202263 w 10934529"/>
              <a:gd name="connsiteY4" fmla="*/ 3145030 h 3150175"/>
              <a:gd name="connsiteX5" fmla="*/ 0 w 10934529"/>
              <a:gd name="connsiteY5" fmla="*/ 2896862 h 315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34529" h="3150175">
                <a:moveTo>
                  <a:pt x="0" y="0"/>
                </a:moveTo>
                <a:lnTo>
                  <a:pt x="10934529" y="0"/>
                </a:lnTo>
                <a:lnTo>
                  <a:pt x="10934529" y="3150175"/>
                </a:lnTo>
                <a:lnTo>
                  <a:pt x="253304" y="3150175"/>
                </a:lnTo>
                <a:lnTo>
                  <a:pt x="202263" y="3145030"/>
                </a:lnTo>
                <a:cubicBezTo>
                  <a:pt x="86832" y="3121409"/>
                  <a:pt x="0" y="3019276"/>
                  <a:pt x="0" y="2896862"/>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Tree>
    <p:extLst>
      <p:ext uri="{BB962C8B-B14F-4D97-AF65-F5344CB8AC3E}">
        <p14:creationId xmlns:p14="http://schemas.microsoft.com/office/powerpoint/2010/main" val="360649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Antwerpen_3imag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3DA42F-3FB6-ED4E-BB67-A10574D20985}"/>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7" name="Tijdelijke aanduiding voor tekst 3">
            <a:extLst>
              <a:ext uri="{FF2B5EF4-FFF2-40B4-BE49-F238E27FC236}">
                <a16:creationId xmlns:a16="http://schemas.microsoft.com/office/drawing/2014/main" id="{AA798DC2-15C2-744D-A0DA-FBAD9971D432}"/>
              </a:ext>
            </a:extLst>
          </p:cNvPr>
          <p:cNvSpPr>
            <a:spLocks noGrp="1"/>
          </p:cNvSpPr>
          <p:nvPr>
            <p:ph type="body" sz="quarter" idx="20" hasCustomPrompt="1"/>
          </p:nvPr>
        </p:nvSpPr>
        <p:spPr>
          <a:xfrm>
            <a:off x="4380411"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8" name="Tijdelijke aanduiding voor tekst 3">
            <a:extLst>
              <a:ext uri="{FF2B5EF4-FFF2-40B4-BE49-F238E27FC236}">
                <a16:creationId xmlns:a16="http://schemas.microsoft.com/office/drawing/2014/main" id="{45C6B10F-3A7A-0A4C-A932-1D4E1382BFDF}"/>
              </a:ext>
            </a:extLst>
          </p:cNvPr>
          <p:cNvSpPr>
            <a:spLocks noGrp="1"/>
          </p:cNvSpPr>
          <p:nvPr>
            <p:ph type="body" sz="quarter" idx="21" hasCustomPrompt="1"/>
          </p:nvPr>
        </p:nvSpPr>
        <p:spPr>
          <a:xfrm>
            <a:off x="8128097"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9" name="Tijdelijke aanduiding voor tekst 3">
            <a:extLst>
              <a:ext uri="{FF2B5EF4-FFF2-40B4-BE49-F238E27FC236}">
                <a16:creationId xmlns:a16="http://schemas.microsoft.com/office/drawing/2014/main" id="{999ECC60-AB72-8647-A135-FB0CF9808264}"/>
              </a:ext>
            </a:extLst>
          </p:cNvPr>
          <p:cNvSpPr>
            <a:spLocks noGrp="1"/>
          </p:cNvSpPr>
          <p:nvPr>
            <p:ph type="body" sz="quarter" idx="22" hasCustomPrompt="1"/>
          </p:nvPr>
        </p:nvSpPr>
        <p:spPr>
          <a:xfrm>
            <a:off x="632724"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1" name="Picture Placeholder 18">
            <a:extLst>
              <a:ext uri="{FF2B5EF4-FFF2-40B4-BE49-F238E27FC236}">
                <a16:creationId xmlns:a16="http://schemas.microsoft.com/office/drawing/2014/main" id="{9EEB3BC6-5818-4244-A78C-1A7B9F04BE53}"/>
              </a:ext>
            </a:extLst>
          </p:cNvPr>
          <p:cNvSpPr>
            <a:spLocks noGrp="1"/>
          </p:cNvSpPr>
          <p:nvPr>
            <p:ph type="pic" sz="quarter" idx="12" hasCustomPrompt="1"/>
          </p:nvPr>
        </p:nvSpPr>
        <p:spPr>
          <a:xfrm>
            <a:off x="632722"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2" name="Picture Placeholder 20">
            <a:extLst>
              <a:ext uri="{FF2B5EF4-FFF2-40B4-BE49-F238E27FC236}">
                <a16:creationId xmlns:a16="http://schemas.microsoft.com/office/drawing/2014/main" id="{816787A9-2DFD-A54D-B3D1-B9387B7C8936}"/>
              </a:ext>
            </a:extLst>
          </p:cNvPr>
          <p:cNvSpPr>
            <a:spLocks noGrp="1"/>
          </p:cNvSpPr>
          <p:nvPr>
            <p:ph type="pic" sz="quarter" idx="23" hasCustomPrompt="1"/>
          </p:nvPr>
        </p:nvSpPr>
        <p:spPr>
          <a:xfrm>
            <a:off x="4380410"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2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3" name="Picture Placeholder 21">
            <a:extLst>
              <a:ext uri="{FF2B5EF4-FFF2-40B4-BE49-F238E27FC236}">
                <a16:creationId xmlns:a16="http://schemas.microsoft.com/office/drawing/2014/main" id="{B04326B7-E91B-9740-A418-C88B2E74C607}"/>
              </a:ext>
            </a:extLst>
          </p:cNvPr>
          <p:cNvSpPr>
            <a:spLocks noGrp="1"/>
          </p:cNvSpPr>
          <p:nvPr>
            <p:ph type="pic" sz="quarter" idx="24" hasCustomPrompt="1"/>
          </p:nvPr>
        </p:nvSpPr>
        <p:spPr>
          <a:xfrm>
            <a:off x="8128097"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0" name="Content Placeholder 9">
            <a:extLst>
              <a:ext uri="{FF2B5EF4-FFF2-40B4-BE49-F238E27FC236}">
                <a16:creationId xmlns:a16="http://schemas.microsoft.com/office/drawing/2014/main" id="{8D414A82-8300-43F5-8449-10B8D34A3010}"/>
              </a:ext>
            </a:extLst>
          </p:cNvPr>
          <p:cNvSpPr>
            <a:spLocks noGrp="1"/>
          </p:cNvSpPr>
          <p:nvPr>
            <p:ph sz="quarter" idx="25" hasCustomPrompt="1"/>
          </p:nvPr>
        </p:nvSpPr>
        <p:spPr>
          <a:xfrm>
            <a:off x="632723" y="4181794"/>
            <a:ext cx="3456000" cy="205304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4" name="Content Placeholder 9">
            <a:extLst>
              <a:ext uri="{FF2B5EF4-FFF2-40B4-BE49-F238E27FC236}">
                <a16:creationId xmlns:a16="http://schemas.microsoft.com/office/drawing/2014/main" id="{C55D1222-512A-4020-AE86-8C428804EA1D}"/>
              </a:ext>
            </a:extLst>
          </p:cNvPr>
          <p:cNvSpPr>
            <a:spLocks noGrp="1"/>
          </p:cNvSpPr>
          <p:nvPr>
            <p:ph sz="quarter" idx="26" hasCustomPrompt="1"/>
          </p:nvPr>
        </p:nvSpPr>
        <p:spPr>
          <a:xfrm>
            <a:off x="4380410" y="4181794"/>
            <a:ext cx="3456000" cy="205304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5" name="Content Placeholder 9">
            <a:extLst>
              <a:ext uri="{FF2B5EF4-FFF2-40B4-BE49-F238E27FC236}">
                <a16:creationId xmlns:a16="http://schemas.microsoft.com/office/drawing/2014/main" id="{A007419B-9354-4CE8-81AF-E975BC83ACBC}"/>
              </a:ext>
            </a:extLst>
          </p:cNvPr>
          <p:cNvSpPr>
            <a:spLocks noGrp="1"/>
          </p:cNvSpPr>
          <p:nvPr>
            <p:ph sz="quarter" idx="27" hasCustomPrompt="1"/>
          </p:nvPr>
        </p:nvSpPr>
        <p:spPr>
          <a:xfrm>
            <a:off x="8128097" y="4181794"/>
            <a:ext cx="3456000" cy="205304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Tree>
    <p:extLst>
      <p:ext uri="{BB962C8B-B14F-4D97-AF65-F5344CB8AC3E}">
        <p14:creationId xmlns:p14="http://schemas.microsoft.com/office/powerpoint/2010/main" val="3422180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UAntwerpen_3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D96712-8A94-CB4B-8CE6-B7A18FB19433}"/>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5" name="Tijdelijke aanduiding voor afbeelding 33">
            <a:extLst>
              <a:ext uri="{FF2B5EF4-FFF2-40B4-BE49-F238E27FC236}">
                <a16:creationId xmlns:a16="http://schemas.microsoft.com/office/drawing/2014/main" id="{9BF78AC3-F061-4145-A432-3FB7391D0F0E}"/>
              </a:ext>
            </a:extLst>
          </p:cNvPr>
          <p:cNvSpPr>
            <a:spLocks noGrp="1"/>
          </p:cNvSpPr>
          <p:nvPr>
            <p:ph type="pic" sz="quarter" idx="12" hasCustomPrompt="1"/>
          </p:nvPr>
        </p:nvSpPr>
        <p:spPr>
          <a:xfrm>
            <a:off x="1514198"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6" name="Tijdelijke aanduiding voor afbeelding 33">
            <a:extLst>
              <a:ext uri="{FF2B5EF4-FFF2-40B4-BE49-F238E27FC236}">
                <a16:creationId xmlns:a16="http://schemas.microsoft.com/office/drawing/2014/main" id="{AAA97E2B-5188-B740-8501-2BF96B4796A0}"/>
              </a:ext>
            </a:extLst>
          </p:cNvPr>
          <p:cNvSpPr>
            <a:spLocks noGrp="1"/>
          </p:cNvSpPr>
          <p:nvPr>
            <p:ph type="pic" sz="quarter" idx="18" hasCustomPrompt="1"/>
          </p:nvPr>
        </p:nvSpPr>
        <p:spPr>
          <a:xfrm>
            <a:off x="5260054"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7" name="Tijdelijke aanduiding voor afbeelding 33">
            <a:extLst>
              <a:ext uri="{FF2B5EF4-FFF2-40B4-BE49-F238E27FC236}">
                <a16:creationId xmlns:a16="http://schemas.microsoft.com/office/drawing/2014/main" id="{6410F448-44B9-E245-8CA2-3AC4F6FCD9F3}"/>
              </a:ext>
            </a:extLst>
          </p:cNvPr>
          <p:cNvSpPr>
            <a:spLocks noGrp="1"/>
          </p:cNvSpPr>
          <p:nvPr>
            <p:ph type="pic" sz="quarter" idx="19" hasCustomPrompt="1"/>
          </p:nvPr>
        </p:nvSpPr>
        <p:spPr>
          <a:xfrm>
            <a:off x="9005909"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8" name="Tijdelijke aanduiding voor tekst 3">
            <a:extLst>
              <a:ext uri="{FF2B5EF4-FFF2-40B4-BE49-F238E27FC236}">
                <a16:creationId xmlns:a16="http://schemas.microsoft.com/office/drawing/2014/main" id="{C9026212-289C-F34A-A4D7-E30D294D4195}"/>
              </a:ext>
            </a:extLst>
          </p:cNvPr>
          <p:cNvSpPr>
            <a:spLocks noGrp="1"/>
          </p:cNvSpPr>
          <p:nvPr>
            <p:ph type="body" sz="quarter" idx="22" hasCustomPrompt="1"/>
          </p:nvPr>
        </p:nvSpPr>
        <p:spPr>
          <a:xfrm>
            <a:off x="630810"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1" name="Tijdelijke aanduiding voor tekst 3">
            <a:extLst>
              <a:ext uri="{FF2B5EF4-FFF2-40B4-BE49-F238E27FC236}">
                <a16:creationId xmlns:a16="http://schemas.microsoft.com/office/drawing/2014/main" id="{642A680A-1625-824E-8281-465F0A135B3A}"/>
              </a:ext>
            </a:extLst>
          </p:cNvPr>
          <p:cNvSpPr>
            <a:spLocks noGrp="1"/>
          </p:cNvSpPr>
          <p:nvPr>
            <p:ph type="body" sz="quarter" idx="24" hasCustomPrompt="1"/>
          </p:nvPr>
        </p:nvSpPr>
        <p:spPr>
          <a:xfrm>
            <a:off x="8136376"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3" name="Tijdelijke aanduiding voor tekst 3">
            <a:extLst>
              <a:ext uri="{FF2B5EF4-FFF2-40B4-BE49-F238E27FC236}">
                <a16:creationId xmlns:a16="http://schemas.microsoft.com/office/drawing/2014/main" id="{466E1215-57EE-734D-95D4-32CDFD6B77AE}"/>
              </a:ext>
            </a:extLst>
          </p:cNvPr>
          <p:cNvSpPr>
            <a:spLocks noGrp="1"/>
          </p:cNvSpPr>
          <p:nvPr>
            <p:ph type="body" sz="quarter" idx="26" hasCustomPrompt="1"/>
          </p:nvPr>
        </p:nvSpPr>
        <p:spPr>
          <a:xfrm>
            <a:off x="4383593"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5" name="Content Placeholder 9">
            <a:extLst>
              <a:ext uri="{FF2B5EF4-FFF2-40B4-BE49-F238E27FC236}">
                <a16:creationId xmlns:a16="http://schemas.microsoft.com/office/drawing/2014/main" id="{66692AD7-78D2-4CCE-AF2E-3E0B2562ECFE}"/>
              </a:ext>
            </a:extLst>
          </p:cNvPr>
          <p:cNvSpPr>
            <a:spLocks noGrp="1"/>
          </p:cNvSpPr>
          <p:nvPr>
            <p:ph sz="quarter" idx="27" hasCustomPrompt="1"/>
          </p:nvPr>
        </p:nvSpPr>
        <p:spPr>
          <a:xfrm>
            <a:off x="630810"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6" name="Content Placeholder 9">
            <a:extLst>
              <a:ext uri="{FF2B5EF4-FFF2-40B4-BE49-F238E27FC236}">
                <a16:creationId xmlns:a16="http://schemas.microsoft.com/office/drawing/2014/main" id="{FC120415-A1CE-44F6-BDB2-ECE056C8A736}"/>
              </a:ext>
            </a:extLst>
          </p:cNvPr>
          <p:cNvSpPr>
            <a:spLocks noGrp="1"/>
          </p:cNvSpPr>
          <p:nvPr>
            <p:ph sz="quarter" idx="28" hasCustomPrompt="1"/>
          </p:nvPr>
        </p:nvSpPr>
        <p:spPr>
          <a:xfrm>
            <a:off x="4383593"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7" name="Content Placeholder 9">
            <a:extLst>
              <a:ext uri="{FF2B5EF4-FFF2-40B4-BE49-F238E27FC236}">
                <a16:creationId xmlns:a16="http://schemas.microsoft.com/office/drawing/2014/main" id="{E18EDD4A-93E4-41E6-A00B-6EF03C4ACB69}"/>
              </a:ext>
            </a:extLst>
          </p:cNvPr>
          <p:cNvSpPr>
            <a:spLocks noGrp="1"/>
          </p:cNvSpPr>
          <p:nvPr>
            <p:ph sz="quarter" idx="29" hasCustomPrompt="1"/>
          </p:nvPr>
        </p:nvSpPr>
        <p:spPr>
          <a:xfrm>
            <a:off x="8136376"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Tree>
    <p:extLst>
      <p:ext uri="{BB962C8B-B14F-4D97-AF65-F5344CB8AC3E}">
        <p14:creationId xmlns:p14="http://schemas.microsoft.com/office/powerpoint/2010/main" val="1679231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UAntwerpen_6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A64A23-42F4-0341-A372-ED0B454B6701}"/>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5" name="Tijdelijke aanduiding voor afbeelding 33">
            <a:extLst>
              <a:ext uri="{FF2B5EF4-FFF2-40B4-BE49-F238E27FC236}">
                <a16:creationId xmlns:a16="http://schemas.microsoft.com/office/drawing/2014/main" id="{19D3F277-1732-274A-BDAC-F3BB5EB73340}"/>
              </a:ext>
            </a:extLst>
          </p:cNvPr>
          <p:cNvSpPr>
            <a:spLocks noGrp="1"/>
          </p:cNvSpPr>
          <p:nvPr>
            <p:ph type="pic" sz="quarter" idx="12" hasCustomPrompt="1"/>
          </p:nvPr>
        </p:nvSpPr>
        <p:spPr>
          <a:xfrm>
            <a:off x="630664"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800"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7" name="Tijdelijke aanduiding voor afbeelding 33">
            <a:extLst>
              <a:ext uri="{FF2B5EF4-FFF2-40B4-BE49-F238E27FC236}">
                <a16:creationId xmlns:a16="http://schemas.microsoft.com/office/drawing/2014/main" id="{C73DE83C-1825-BF4A-A473-AF62420F8C69}"/>
              </a:ext>
            </a:extLst>
          </p:cNvPr>
          <p:cNvSpPr>
            <a:spLocks noGrp="1"/>
          </p:cNvSpPr>
          <p:nvPr>
            <p:ph type="pic" sz="quarter" idx="15" hasCustomPrompt="1"/>
          </p:nvPr>
        </p:nvSpPr>
        <p:spPr>
          <a:xfrm>
            <a:off x="4410221"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9" name="Tijdelijke aanduiding voor afbeelding 33">
            <a:extLst>
              <a:ext uri="{FF2B5EF4-FFF2-40B4-BE49-F238E27FC236}">
                <a16:creationId xmlns:a16="http://schemas.microsoft.com/office/drawing/2014/main" id="{64A41B62-3349-A641-9E85-33C3E278DD4F}"/>
              </a:ext>
            </a:extLst>
          </p:cNvPr>
          <p:cNvSpPr>
            <a:spLocks noGrp="1"/>
          </p:cNvSpPr>
          <p:nvPr>
            <p:ph type="pic" sz="quarter" idx="17" hasCustomPrompt="1"/>
          </p:nvPr>
        </p:nvSpPr>
        <p:spPr>
          <a:xfrm>
            <a:off x="8141330"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0" name="Tijdelijke aanduiding voor inhoud 2">
            <a:extLst>
              <a:ext uri="{FF2B5EF4-FFF2-40B4-BE49-F238E27FC236}">
                <a16:creationId xmlns:a16="http://schemas.microsoft.com/office/drawing/2014/main" id="{88F6B30C-94E8-264F-86F5-31D0E47D7244}"/>
              </a:ext>
            </a:extLst>
          </p:cNvPr>
          <p:cNvSpPr>
            <a:spLocks noGrp="1"/>
          </p:cNvSpPr>
          <p:nvPr>
            <p:ph sz="quarter" idx="24" hasCustomPrompt="1"/>
          </p:nvPr>
        </p:nvSpPr>
        <p:spPr>
          <a:xfrm>
            <a:off x="5058585" y="1411391"/>
            <a:ext cx="2404800" cy="563562"/>
          </a:xfrm>
          <a:prstGeom prst="rect">
            <a:avLst/>
          </a:prstGeom>
        </p:spPr>
        <p:txBody>
          <a:bodyPr lIns="0" tIns="0" rIns="0" bIns="0">
            <a:noAutofit/>
          </a:bodyPr>
          <a:lstStyle>
            <a:lvl1pPr marL="0" indent="0">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Project title</a:t>
            </a:r>
          </a:p>
        </p:txBody>
      </p:sp>
      <p:sp>
        <p:nvSpPr>
          <p:cNvPr id="11" name="Tijdelijke aanduiding voor inhoud 2">
            <a:extLst>
              <a:ext uri="{FF2B5EF4-FFF2-40B4-BE49-F238E27FC236}">
                <a16:creationId xmlns:a16="http://schemas.microsoft.com/office/drawing/2014/main" id="{261850B4-D4F1-234A-9F22-195572228DA4}"/>
              </a:ext>
            </a:extLst>
          </p:cNvPr>
          <p:cNvSpPr>
            <a:spLocks noGrp="1"/>
          </p:cNvSpPr>
          <p:nvPr>
            <p:ph sz="quarter" idx="25" hasCustomPrompt="1"/>
          </p:nvPr>
        </p:nvSpPr>
        <p:spPr>
          <a:xfrm>
            <a:off x="8802688" y="1411391"/>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12" name="Tijdelijke aanduiding voor inhoud 2">
            <a:extLst>
              <a:ext uri="{FF2B5EF4-FFF2-40B4-BE49-F238E27FC236}">
                <a16:creationId xmlns:a16="http://schemas.microsoft.com/office/drawing/2014/main" id="{DCDD9BD6-DB58-C84C-BD3C-F9652F4D492B}"/>
              </a:ext>
            </a:extLst>
          </p:cNvPr>
          <p:cNvSpPr>
            <a:spLocks noGrp="1"/>
          </p:cNvSpPr>
          <p:nvPr>
            <p:ph sz="quarter" idx="26" hasCustomPrompt="1"/>
          </p:nvPr>
        </p:nvSpPr>
        <p:spPr>
          <a:xfrm>
            <a:off x="1326874" y="1411391"/>
            <a:ext cx="2404800" cy="563562"/>
          </a:xfrm>
          <a:prstGeom prst="rect">
            <a:avLst/>
          </a:prstGeom>
        </p:spPr>
        <p:txBody>
          <a:bodyPr lIns="0" tIns="0" rIns="0" bIns="0">
            <a:noAutofit/>
          </a:bodyPr>
          <a:lstStyle>
            <a:lvl1pPr marL="0" indent="0">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Project title</a:t>
            </a:r>
          </a:p>
        </p:txBody>
      </p:sp>
      <p:sp>
        <p:nvSpPr>
          <p:cNvPr id="15" name="Tijdelijke aanduiding voor afbeelding 33">
            <a:extLst>
              <a:ext uri="{FF2B5EF4-FFF2-40B4-BE49-F238E27FC236}">
                <a16:creationId xmlns:a16="http://schemas.microsoft.com/office/drawing/2014/main" id="{965879DE-F296-964E-A952-9184C5050EF5}"/>
              </a:ext>
            </a:extLst>
          </p:cNvPr>
          <p:cNvSpPr>
            <a:spLocks noGrp="1"/>
          </p:cNvSpPr>
          <p:nvPr>
            <p:ph type="pic" sz="quarter" idx="28" hasCustomPrompt="1"/>
          </p:nvPr>
        </p:nvSpPr>
        <p:spPr>
          <a:xfrm>
            <a:off x="630664"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7" name="Tijdelijke aanduiding voor afbeelding 33">
            <a:extLst>
              <a:ext uri="{FF2B5EF4-FFF2-40B4-BE49-F238E27FC236}">
                <a16:creationId xmlns:a16="http://schemas.microsoft.com/office/drawing/2014/main" id="{D15EA347-33D1-EE4E-9464-3CF0EAE3CC0B}"/>
              </a:ext>
            </a:extLst>
          </p:cNvPr>
          <p:cNvSpPr>
            <a:spLocks noGrp="1"/>
          </p:cNvSpPr>
          <p:nvPr>
            <p:ph type="pic" sz="quarter" idx="30" hasCustomPrompt="1"/>
          </p:nvPr>
        </p:nvSpPr>
        <p:spPr>
          <a:xfrm>
            <a:off x="4410221"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9" name="Tijdelijke aanduiding voor afbeelding 33">
            <a:extLst>
              <a:ext uri="{FF2B5EF4-FFF2-40B4-BE49-F238E27FC236}">
                <a16:creationId xmlns:a16="http://schemas.microsoft.com/office/drawing/2014/main" id="{4EC1974C-2EB3-274B-A88C-617CC7414E5A}"/>
              </a:ext>
            </a:extLst>
          </p:cNvPr>
          <p:cNvSpPr>
            <a:spLocks noGrp="1"/>
          </p:cNvSpPr>
          <p:nvPr>
            <p:ph type="pic" sz="quarter" idx="32" hasCustomPrompt="1"/>
          </p:nvPr>
        </p:nvSpPr>
        <p:spPr>
          <a:xfrm>
            <a:off x="8141330"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20" name="Tijdelijke aanduiding voor inhoud 2">
            <a:extLst>
              <a:ext uri="{FF2B5EF4-FFF2-40B4-BE49-F238E27FC236}">
                <a16:creationId xmlns:a16="http://schemas.microsoft.com/office/drawing/2014/main" id="{330314A6-BF29-EC42-BF75-622C5286D534}"/>
              </a:ext>
            </a:extLst>
          </p:cNvPr>
          <p:cNvSpPr>
            <a:spLocks noGrp="1"/>
          </p:cNvSpPr>
          <p:nvPr>
            <p:ph sz="quarter" idx="33" hasCustomPrompt="1"/>
          </p:nvPr>
        </p:nvSpPr>
        <p:spPr>
          <a:xfrm>
            <a:off x="5058585"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21" name="Tijdelijke aanduiding voor inhoud 2">
            <a:extLst>
              <a:ext uri="{FF2B5EF4-FFF2-40B4-BE49-F238E27FC236}">
                <a16:creationId xmlns:a16="http://schemas.microsoft.com/office/drawing/2014/main" id="{D6D76FCC-D508-DD4F-BB82-48A5BCC54578}"/>
              </a:ext>
            </a:extLst>
          </p:cNvPr>
          <p:cNvSpPr>
            <a:spLocks noGrp="1"/>
          </p:cNvSpPr>
          <p:nvPr>
            <p:ph sz="quarter" idx="34" hasCustomPrompt="1"/>
          </p:nvPr>
        </p:nvSpPr>
        <p:spPr>
          <a:xfrm>
            <a:off x="8802688"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22" name="Tijdelijke aanduiding voor inhoud 2">
            <a:extLst>
              <a:ext uri="{FF2B5EF4-FFF2-40B4-BE49-F238E27FC236}">
                <a16:creationId xmlns:a16="http://schemas.microsoft.com/office/drawing/2014/main" id="{125E4E80-E44F-EA4F-8054-6AB42A8470B4}"/>
              </a:ext>
            </a:extLst>
          </p:cNvPr>
          <p:cNvSpPr>
            <a:spLocks noGrp="1"/>
          </p:cNvSpPr>
          <p:nvPr>
            <p:ph sz="quarter" idx="35" hasCustomPrompt="1"/>
          </p:nvPr>
        </p:nvSpPr>
        <p:spPr>
          <a:xfrm>
            <a:off x="1326874"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23" name="Content Placeholder 9">
            <a:extLst>
              <a:ext uri="{FF2B5EF4-FFF2-40B4-BE49-F238E27FC236}">
                <a16:creationId xmlns:a16="http://schemas.microsoft.com/office/drawing/2014/main" id="{3528E721-8656-4BDD-B009-8819AFB97FC5}"/>
              </a:ext>
            </a:extLst>
          </p:cNvPr>
          <p:cNvSpPr>
            <a:spLocks noGrp="1"/>
          </p:cNvSpPr>
          <p:nvPr>
            <p:ph sz="quarter" idx="36" hasCustomPrompt="1"/>
          </p:nvPr>
        </p:nvSpPr>
        <p:spPr>
          <a:xfrm>
            <a:off x="1339266" y="2133247"/>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4" name="Content Placeholder 9">
            <a:extLst>
              <a:ext uri="{FF2B5EF4-FFF2-40B4-BE49-F238E27FC236}">
                <a16:creationId xmlns:a16="http://schemas.microsoft.com/office/drawing/2014/main" id="{2C048C0B-E29D-49EF-80B5-29D0B0F479C0}"/>
              </a:ext>
            </a:extLst>
          </p:cNvPr>
          <p:cNvSpPr>
            <a:spLocks noGrp="1"/>
          </p:cNvSpPr>
          <p:nvPr>
            <p:ph sz="quarter" idx="37" hasCustomPrompt="1"/>
          </p:nvPr>
        </p:nvSpPr>
        <p:spPr>
          <a:xfrm>
            <a:off x="1339266" y="4586421"/>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5" name="Content Placeholder 9">
            <a:extLst>
              <a:ext uri="{FF2B5EF4-FFF2-40B4-BE49-F238E27FC236}">
                <a16:creationId xmlns:a16="http://schemas.microsoft.com/office/drawing/2014/main" id="{5F680696-8F3B-4E74-B265-71DF36E09776}"/>
              </a:ext>
            </a:extLst>
          </p:cNvPr>
          <p:cNvSpPr>
            <a:spLocks noGrp="1"/>
          </p:cNvSpPr>
          <p:nvPr>
            <p:ph sz="quarter" idx="38" hasCustomPrompt="1"/>
          </p:nvPr>
        </p:nvSpPr>
        <p:spPr>
          <a:xfrm>
            <a:off x="5070977" y="2133247"/>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6" name="Content Placeholder 9">
            <a:extLst>
              <a:ext uri="{FF2B5EF4-FFF2-40B4-BE49-F238E27FC236}">
                <a16:creationId xmlns:a16="http://schemas.microsoft.com/office/drawing/2014/main" id="{50B084AF-045B-4B49-8FBE-93ACB3E7F00A}"/>
              </a:ext>
            </a:extLst>
          </p:cNvPr>
          <p:cNvSpPr>
            <a:spLocks noGrp="1"/>
          </p:cNvSpPr>
          <p:nvPr>
            <p:ph sz="quarter" idx="39" hasCustomPrompt="1"/>
          </p:nvPr>
        </p:nvSpPr>
        <p:spPr>
          <a:xfrm>
            <a:off x="8802688" y="2133247"/>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7" name="Content Placeholder 9">
            <a:extLst>
              <a:ext uri="{FF2B5EF4-FFF2-40B4-BE49-F238E27FC236}">
                <a16:creationId xmlns:a16="http://schemas.microsoft.com/office/drawing/2014/main" id="{AD8E938A-1AD9-4373-BBFD-C7C066DAB3FA}"/>
              </a:ext>
            </a:extLst>
          </p:cNvPr>
          <p:cNvSpPr>
            <a:spLocks noGrp="1"/>
          </p:cNvSpPr>
          <p:nvPr>
            <p:ph sz="quarter" idx="40" hasCustomPrompt="1"/>
          </p:nvPr>
        </p:nvSpPr>
        <p:spPr>
          <a:xfrm>
            <a:off x="5070977" y="4586421"/>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8" name="Content Placeholder 9">
            <a:extLst>
              <a:ext uri="{FF2B5EF4-FFF2-40B4-BE49-F238E27FC236}">
                <a16:creationId xmlns:a16="http://schemas.microsoft.com/office/drawing/2014/main" id="{0C6D1181-34A3-47D3-99A2-1B802126EDC5}"/>
              </a:ext>
            </a:extLst>
          </p:cNvPr>
          <p:cNvSpPr>
            <a:spLocks noGrp="1"/>
          </p:cNvSpPr>
          <p:nvPr>
            <p:ph sz="quarter" idx="41" hasCustomPrompt="1"/>
          </p:nvPr>
        </p:nvSpPr>
        <p:spPr>
          <a:xfrm>
            <a:off x="8802688" y="4586421"/>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Tree>
    <p:extLst>
      <p:ext uri="{BB962C8B-B14F-4D97-AF65-F5344CB8AC3E}">
        <p14:creationId xmlns:p14="http://schemas.microsoft.com/office/powerpoint/2010/main" val="4149166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Antwerpen-objec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06A4-C8C0-BA4F-A09B-9014BCE49913}"/>
              </a:ext>
            </a:extLst>
          </p:cNvPr>
          <p:cNvSpPr>
            <a:spLocks noGrp="1"/>
          </p:cNvSpPr>
          <p:nvPr>
            <p:ph type="title"/>
          </p:nvPr>
        </p:nvSpPr>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1876E971-EE47-7745-ACA8-1DEF0415F3DA}"/>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jdelijke aanduiding voor grafiek 4">
            <a:extLst>
              <a:ext uri="{FF2B5EF4-FFF2-40B4-BE49-F238E27FC236}">
                <a16:creationId xmlns:a16="http://schemas.microsoft.com/office/drawing/2014/main" id="{967EE9E6-2701-5E4F-A341-5478485FBD82}"/>
              </a:ext>
            </a:extLst>
          </p:cNvPr>
          <p:cNvSpPr>
            <a:spLocks noGrp="1"/>
          </p:cNvSpPr>
          <p:nvPr>
            <p:ph type="chart" sz="quarter" idx="11" hasCustomPrompt="1"/>
          </p:nvPr>
        </p:nvSpPr>
        <p:spPr>
          <a:xfrm>
            <a:off x="623889" y="1578459"/>
            <a:ext cx="10944224" cy="4658829"/>
          </a:xfrm>
          <a:prstGeom prst="rect">
            <a:avLst/>
          </a:prstGeom>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 typeface="Arial" panose="020B0604020202020204" pitchFamily="34" charset="0"/>
              <a:buNone/>
              <a:tabLst/>
              <a:defRPr b="0" i="0">
                <a:latin typeface="Calibri Light" panose="020F0302020204030204" pitchFamily="34" charset="0"/>
                <a:cs typeface="Calibri Light" panose="020F0302020204030204" pitchFamily="34" charset="0"/>
              </a:defRPr>
            </a:lvl1pPr>
          </a:lstStyle>
          <a:p>
            <a:pPr marL="457200" marR="0" lvl="0" indent="-457200" algn="l" defTabSz="914400" rtl="0" eaLnBrk="1" fontAlgn="auto" latinLnBrk="0" hangingPunct="1">
              <a:lnSpc>
                <a:spcPct val="90000"/>
              </a:lnSpc>
              <a:spcBef>
                <a:spcPts val="1000"/>
              </a:spcBef>
              <a:spcAft>
                <a:spcPts val="0"/>
              </a:spcAft>
              <a:buClr>
                <a:schemeClr val="accent2"/>
              </a:buClr>
              <a:buSzPct val="75000"/>
              <a:tabLst/>
              <a:defRPr/>
            </a:pPr>
            <a:r>
              <a:rPr lang="en-US" noProof="0"/>
              <a:t>Click the icon to add an object</a:t>
            </a:r>
          </a:p>
        </p:txBody>
      </p:sp>
    </p:spTree>
    <p:extLst>
      <p:ext uri="{BB962C8B-B14F-4D97-AF65-F5344CB8AC3E}">
        <p14:creationId xmlns:p14="http://schemas.microsoft.com/office/powerpoint/2010/main" val="3082753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jdelijke aanduiding voor titel 1">
            <a:extLst>
              <a:ext uri="{FF2B5EF4-FFF2-40B4-BE49-F238E27FC236}">
                <a16:creationId xmlns:a16="http://schemas.microsoft.com/office/drawing/2014/main" id="{1948A336-DFA9-6348-B512-B2BBC75D1D43}"/>
              </a:ext>
            </a:extLst>
          </p:cNvPr>
          <p:cNvSpPr>
            <a:spLocks noGrp="1"/>
          </p:cNvSpPr>
          <p:nvPr>
            <p:ph type="title"/>
          </p:nvPr>
        </p:nvSpPr>
        <p:spPr>
          <a:xfrm>
            <a:off x="623887" y="620713"/>
            <a:ext cx="10944226" cy="791794"/>
          </a:xfrm>
          <a:prstGeom prst="rect">
            <a:avLst/>
          </a:prstGeom>
        </p:spPr>
        <p:txBody>
          <a:bodyPr vert="horz" lIns="0" tIns="0" rIns="0" bIns="0" rtlCol="0" anchor="t" anchorCtr="0">
            <a:normAutofit/>
          </a:bodyPr>
          <a:lstStyle/>
          <a:p>
            <a:r>
              <a:rPr lang="en-US" noProof="0" dirty="0"/>
              <a:t>Click to edit Master title style</a:t>
            </a:r>
          </a:p>
        </p:txBody>
      </p:sp>
      <p:sp>
        <p:nvSpPr>
          <p:cNvPr id="9" name="Tijdelijke aanduiding voor dianummer 3">
            <a:extLst>
              <a:ext uri="{FF2B5EF4-FFF2-40B4-BE49-F238E27FC236}">
                <a16:creationId xmlns:a16="http://schemas.microsoft.com/office/drawing/2014/main" id="{ACEE07E0-D229-2548-A4C6-019956C34182}"/>
              </a:ext>
            </a:extLst>
          </p:cNvPr>
          <p:cNvSpPr>
            <a:spLocks noGrp="1"/>
          </p:cNvSpPr>
          <p:nvPr>
            <p:ph type="sldNum" sz="quarter" idx="4"/>
          </p:nvPr>
        </p:nvSpPr>
        <p:spPr>
          <a:xfrm>
            <a:off x="8923493" y="6339173"/>
            <a:ext cx="2644619" cy="365125"/>
          </a:xfrm>
          <a:prstGeom prst="rect">
            <a:avLst/>
          </a:prstGeom>
        </p:spPr>
        <p:txBody>
          <a:bodyPr vert="horz" lIns="91440" tIns="45720" rIns="91440" bIns="45720" rtlCol="0" anchor="ctr"/>
          <a:lstStyle>
            <a:lvl1pPr algn="r">
              <a:defRPr sz="1000" b="0" i="0">
                <a:solidFill>
                  <a:schemeClr val="tx2"/>
                </a:solidFill>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cs typeface="Calibri Light" panose="020F0302020204030204" pitchFamily="34" charset="0"/>
            </a:endParaRPr>
          </a:p>
        </p:txBody>
      </p:sp>
      <p:sp>
        <p:nvSpPr>
          <p:cNvPr id="5" name="Text Placeholder 4">
            <a:extLst>
              <a:ext uri="{FF2B5EF4-FFF2-40B4-BE49-F238E27FC236}">
                <a16:creationId xmlns:a16="http://schemas.microsoft.com/office/drawing/2014/main" id="{0912212B-EACF-4AB5-8035-E9729BF5330A}"/>
              </a:ext>
            </a:extLst>
          </p:cNvPr>
          <p:cNvSpPr>
            <a:spLocks noGrp="1"/>
          </p:cNvSpPr>
          <p:nvPr>
            <p:ph type="body" idx="1"/>
          </p:nvPr>
        </p:nvSpPr>
        <p:spPr>
          <a:xfrm>
            <a:off x="623887" y="1516380"/>
            <a:ext cx="10944225" cy="4720907"/>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0" name="Afbeelding 5">
            <a:extLst>
              <a:ext uri="{FF2B5EF4-FFF2-40B4-BE49-F238E27FC236}">
                <a16:creationId xmlns:a16="http://schemas.microsoft.com/office/drawing/2014/main" id="{A755C6A7-BD9D-492D-8CB2-33F0A4141369}"/>
              </a:ext>
            </a:extLst>
          </p:cNvPr>
          <p:cNvPicPr>
            <a:picLocks noChangeAspect="1"/>
          </p:cNvPicPr>
          <p:nvPr userDrawn="1"/>
        </p:nvPicPr>
        <p:blipFill>
          <a:blip r:embed="rId15"/>
          <a:stretch>
            <a:fillRect/>
          </a:stretch>
        </p:blipFill>
        <p:spPr>
          <a:xfrm>
            <a:off x="626400" y="6466361"/>
            <a:ext cx="867176" cy="226800"/>
          </a:xfrm>
          <a:prstGeom prst="rect">
            <a:avLst/>
          </a:prstGeom>
        </p:spPr>
      </p:pic>
    </p:spTree>
  </p:cSld>
  <p:clrMap bg1="lt1" tx1="dk1" bg2="lt2" tx2="dk2" accent1="accent1" accent2="accent2" accent3="accent3" accent4="accent4" accent5="accent5" accent6="accent6" hlink="hlink" folHlink="folHlink"/>
  <p:sldLayoutIdLst>
    <p:sldLayoutId id="2147484115" r:id="rId1"/>
    <p:sldLayoutId id="2147484105" r:id="rId2"/>
    <p:sldLayoutId id="2147484106" r:id="rId3"/>
    <p:sldLayoutId id="2147484107" r:id="rId4"/>
    <p:sldLayoutId id="2147484108" r:id="rId5"/>
    <p:sldLayoutId id="2147484109" r:id="rId6"/>
    <p:sldLayoutId id="2147484110" r:id="rId7"/>
    <p:sldLayoutId id="2147484111" r:id="rId8"/>
    <p:sldLayoutId id="2147484113" r:id="rId9"/>
    <p:sldLayoutId id="2147484112" r:id="rId10"/>
    <p:sldLayoutId id="2147484102" r:id="rId11"/>
    <p:sldLayoutId id="2147484116" r:id="rId12"/>
    <p:sldLayoutId id="2147484117" r:id="rId13"/>
  </p:sldLayoutIdLst>
  <p:hf hdr="0"/>
  <p:txStyles>
    <p:titleStyle>
      <a:lvl1pPr algn="l" defTabSz="1217054" rtl="0" eaLnBrk="1" fontAlgn="base" hangingPunct="1">
        <a:spcBef>
          <a:spcPct val="0"/>
        </a:spcBef>
        <a:spcAft>
          <a:spcPct val="0"/>
        </a:spcAft>
        <a:defRPr sz="3800" b="1" i="0" kern="1200">
          <a:solidFill>
            <a:schemeClr val="accent2"/>
          </a:solidFill>
          <a:latin typeface="Calibri" panose="020F0502020204030204" pitchFamily="34" charset="0"/>
          <a:ea typeface="Verdana" charset="0"/>
          <a:cs typeface="Calibri" panose="020F0502020204030204" pitchFamily="34" charset="0"/>
        </a:defRPr>
      </a:lvl1pPr>
      <a:lvl2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2pPr>
      <a:lvl3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3pPr>
      <a:lvl4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4pPr>
      <a:lvl5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68288" indent="-268288" algn="l" defTabSz="1217054" rtl="0" eaLnBrk="1" fontAlgn="base" hangingPunct="1">
        <a:spcBef>
          <a:spcPct val="20000"/>
        </a:spcBef>
        <a:spcAft>
          <a:spcPct val="0"/>
        </a:spcAft>
        <a:buClr>
          <a:schemeClr val="accent2"/>
        </a:buClr>
        <a:buSzPct val="75000"/>
        <a:buFont typeface="Wingdings" panose="05000000000000000000" pitchFamily="2" charset="2"/>
        <a:buChar char="§"/>
        <a:defRPr sz="2800" b="1" i="0" kern="1200">
          <a:solidFill>
            <a:schemeClr val="tx1"/>
          </a:solidFill>
          <a:latin typeface="+mn-lt"/>
          <a:ea typeface="Verdana" charset="0"/>
          <a:cs typeface="Calibri Light" panose="020F0302020204030204" pitchFamily="34" charset="0"/>
        </a:defRPr>
      </a:lvl1pPr>
      <a:lvl2pPr marL="628650" indent="-268288" algn="l" defTabSz="1217054" rtl="0" eaLnBrk="1" fontAlgn="base" hangingPunct="1">
        <a:spcBef>
          <a:spcPct val="20000"/>
        </a:spcBef>
        <a:spcAft>
          <a:spcPct val="0"/>
        </a:spcAft>
        <a:buClr>
          <a:schemeClr val="accent1"/>
        </a:buClr>
        <a:buSzPct val="75000"/>
        <a:buFont typeface="Wingdings" panose="05000000000000000000" pitchFamily="2" charset="2"/>
        <a:buChar char="§"/>
        <a:defRPr sz="2400" kern="1200">
          <a:solidFill>
            <a:schemeClr val="tx1"/>
          </a:solidFill>
          <a:latin typeface="+mn-lt"/>
          <a:ea typeface="Verdana" charset="0"/>
          <a:cs typeface="Calibri" panose="020F0502020204030204" pitchFamily="34" charset="0"/>
        </a:defRPr>
      </a:lvl2pPr>
      <a:lvl3pPr marL="987425" indent="-268288" algn="l" defTabSz="1217054" rtl="0" eaLnBrk="1" fontAlgn="base" hangingPunct="1">
        <a:spcBef>
          <a:spcPct val="20000"/>
        </a:spcBef>
        <a:spcAft>
          <a:spcPct val="0"/>
        </a:spcAft>
        <a:buClr>
          <a:schemeClr val="accent1"/>
        </a:buClr>
        <a:buFont typeface="Arial" panose="020B0604020202020204" pitchFamily="34" charset="0"/>
        <a:buChar char="•"/>
        <a:defRPr sz="2000" kern="1200">
          <a:solidFill>
            <a:schemeClr val="tx1"/>
          </a:solidFill>
          <a:latin typeface="+mn-lt"/>
          <a:ea typeface="Verdana" charset="0"/>
          <a:cs typeface="Calibri" panose="020F0502020204030204" pitchFamily="34" charset="0"/>
        </a:defRPr>
      </a:lvl3pPr>
      <a:lvl4pPr marL="1347788"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4pPr>
      <a:lvl5pPr marL="1700213"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5pPr>
      <a:lvl6pPr marL="2076450"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441575" indent="-285750" algn="l" defTabSz="1219140" rtl="0" eaLnBrk="1" latinLnBrk="0" hangingPunct="1">
        <a:spcBef>
          <a:spcPct val="20000"/>
        </a:spcBef>
        <a:buFont typeface="Arial" panose="020B0604020202020204" pitchFamily="34" charset="0"/>
        <a:buChar char="•"/>
        <a:defRPr lang="nl-BE" sz="1800" kern="1200" dirty="0" err="1" smtClean="0">
          <a:solidFill>
            <a:schemeClr val="tx1"/>
          </a:solidFill>
          <a:latin typeface="+mn-lt"/>
          <a:ea typeface="+mn-ea"/>
          <a:cs typeface="+mn-cs"/>
        </a:defRPr>
      </a:lvl7pPr>
      <a:lvl8pPr marL="2795587"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160712"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3" userDrawn="1">
          <p15:clr>
            <a:srgbClr val="F26B43"/>
          </p15:clr>
        </p15:guide>
        <p15:guide id="2" pos="7287" userDrawn="1">
          <p15:clr>
            <a:srgbClr val="F26B43"/>
          </p15:clr>
        </p15:guide>
        <p15:guide id="3" orient="horz" pos="391" userDrawn="1">
          <p15:clr>
            <a:srgbClr val="F26B43"/>
          </p15:clr>
        </p15:guide>
        <p15:guide id="4" orient="horz" pos="392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548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1" userDrawn="1">
          <p15:clr>
            <a:srgbClr val="F26B43"/>
          </p15:clr>
        </p15:guide>
        <p15:guide id="2" pos="393" userDrawn="1">
          <p15:clr>
            <a:srgbClr val="F26B43"/>
          </p15:clr>
        </p15:guide>
        <p15:guide id="3" pos="7287" userDrawn="1">
          <p15:clr>
            <a:srgbClr val="F26B43"/>
          </p15:clr>
        </p15:guide>
        <p15:guide id="4" orient="horz" pos="392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hyperlink" Target="https://folk.idi.ntnu.no/elster/tdt4200-f09/gropp-mpi-tutorial.pdf" TargetMode="External"/><Relationship Id="rId2" Type="http://schemas.openxmlformats.org/officeDocument/2006/relationships/hyperlink" Target="https://mpi4py.readthedocs.io/en/stable/"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7654-B1F8-CB41-A11C-78EAAE0B4DB9}"/>
              </a:ext>
            </a:extLst>
          </p:cNvPr>
          <p:cNvSpPr>
            <a:spLocks noGrp="1"/>
          </p:cNvSpPr>
          <p:nvPr>
            <p:ph type="title"/>
          </p:nvPr>
        </p:nvSpPr>
        <p:spPr/>
        <p:txBody>
          <a:bodyPr/>
          <a:lstStyle/>
          <a:p>
            <a:r>
              <a:rPr lang="en-US" noProof="0" dirty="0"/>
              <a:t>Parallel Programming</a:t>
            </a:r>
          </a:p>
        </p:txBody>
      </p:sp>
      <p:sp>
        <p:nvSpPr>
          <p:cNvPr id="3" name="Text Placeholder 2">
            <a:extLst>
              <a:ext uri="{FF2B5EF4-FFF2-40B4-BE49-F238E27FC236}">
                <a16:creationId xmlns:a16="http://schemas.microsoft.com/office/drawing/2014/main" id="{BE59F27B-4FA1-1945-B3AE-2234EB3F591F}"/>
              </a:ext>
            </a:extLst>
          </p:cNvPr>
          <p:cNvSpPr>
            <a:spLocks noGrp="1"/>
          </p:cNvSpPr>
          <p:nvPr>
            <p:ph type="body" sz="quarter" idx="10"/>
          </p:nvPr>
        </p:nvSpPr>
        <p:spPr/>
        <p:txBody>
          <a:bodyPr/>
          <a:lstStyle/>
          <a:p>
            <a:r>
              <a:rPr lang="en-US" dirty="0"/>
              <a:t>Project assignment</a:t>
            </a:r>
          </a:p>
          <a:p>
            <a:r>
              <a:rPr lang="en-US" dirty="0">
                <a:solidFill>
                  <a:srgbClr val="FFC000"/>
                </a:solidFill>
              </a:rPr>
              <a:t>Domain decomposition for Molecular Dynamics</a:t>
            </a:r>
          </a:p>
        </p:txBody>
      </p:sp>
    </p:spTree>
    <p:extLst>
      <p:ext uri="{BB962C8B-B14F-4D97-AF65-F5344CB8AC3E}">
        <p14:creationId xmlns:p14="http://schemas.microsoft.com/office/powerpoint/2010/main" val="2323801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E77A-27F6-DB47-B688-AFEC96EF603F}"/>
              </a:ext>
            </a:extLst>
          </p:cNvPr>
          <p:cNvSpPr>
            <a:spLocks noGrp="1"/>
          </p:cNvSpPr>
          <p:nvPr>
            <p:ph type="title"/>
          </p:nvPr>
        </p:nvSpPr>
        <p:spPr/>
        <p:txBody>
          <a:bodyPr/>
          <a:lstStyle/>
          <a:p>
            <a:r>
              <a:rPr lang="en-GB" dirty="0"/>
              <a:t>Strategy </a:t>
            </a:r>
          </a:p>
        </p:txBody>
      </p:sp>
      <p:sp>
        <p:nvSpPr>
          <p:cNvPr id="3" name="Slide Number Placeholder 2">
            <a:extLst>
              <a:ext uri="{FF2B5EF4-FFF2-40B4-BE49-F238E27FC236}">
                <a16:creationId xmlns:a16="http://schemas.microsoft.com/office/drawing/2014/main" id="{A8AD49DC-0B21-174B-93E2-39AB93639980}"/>
              </a:ext>
            </a:extLst>
          </p:cNvPr>
          <p:cNvSpPr>
            <a:spLocks noGrp="1"/>
          </p:cNvSpPr>
          <p:nvPr>
            <p:ph type="sldNum" sz="quarter" idx="10"/>
          </p:nvPr>
        </p:nvSpPr>
        <p:spPr/>
        <p:txBody>
          <a:bodyPr/>
          <a:lstStyle/>
          <a:p>
            <a:fld id="{E038E271-308C-2E46-A3EC-56326F9084CC}" type="slidenum">
              <a:rPr lang="nl-BE" smtClean="0"/>
              <a:pPr/>
              <a:t>10</a:t>
            </a:fld>
            <a:endParaRPr lang="nl-BE" dirty="0"/>
          </a:p>
        </p:txBody>
      </p:sp>
      <p:sp>
        <p:nvSpPr>
          <p:cNvPr id="4" name="Text Placeholder 3">
            <a:extLst>
              <a:ext uri="{FF2B5EF4-FFF2-40B4-BE49-F238E27FC236}">
                <a16:creationId xmlns:a16="http://schemas.microsoft.com/office/drawing/2014/main" id="{552EEC81-3B5D-F747-990D-8E61370A2B2E}"/>
              </a:ext>
            </a:extLst>
          </p:cNvPr>
          <p:cNvSpPr>
            <a:spLocks noGrp="1"/>
          </p:cNvSpPr>
          <p:nvPr>
            <p:ph type="body" sz="quarter" idx="11"/>
          </p:nvPr>
        </p:nvSpPr>
        <p:spPr/>
        <p:txBody>
          <a:bodyPr>
            <a:normAutofit/>
          </a:bodyPr>
          <a:lstStyle/>
          <a:p>
            <a:r>
              <a:rPr lang="en-GB" dirty="0"/>
              <a:t>make sure you have carried out personal-</a:t>
            </a:r>
            <a:r>
              <a:rPr lang="en-GB" dirty="0" err="1"/>
              <a:t>setup.pdf</a:t>
            </a:r>
            <a:endParaRPr lang="en-GB" dirty="0"/>
          </a:p>
          <a:p>
            <a:pPr lvl="1"/>
            <a:r>
              <a:rPr lang="en-GB" dirty="0" err="1"/>
              <a:t>github</a:t>
            </a:r>
            <a:r>
              <a:rPr lang="en-GB" dirty="0"/>
              <a:t> account!</a:t>
            </a:r>
          </a:p>
          <a:p>
            <a:pPr lvl="1"/>
            <a:r>
              <a:rPr lang="en-GB" dirty="0" err="1"/>
              <a:t>mpi</a:t>
            </a:r>
            <a:r>
              <a:rPr lang="en-GB" dirty="0"/>
              <a:t> installation (was forgotten in the VM)</a:t>
            </a:r>
          </a:p>
          <a:p>
            <a:r>
              <a:rPr lang="en-GB" dirty="0"/>
              <a:t>see principles in first talk</a:t>
            </a:r>
          </a:p>
          <a:p>
            <a:r>
              <a:rPr lang="en-GB" dirty="0"/>
              <a:t>use </a:t>
            </a:r>
            <a:r>
              <a:rPr lang="en-GB" dirty="0" err="1"/>
              <a:t>micc</a:t>
            </a:r>
            <a:endParaRPr lang="en-GB" dirty="0"/>
          </a:p>
          <a:p>
            <a:pPr lvl="1"/>
            <a:r>
              <a:rPr lang="en-GB" dirty="0"/>
              <a:t>put your code in a private </a:t>
            </a:r>
            <a:r>
              <a:rPr lang="en-GB" dirty="0" err="1"/>
              <a:t>github</a:t>
            </a:r>
            <a:r>
              <a:rPr lang="en-GB" dirty="0"/>
              <a:t> repository and give me access</a:t>
            </a:r>
          </a:p>
          <a:p>
            <a:pPr lvl="2"/>
            <a:r>
              <a:rPr lang="en-GB" dirty="0"/>
              <a:t>you have a backup at any time (commit and push regularly)</a:t>
            </a:r>
          </a:p>
          <a:p>
            <a:pPr lvl="2"/>
            <a:r>
              <a:rPr lang="en-GB" dirty="0"/>
              <a:t>I can check your code and investigate your problems to help you</a:t>
            </a:r>
          </a:p>
          <a:p>
            <a:pPr lvl="2"/>
            <a:r>
              <a:rPr lang="en-GB" dirty="0"/>
              <a:t>the code is a deliverable for the evaluation</a:t>
            </a:r>
          </a:p>
          <a:p>
            <a:pPr lvl="1"/>
            <a:endParaRPr lang="en-GB" dirty="0"/>
          </a:p>
          <a:p>
            <a:endParaRPr lang="en-GB" dirty="0"/>
          </a:p>
          <a:p>
            <a:endParaRPr lang="en-GB" dirty="0"/>
          </a:p>
        </p:txBody>
      </p:sp>
    </p:spTree>
    <p:extLst>
      <p:ext uri="{BB962C8B-B14F-4D97-AF65-F5344CB8AC3E}">
        <p14:creationId xmlns:p14="http://schemas.microsoft.com/office/powerpoint/2010/main" val="239012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E77A-27F6-DB47-B688-AFEC96EF603F}"/>
              </a:ext>
            </a:extLst>
          </p:cNvPr>
          <p:cNvSpPr>
            <a:spLocks noGrp="1"/>
          </p:cNvSpPr>
          <p:nvPr>
            <p:ph type="title"/>
          </p:nvPr>
        </p:nvSpPr>
        <p:spPr/>
        <p:txBody>
          <a:bodyPr/>
          <a:lstStyle/>
          <a:p>
            <a:r>
              <a:rPr lang="en-GB" dirty="0"/>
              <a:t>Strategy </a:t>
            </a:r>
          </a:p>
        </p:txBody>
      </p:sp>
      <p:sp>
        <p:nvSpPr>
          <p:cNvPr id="3" name="Slide Number Placeholder 2">
            <a:extLst>
              <a:ext uri="{FF2B5EF4-FFF2-40B4-BE49-F238E27FC236}">
                <a16:creationId xmlns:a16="http://schemas.microsoft.com/office/drawing/2014/main" id="{A8AD49DC-0B21-174B-93E2-39AB93639980}"/>
              </a:ext>
            </a:extLst>
          </p:cNvPr>
          <p:cNvSpPr>
            <a:spLocks noGrp="1"/>
          </p:cNvSpPr>
          <p:nvPr>
            <p:ph type="sldNum" sz="quarter" idx="10"/>
          </p:nvPr>
        </p:nvSpPr>
        <p:spPr/>
        <p:txBody>
          <a:bodyPr/>
          <a:lstStyle/>
          <a:p>
            <a:fld id="{E038E271-308C-2E46-A3EC-56326F9084CC}" type="slidenum">
              <a:rPr lang="nl-BE" smtClean="0"/>
              <a:pPr/>
              <a:t>11</a:t>
            </a:fld>
            <a:endParaRPr lang="nl-BE" dirty="0"/>
          </a:p>
        </p:txBody>
      </p:sp>
      <p:sp>
        <p:nvSpPr>
          <p:cNvPr id="4" name="Text Placeholder 3">
            <a:extLst>
              <a:ext uri="{FF2B5EF4-FFF2-40B4-BE49-F238E27FC236}">
                <a16:creationId xmlns:a16="http://schemas.microsoft.com/office/drawing/2014/main" id="{552EEC81-3B5D-F747-990D-8E61370A2B2E}"/>
              </a:ext>
            </a:extLst>
          </p:cNvPr>
          <p:cNvSpPr>
            <a:spLocks noGrp="1"/>
          </p:cNvSpPr>
          <p:nvPr>
            <p:ph type="body" sz="quarter" idx="11"/>
          </p:nvPr>
        </p:nvSpPr>
        <p:spPr/>
        <p:txBody>
          <a:bodyPr>
            <a:normAutofit fontScale="92500" lnSpcReduction="10000"/>
          </a:bodyPr>
          <a:lstStyle/>
          <a:p>
            <a:r>
              <a:rPr lang="en-GB" dirty="0"/>
              <a:t>start in Python </a:t>
            </a:r>
          </a:p>
          <a:p>
            <a:r>
              <a:rPr lang="en-GB" dirty="0"/>
              <a:t>write tests for every component</a:t>
            </a:r>
          </a:p>
          <a:p>
            <a:pPr lvl="1"/>
            <a:r>
              <a:rPr lang="en-GB" dirty="0"/>
              <a:t>LJ potential and force</a:t>
            </a:r>
          </a:p>
          <a:p>
            <a:pPr lvl="1"/>
            <a:r>
              <a:rPr lang="en-GB" dirty="0"/>
              <a:t>grid construction</a:t>
            </a:r>
          </a:p>
          <a:p>
            <a:pPr lvl="1"/>
            <a:r>
              <a:rPr lang="en-GB" dirty="0" err="1"/>
              <a:t>verlet</a:t>
            </a:r>
            <a:r>
              <a:rPr lang="en-GB" dirty="0"/>
              <a:t> list construction</a:t>
            </a:r>
          </a:p>
          <a:p>
            <a:pPr lvl="1"/>
            <a:r>
              <a:rPr lang="en-GB" dirty="0"/>
              <a:t>total forces</a:t>
            </a:r>
          </a:p>
          <a:p>
            <a:pPr lvl="1"/>
            <a:r>
              <a:rPr lang="en-GB" dirty="0"/>
              <a:t>time evolution</a:t>
            </a:r>
          </a:p>
          <a:p>
            <a:r>
              <a:rPr lang="en-GB" dirty="0"/>
              <a:t>replace Python version with a C++ or Fortran version for </a:t>
            </a:r>
          </a:p>
          <a:p>
            <a:pPr lvl="1"/>
            <a:r>
              <a:rPr lang="en-GB" dirty="0"/>
              <a:t>LJ potential and forces</a:t>
            </a:r>
          </a:p>
          <a:p>
            <a:pPr lvl="1"/>
            <a:r>
              <a:rPr lang="en-GB" dirty="0"/>
              <a:t>time evolution</a:t>
            </a:r>
          </a:p>
          <a:p>
            <a:pPr lvl="1"/>
            <a:r>
              <a:rPr lang="en-GB" dirty="0"/>
              <a:t>(other components may remain in Python even if they are slow)</a:t>
            </a:r>
          </a:p>
          <a:p>
            <a:pPr lvl="1"/>
            <a:r>
              <a:rPr lang="en-GB" dirty="0"/>
              <a:t>provide timings for both versions (e.g. using the </a:t>
            </a:r>
            <a:r>
              <a:rPr lang="en-GB" dirty="0" err="1"/>
              <a:t>et_stopwatch</a:t>
            </a:r>
            <a:r>
              <a:rPr lang="en-GB" dirty="0"/>
              <a:t> package, see </a:t>
            </a:r>
            <a:r>
              <a:rPr lang="en-GB" dirty="0" err="1"/>
              <a:t>micc</a:t>
            </a:r>
            <a:r>
              <a:rPr lang="en-GB" dirty="0"/>
              <a:t> tutorials)</a:t>
            </a:r>
          </a:p>
          <a:p>
            <a:pPr lvl="1"/>
            <a:endParaRPr lang="en-GB" dirty="0"/>
          </a:p>
          <a:p>
            <a:endParaRPr lang="en-GB" dirty="0"/>
          </a:p>
          <a:p>
            <a:endParaRPr lang="en-GB" dirty="0"/>
          </a:p>
        </p:txBody>
      </p:sp>
    </p:spTree>
    <p:extLst>
      <p:ext uri="{BB962C8B-B14F-4D97-AF65-F5344CB8AC3E}">
        <p14:creationId xmlns:p14="http://schemas.microsoft.com/office/powerpoint/2010/main" val="341414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8C558-042A-7241-BF5B-1127784D6563}"/>
              </a:ext>
            </a:extLst>
          </p:cNvPr>
          <p:cNvSpPr>
            <a:spLocks noGrp="1"/>
          </p:cNvSpPr>
          <p:nvPr>
            <p:ph type="title"/>
          </p:nvPr>
        </p:nvSpPr>
        <p:spPr/>
        <p:txBody>
          <a:bodyPr/>
          <a:lstStyle/>
          <a:p>
            <a:r>
              <a:rPr lang="en-GB" dirty="0"/>
              <a:t>phase 2</a:t>
            </a:r>
          </a:p>
        </p:txBody>
      </p:sp>
      <p:sp>
        <p:nvSpPr>
          <p:cNvPr id="3" name="Text Placeholder 2">
            <a:extLst>
              <a:ext uri="{FF2B5EF4-FFF2-40B4-BE49-F238E27FC236}">
                <a16:creationId xmlns:a16="http://schemas.microsoft.com/office/drawing/2014/main" id="{D9F01F71-5964-D346-9D35-9FC47C371BC7}"/>
              </a:ext>
            </a:extLst>
          </p:cNvPr>
          <p:cNvSpPr>
            <a:spLocks noGrp="1"/>
          </p:cNvSpPr>
          <p:nvPr>
            <p:ph type="body" sz="quarter" idx="10"/>
          </p:nvPr>
        </p:nvSpPr>
        <p:spPr/>
        <p:txBody>
          <a:bodyPr/>
          <a:lstStyle/>
          <a:p>
            <a:r>
              <a:rPr lang="en-GB" dirty="0" err="1"/>
              <a:t>Parallellisation</a:t>
            </a:r>
            <a:endParaRPr lang="en-GB" dirty="0"/>
          </a:p>
        </p:txBody>
      </p:sp>
    </p:spTree>
    <p:extLst>
      <p:ext uri="{BB962C8B-B14F-4D97-AF65-F5344CB8AC3E}">
        <p14:creationId xmlns:p14="http://schemas.microsoft.com/office/powerpoint/2010/main" val="3145085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17E2-1556-9642-80B7-D2D006CB187D}"/>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F308BB0E-5A85-FC40-A22E-3C92D980E042}"/>
              </a:ext>
            </a:extLst>
          </p:cNvPr>
          <p:cNvSpPr>
            <a:spLocks noGrp="1"/>
          </p:cNvSpPr>
          <p:nvPr>
            <p:ph type="sldNum" sz="quarter" idx="10"/>
          </p:nvPr>
        </p:nvSpPr>
        <p:spPr/>
        <p:txBody>
          <a:bodyPr/>
          <a:lstStyle/>
          <a:p>
            <a:fld id="{E038E271-308C-2E46-A3EC-56326F9084CC}" type="slidenum">
              <a:rPr lang="nl-BE" smtClean="0"/>
              <a:pPr/>
              <a:t>13</a:t>
            </a:fld>
            <a:endParaRPr lang="nl-BE" dirty="0"/>
          </a:p>
        </p:txBody>
      </p:sp>
      <p:sp>
        <p:nvSpPr>
          <p:cNvPr id="4" name="Text Placeholder 3">
            <a:extLst>
              <a:ext uri="{FF2B5EF4-FFF2-40B4-BE49-F238E27FC236}">
                <a16:creationId xmlns:a16="http://schemas.microsoft.com/office/drawing/2014/main" id="{A3BCFB20-A60D-AB4B-825A-1131ED4BD445}"/>
              </a:ext>
            </a:extLst>
          </p:cNvPr>
          <p:cNvSpPr>
            <a:spLocks noGrp="1"/>
          </p:cNvSpPr>
          <p:nvPr>
            <p:ph type="body" sz="quarter" idx="11"/>
          </p:nvPr>
        </p:nvSpPr>
        <p:spPr/>
        <p:txBody>
          <a:bodyPr>
            <a:normAutofit/>
          </a:bodyPr>
          <a:lstStyle/>
          <a:p>
            <a:r>
              <a:rPr lang="en-GB" dirty="0"/>
              <a:t>Divide the work across several processes, using mpi4py. Every core runs a separate process that does part of the work. E.g.</a:t>
            </a:r>
          </a:p>
          <a:p>
            <a:pPr lvl="1">
              <a:buFont typeface="System Font Regular"/>
              <a:buChar char="&gt;"/>
            </a:pPr>
            <a:r>
              <a:rPr lang="en-GB" dirty="0" err="1">
                <a:latin typeface="Courier" pitchFamily="2" charset="0"/>
                <a:ea typeface="Menlo" panose="020B0609030804020204" pitchFamily="49" charset="0"/>
                <a:cs typeface="Menlo" panose="020B0609030804020204" pitchFamily="49" charset="0"/>
              </a:rPr>
              <a:t>mpirun</a:t>
            </a:r>
            <a:r>
              <a:rPr lang="en-GB" dirty="0">
                <a:latin typeface="Courier" pitchFamily="2" charset="0"/>
                <a:ea typeface="Menlo" panose="020B0609030804020204" pitchFamily="49" charset="0"/>
                <a:cs typeface="Menlo" panose="020B0609030804020204" pitchFamily="49" charset="0"/>
              </a:rPr>
              <a:t> –np 2 python </a:t>
            </a:r>
            <a:r>
              <a:rPr lang="en-GB" dirty="0" err="1">
                <a:latin typeface="Courier" pitchFamily="2" charset="0"/>
                <a:ea typeface="Menlo" panose="020B0609030804020204" pitchFamily="49" charset="0"/>
                <a:cs typeface="Menlo" panose="020B0609030804020204" pitchFamily="49" charset="0"/>
              </a:rPr>
              <a:t>md.py</a:t>
            </a:r>
            <a:endParaRPr lang="en-GB" dirty="0">
              <a:latin typeface="Courier" pitchFamily="2" charset="0"/>
              <a:ea typeface="Menlo" panose="020B0609030804020204" pitchFamily="49" charset="0"/>
              <a:cs typeface="Menlo" panose="020B0609030804020204" pitchFamily="49" charset="0"/>
            </a:endParaRPr>
          </a:p>
          <a:p>
            <a:pPr marL="269875" indent="0">
              <a:buNone/>
            </a:pPr>
            <a:r>
              <a:rPr lang="en-GB" dirty="0"/>
              <a:t>runs 2 processes. If the tasks are independent, they must not exchange information. This is not always possible.</a:t>
            </a:r>
          </a:p>
          <a:p>
            <a:pPr marL="269875" indent="-258763"/>
            <a:r>
              <a:rPr lang="en-GB" dirty="0"/>
              <a:t>Check the (</a:t>
            </a:r>
            <a:r>
              <a:rPr lang="en-GB" dirty="0" err="1"/>
              <a:t>api</a:t>
            </a:r>
            <a:r>
              <a:rPr lang="en-GB" dirty="0"/>
              <a:t>) documentation of mpi4py at </a:t>
            </a:r>
            <a:r>
              <a:rPr lang="en-GB" dirty="0">
                <a:hlinkClick r:id="rId2"/>
              </a:rPr>
              <a:t>https://mpi4py.readthedocs.io/en/stable/</a:t>
            </a:r>
            <a:r>
              <a:rPr lang="en-GB" dirty="0"/>
              <a:t> </a:t>
            </a:r>
          </a:p>
          <a:p>
            <a:pPr marL="269875" indent="-258763"/>
            <a:r>
              <a:rPr lang="en-GB" dirty="0"/>
              <a:t>For a tutorial on MPI check </a:t>
            </a:r>
            <a:r>
              <a:rPr lang="en-GB" dirty="0">
                <a:hlinkClick r:id="rId3"/>
              </a:rPr>
              <a:t>https://folk.idi.ntnu.no/elster/tdt4200-f09/gropp-mpi-tutorial.pdf</a:t>
            </a:r>
            <a:r>
              <a:rPr lang="en-GB" dirty="0"/>
              <a:t> </a:t>
            </a:r>
          </a:p>
        </p:txBody>
      </p:sp>
    </p:spTree>
    <p:extLst>
      <p:ext uri="{BB962C8B-B14F-4D97-AF65-F5344CB8AC3E}">
        <p14:creationId xmlns:p14="http://schemas.microsoft.com/office/powerpoint/2010/main" val="373690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17E2-1556-9642-80B7-D2D006CB187D}"/>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F308BB0E-5A85-FC40-A22E-3C92D980E042}"/>
              </a:ext>
            </a:extLst>
          </p:cNvPr>
          <p:cNvSpPr>
            <a:spLocks noGrp="1"/>
          </p:cNvSpPr>
          <p:nvPr>
            <p:ph type="sldNum" sz="quarter" idx="10"/>
          </p:nvPr>
        </p:nvSpPr>
        <p:spPr/>
        <p:txBody>
          <a:bodyPr/>
          <a:lstStyle/>
          <a:p>
            <a:fld id="{E038E271-308C-2E46-A3EC-56326F9084CC}" type="slidenum">
              <a:rPr lang="nl-BE" smtClean="0"/>
              <a:pPr/>
              <a:t>14</a:t>
            </a:fld>
            <a:endParaRPr lang="nl-BE" dirty="0"/>
          </a:p>
        </p:txBody>
      </p:sp>
      <p:sp>
        <p:nvSpPr>
          <p:cNvPr id="4" name="Text Placeholder 3">
            <a:extLst>
              <a:ext uri="{FF2B5EF4-FFF2-40B4-BE49-F238E27FC236}">
                <a16:creationId xmlns:a16="http://schemas.microsoft.com/office/drawing/2014/main" id="{A3BCFB20-A60D-AB4B-825A-1131ED4BD445}"/>
              </a:ext>
            </a:extLst>
          </p:cNvPr>
          <p:cNvSpPr>
            <a:spLocks noGrp="1"/>
          </p:cNvSpPr>
          <p:nvPr>
            <p:ph type="body" sz="quarter" idx="11"/>
          </p:nvPr>
        </p:nvSpPr>
        <p:spPr/>
        <p:txBody>
          <a:bodyPr>
            <a:normAutofit/>
          </a:bodyPr>
          <a:lstStyle/>
          <a:p>
            <a:r>
              <a:rPr lang="en-GB" dirty="0"/>
              <a:t>domain composition</a:t>
            </a:r>
          </a:p>
          <a:p>
            <a:pPr lvl="1"/>
            <a:r>
              <a:rPr lang="en-GB" dirty="0"/>
              <a:t>Divide the space in domains, one per process. Each domain has its own atoms.</a:t>
            </a:r>
          </a:p>
          <a:p>
            <a:pPr lvl="1"/>
            <a:r>
              <a:rPr lang="en-GB" dirty="0"/>
              <a:t>Let domain boundaries coincide with cell boundaries.</a:t>
            </a:r>
          </a:p>
          <a:p>
            <a:pPr lvl="1"/>
            <a:r>
              <a:rPr lang="en-GB" dirty="0"/>
              <a:t>Domain needs information from neighbouring domains. Cells on the boundary must be known to each domain touching that boundary in order to compute the </a:t>
            </a:r>
            <a:r>
              <a:rPr lang="en-GB" dirty="0" err="1"/>
              <a:t>Verlet</a:t>
            </a:r>
            <a:r>
              <a:rPr lang="en-GB" dirty="0"/>
              <a:t> list. This is the halo concept, also known as ghost cells.</a:t>
            </a:r>
          </a:p>
          <a:p>
            <a:pPr lvl="1"/>
            <a:r>
              <a:rPr lang="en-GB" dirty="0"/>
              <a:t>Atoms may move from one cell to another and from one domain to another.</a:t>
            </a:r>
          </a:p>
          <a:p>
            <a:pPr lvl="1"/>
            <a:r>
              <a:rPr lang="en-GB" dirty="0"/>
              <a:t>Think carefully about which information must be communicated and when</a:t>
            </a:r>
          </a:p>
          <a:p>
            <a:pPr lvl="1"/>
            <a:r>
              <a:rPr lang="en-GB" dirty="0"/>
              <a:t>The amount of communication is proportional to the area of the boundaries</a:t>
            </a:r>
          </a:p>
          <a:p>
            <a:pPr lvl="1"/>
            <a:r>
              <a:rPr lang="en-GB" dirty="0"/>
              <a:t>The amount of work (load) is proportional to the volume of the domains</a:t>
            </a:r>
          </a:p>
        </p:txBody>
      </p:sp>
    </p:spTree>
    <p:extLst>
      <p:ext uri="{BB962C8B-B14F-4D97-AF65-F5344CB8AC3E}">
        <p14:creationId xmlns:p14="http://schemas.microsoft.com/office/powerpoint/2010/main" val="426156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B102-6194-6C47-98DA-90106C42D34B}"/>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F155A6B0-3BFC-C448-AF78-F1E1558E84C9}"/>
              </a:ext>
            </a:extLst>
          </p:cNvPr>
          <p:cNvSpPr>
            <a:spLocks noGrp="1"/>
          </p:cNvSpPr>
          <p:nvPr>
            <p:ph type="sldNum" sz="quarter" idx="10"/>
          </p:nvPr>
        </p:nvSpPr>
        <p:spPr/>
        <p:txBody>
          <a:bodyPr/>
          <a:lstStyle/>
          <a:p>
            <a:fld id="{E038E271-308C-2E46-A3EC-56326F9084CC}" type="slidenum">
              <a:rPr lang="nl-BE" smtClean="0"/>
              <a:pPr/>
              <a:t>15</a:t>
            </a:fld>
            <a:endParaRPr lang="nl-BE" dirty="0"/>
          </a:p>
        </p:txBody>
      </p:sp>
      <p:sp>
        <p:nvSpPr>
          <p:cNvPr id="4" name="Text Placeholder 3">
            <a:extLst>
              <a:ext uri="{FF2B5EF4-FFF2-40B4-BE49-F238E27FC236}">
                <a16:creationId xmlns:a16="http://schemas.microsoft.com/office/drawing/2014/main" id="{DEBC2322-1D0A-0343-BB4B-66CC2C0E0A96}"/>
              </a:ext>
            </a:extLst>
          </p:cNvPr>
          <p:cNvSpPr>
            <a:spLocks noGrp="1"/>
          </p:cNvSpPr>
          <p:nvPr>
            <p:ph type="body" sz="quarter" idx="11"/>
          </p:nvPr>
        </p:nvSpPr>
        <p:spPr/>
        <p:txBody>
          <a:bodyPr>
            <a:normAutofit/>
          </a:bodyPr>
          <a:lstStyle/>
          <a:p>
            <a:r>
              <a:rPr lang="en-GB" dirty="0"/>
              <a:t>Communication is slow and is not useful work on its own</a:t>
            </a:r>
          </a:p>
          <a:p>
            <a:r>
              <a:rPr lang="en-GB" dirty="0"/>
              <a:t>In general we want to minimize the amount of data communicated.</a:t>
            </a:r>
          </a:p>
          <a:p>
            <a:r>
              <a:rPr lang="en-GB" dirty="0"/>
              <a:t>Try to overlap computation and communication. While waiting for the communication to finish, do some other useful computation. </a:t>
            </a:r>
          </a:p>
          <a:p>
            <a:pPr lvl="1"/>
            <a:r>
              <a:rPr lang="en-GB" dirty="0"/>
              <a:t>check the tutorial by </a:t>
            </a:r>
            <a:r>
              <a:rPr lang="en-GB" dirty="0" err="1"/>
              <a:t>Gropp</a:t>
            </a:r>
            <a:r>
              <a:rPr lang="en-GB" dirty="0"/>
              <a:t> and make sure you understand these concepts:</a:t>
            </a:r>
          </a:p>
          <a:p>
            <a:pPr lvl="2"/>
            <a:r>
              <a:rPr lang="en-GB" dirty="0"/>
              <a:t>one-sided vs two-sided communication</a:t>
            </a:r>
          </a:p>
          <a:p>
            <a:pPr lvl="2"/>
            <a:r>
              <a:rPr lang="en-GB" dirty="0"/>
              <a:t>blocking vs non-blocking communication</a:t>
            </a:r>
          </a:p>
          <a:p>
            <a:pPr marL="360362" lvl="1" indent="0">
              <a:buNone/>
            </a:pPr>
            <a:endParaRPr lang="en-GB" dirty="0"/>
          </a:p>
        </p:txBody>
      </p:sp>
    </p:spTree>
    <p:extLst>
      <p:ext uri="{BB962C8B-B14F-4D97-AF65-F5344CB8AC3E}">
        <p14:creationId xmlns:p14="http://schemas.microsoft.com/office/powerpoint/2010/main" val="1638316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87CA-F6B5-B446-A174-56FE22D32B69}"/>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BA77E0C7-64B0-6948-A3A7-4E4B118F78C8}"/>
              </a:ext>
            </a:extLst>
          </p:cNvPr>
          <p:cNvSpPr>
            <a:spLocks noGrp="1"/>
          </p:cNvSpPr>
          <p:nvPr>
            <p:ph type="sldNum" sz="quarter" idx="10"/>
          </p:nvPr>
        </p:nvSpPr>
        <p:spPr/>
        <p:txBody>
          <a:bodyPr/>
          <a:lstStyle/>
          <a:p>
            <a:fld id="{E038E271-308C-2E46-A3EC-56326F9084CC}" type="slidenum">
              <a:rPr lang="nl-BE" smtClean="0"/>
              <a:pPr/>
              <a:t>16</a:t>
            </a:fld>
            <a:endParaRPr lang="nl-BE" dirty="0"/>
          </a:p>
        </p:txBody>
      </p:sp>
      <p:sp>
        <p:nvSpPr>
          <p:cNvPr id="4" name="Text Placeholder 3">
            <a:extLst>
              <a:ext uri="{FF2B5EF4-FFF2-40B4-BE49-F238E27FC236}">
                <a16:creationId xmlns:a16="http://schemas.microsoft.com/office/drawing/2014/main" id="{8846B6A5-956B-6D41-9C22-328C34418101}"/>
              </a:ext>
            </a:extLst>
          </p:cNvPr>
          <p:cNvSpPr>
            <a:spLocks noGrp="1"/>
          </p:cNvSpPr>
          <p:nvPr>
            <p:ph type="body" sz="quarter" idx="11"/>
          </p:nvPr>
        </p:nvSpPr>
        <p:spPr/>
        <p:txBody>
          <a:bodyPr>
            <a:normAutofit lnSpcReduction="10000"/>
          </a:bodyPr>
          <a:lstStyle/>
          <a:p>
            <a:r>
              <a:rPr lang="en-GB" dirty="0"/>
              <a:t>if the atom density is uniform across domains, each process has approximately the same amount of work and the processes will finish their timestep more or less simultaneously.</a:t>
            </a:r>
          </a:p>
          <a:p>
            <a:r>
              <a:rPr lang="en-GB" dirty="0"/>
              <a:t>If not, some processed will finish their timestep well before others and will have to wait for the last process before the next timestep can be started. Load balancing needed</a:t>
            </a:r>
          </a:p>
          <a:p>
            <a:pPr lvl="1"/>
            <a:r>
              <a:rPr lang="en-GB" dirty="0"/>
              <a:t>Dynamical domain decomposition. E.g. using only boundaries perpendicular to the x-axis, letting the boundaries move along the x-axis so they have approximately the same atom density.</a:t>
            </a:r>
          </a:p>
          <a:p>
            <a:pPr lvl="1"/>
            <a:r>
              <a:rPr lang="en-GB" dirty="0"/>
              <a:t>Much more domains (= small tasks) than processes. The tasks are moved around to waiting processes.</a:t>
            </a:r>
          </a:p>
          <a:p>
            <a:pPr lvl="1"/>
            <a:r>
              <a:rPr lang="en-GB" dirty="0"/>
              <a:t>We won’t go there…</a:t>
            </a:r>
          </a:p>
          <a:p>
            <a:endParaRPr lang="en-GB" dirty="0"/>
          </a:p>
          <a:p>
            <a:endParaRPr lang="en-GB" dirty="0"/>
          </a:p>
        </p:txBody>
      </p:sp>
    </p:spTree>
    <p:extLst>
      <p:ext uri="{BB962C8B-B14F-4D97-AF65-F5344CB8AC3E}">
        <p14:creationId xmlns:p14="http://schemas.microsoft.com/office/powerpoint/2010/main" val="3265270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EE799-2FA1-2D41-B615-40A7E7550B23}"/>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1D6A7B34-ACA7-FD49-A350-4FACA34D15B1}"/>
              </a:ext>
            </a:extLst>
          </p:cNvPr>
          <p:cNvSpPr>
            <a:spLocks noGrp="1"/>
          </p:cNvSpPr>
          <p:nvPr>
            <p:ph type="sldNum" sz="quarter" idx="10"/>
          </p:nvPr>
        </p:nvSpPr>
        <p:spPr/>
        <p:txBody>
          <a:bodyPr/>
          <a:lstStyle/>
          <a:p>
            <a:fld id="{E038E271-308C-2E46-A3EC-56326F9084CC}" type="slidenum">
              <a:rPr lang="nl-BE" smtClean="0"/>
              <a:pPr/>
              <a:t>17</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5D431B7C-10E7-554F-AE26-5A24CBC5B803}"/>
                  </a:ext>
                </a:extLst>
              </p:cNvPr>
              <p:cNvSpPr>
                <a:spLocks noGrp="1"/>
              </p:cNvSpPr>
              <p:nvPr>
                <p:ph type="body" sz="quarter" idx="11"/>
              </p:nvPr>
            </p:nvSpPr>
            <p:spPr/>
            <p:txBody>
              <a:bodyPr>
                <a:normAutofit fontScale="92500" lnSpcReduction="20000"/>
              </a:bodyPr>
              <a:lstStyle/>
              <a:p>
                <a:r>
                  <a:rPr lang="en-GB" dirty="0"/>
                  <a:t>start simple</a:t>
                </a:r>
              </a:p>
              <a:p>
                <a:pPr lvl="1"/>
                <a:r>
                  <a:rPr lang="en-GB" dirty="0"/>
                  <a:t>small domain, no cut-off, no time integration, compute the interaction energy.</a:t>
                </a:r>
              </a:p>
              <a:p>
                <a:pPr lvl="1"/>
                <a:r>
                  <a:rPr lang="en-GB" dirty="0"/>
                  <a:t>add time integration </a:t>
                </a:r>
              </a:p>
              <a:p>
                <a:pPr lvl="1"/>
                <a:r>
                  <a:rPr lang="en-GB" dirty="0"/>
                  <a:t>add cut-off (brute force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e>
                    </m:d>
                  </m:oMath>
                </a14:m>
                <a:r>
                  <a:rPr lang="en-GB" dirty="0"/>
                  <a:t>)</a:t>
                </a:r>
              </a:p>
              <a:p>
                <a:r>
                  <a:rPr lang="en-GB" dirty="0"/>
                  <a:t>Divide the space in two domains along a straight boundary parallel with cell boundaries. </a:t>
                </a:r>
              </a:p>
              <a:p>
                <a:r>
                  <a:rPr lang="en-GB" dirty="0"/>
                  <a:t>think about the consequences of having the domain boundary in the middle of the cells vs coinciding with the cell boundary.</a:t>
                </a:r>
              </a:p>
              <a:p>
                <a:r>
                  <a:rPr lang="en-GB" dirty="0"/>
                  <a:t>decide what to communicate and how</a:t>
                </a:r>
              </a:p>
              <a:p>
                <a:r>
                  <a:rPr lang="en-GB" dirty="0"/>
                  <a:t>try to overlap computation and communication</a:t>
                </a:r>
              </a:p>
              <a:p>
                <a:r>
                  <a:rPr lang="en-GB" dirty="0"/>
                  <a:t>Once you understand the machinery, you can proceed further</a:t>
                </a:r>
              </a:p>
              <a:p>
                <a:pPr lvl="1"/>
                <a:r>
                  <a:rPr lang="en-GB" dirty="0"/>
                  <a:t>you should get a 2 domain case working</a:t>
                </a:r>
              </a:p>
              <a:p>
                <a:pPr lvl="1"/>
                <a:r>
                  <a:rPr lang="en-GB" dirty="0"/>
                  <a:t>draw up a plan on how to go beyond 2 domains</a:t>
                </a:r>
              </a:p>
            </p:txBody>
          </p:sp>
        </mc:Choice>
        <mc:Fallback xmlns="">
          <p:sp>
            <p:nvSpPr>
              <p:cNvPr id="4" name="Text Placeholder 3">
                <a:extLst>
                  <a:ext uri="{FF2B5EF4-FFF2-40B4-BE49-F238E27FC236}">
                    <a16:creationId xmlns:a16="http://schemas.microsoft.com/office/drawing/2014/main" id="{5D431B7C-10E7-554F-AE26-5A24CBC5B803}"/>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3485" r="-116" b="-1340"/>
                </a:stretch>
              </a:blipFill>
            </p:spPr>
            <p:txBody>
              <a:bodyPr/>
              <a:lstStyle/>
              <a:p>
                <a:r>
                  <a:rPr lang="en-GB">
                    <a:noFill/>
                  </a:rPr>
                  <a:t> </a:t>
                </a:r>
              </a:p>
            </p:txBody>
          </p:sp>
        </mc:Fallback>
      </mc:AlternateContent>
    </p:spTree>
    <p:extLst>
      <p:ext uri="{BB962C8B-B14F-4D97-AF65-F5344CB8AC3E}">
        <p14:creationId xmlns:p14="http://schemas.microsoft.com/office/powerpoint/2010/main" val="2494606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8316-A046-C14C-BB46-2BB799F782BD}"/>
              </a:ext>
            </a:extLst>
          </p:cNvPr>
          <p:cNvSpPr>
            <a:spLocks noGrp="1"/>
          </p:cNvSpPr>
          <p:nvPr>
            <p:ph type="title"/>
          </p:nvPr>
        </p:nvSpPr>
        <p:spPr/>
        <p:txBody>
          <a:bodyPr/>
          <a:lstStyle/>
          <a:p>
            <a:r>
              <a:rPr lang="en-GB" dirty="0"/>
              <a:t>phase 3	</a:t>
            </a:r>
          </a:p>
        </p:txBody>
      </p:sp>
      <p:sp>
        <p:nvSpPr>
          <p:cNvPr id="3" name="Text Placeholder 2">
            <a:extLst>
              <a:ext uri="{FF2B5EF4-FFF2-40B4-BE49-F238E27FC236}">
                <a16:creationId xmlns:a16="http://schemas.microsoft.com/office/drawing/2014/main" id="{1E8E0659-C85E-4347-B43C-C9FC409CC613}"/>
              </a:ext>
            </a:extLst>
          </p:cNvPr>
          <p:cNvSpPr>
            <a:spLocks noGrp="1"/>
          </p:cNvSpPr>
          <p:nvPr>
            <p:ph type="body" sz="quarter" idx="10"/>
          </p:nvPr>
        </p:nvSpPr>
        <p:spPr/>
        <p:txBody>
          <a:bodyPr/>
          <a:lstStyle/>
          <a:p>
            <a:r>
              <a:rPr lang="en-GB" dirty="0"/>
              <a:t>Evaluation</a:t>
            </a:r>
          </a:p>
        </p:txBody>
      </p:sp>
    </p:spTree>
    <p:extLst>
      <p:ext uri="{BB962C8B-B14F-4D97-AF65-F5344CB8AC3E}">
        <p14:creationId xmlns:p14="http://schemas.microsoft.com/office/powerpoint/2010/main" val="1891152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AE2B-C73E-CE42-BADF-E56F9954081E}"/>
              </a:ext>
            </a:extLst>
          </p:cNvPr>
          <p:cNvSpPr>
            <a:spLocks noGrp="1"/>
          </p:cNvSpPr>
          <p:nvPr>
            <p:ph type="title"/>
          </p:nvPr>
        </p:nvSpPr>
        <p:spPr/>
        <p:txBody>
          <a:bodyPr/>
          <a:lstStyle/>
          <a:p>
            <a:r>
              <a:rPr lang="en-GB" dirty="0"/>
              <a:t>Evaluation</a:t>
            </a:r>
          </a:p>
        </p:txBody>
      </p:sp>
      <p:sp>
        <p:nvSpPr>
          <p:cNvPr id="3" name="Slide Number Placeholder 2">
            <a:extLst>
              <a:ext uri="{FF2B5EF4-FFF2-40B4-BE49-F238E27FC236}">
                <a16:creationId xmlns:a16="http://schemas.microsoft.com/office/drawing/2014/main" id="{4F534D4E-97AB-7E46-9295-CFC2FDB23CAF}"/>
              </a:ext>
            </a:extLst>
          </p:cNvPr>
          <p:cNvSpPr>
            <a:spLocks noGrp="1"/>
          </p:cNvSpPr>
          <p:nvPr>
            <p:ph type="sldNum" sz="quarter" idx="10"/>
          </p:nvPr>
        </p:nvSpPr>
        <p:spPr/>
        <p:txBody>
          <a:bodyPr/>
          <a:lstStyle/>
          <a:p>
            <a:fld id="{E038E271-308C-2E46-A3EC-56326F9084CC}" type="slidenum">
              <a:rPr lang="nl-BE" smtClean="0"/>
              <a:pPr/>
              <a:t>19</a:t>
            </a:fld>
            <a:endParaRPr lang="nl-BE" dirty="0"/>
          </a:p>
        </p:txBody>
      </p:sp>
      <p:sp>
        <p:nvSpPr>
          <p:cNvPr id="4" name="Text Placeholder 3">
            <a:extLst>
              <a:ext uri="{FF2B5EF4-FFF2-40B4-BE49-F238E27FC236}">
                <a16:creationId xmlns:a16="http://schemas.microsoft.com/office/drawing/2014/main" id="{798FAF0E-6881-754E-85C8-06F5ECEA5871}"/>
              </a:ext>
            </a:extLst>
          </p:cNvPr>
          <p:cNvSpPr>
            <a:spLocks noGrp="1"/>
          </p:cNvSpPr>
          <p:nvPr>
            <p:ph type="body" sz="quarter" idx="11"/>
          </p:nvPr>
        </p:nvSpPr>
        <p:spPr/>
        <p:txBody>
          <a:bodyPr>
            <a:normAutofit/>
          </a:bodyPr>
          <a:lstStyle/>
          <a:p>
            <a:r>
              <a:rPr lang="en-GB" dirty="0"/>
              <a:t>presentation of your work (probably via </a:t>
            </a:r>
            <a:r>
              <a:rPr lang="en-GB" dirty="0" err="1"/>
              <a:t>ms</a:t>
            </a:r>
            <a:r>
              <a:rPr lang="en-GB" dirty="0"/>
              <a:t> teams)</a:t>
            </a:r>
          </a:p>
          <a:p>
            <a:pPr lvl="1"/>
            <a:r>
              <a:rPr lang="en-GB" dirty="0"/>
              <a:t>explain your approach</a:t>
            </a:r>
          </a:p>
          <a:p>
            <a:pPr lvl="1"/>
            <a:r>
              <a:rPr lang="en-GB" dirty="0"/>
              <a:t>evaluate the performance of your approach (measurements)</a:t>
            </a:r>
          </a:p>
          <a:p>
            <a:pPr lvl="2"/>
            <a:r>
              <a:rPr lang="en-GB" dirty="0"/>
              <a:t>(I will give you some tools later)</a:t>
            </a:r>
          </a:p>
          <a:p>
            <a:pPr lvl="1"/>
            <a:r>
              <a:rPr lang="en-GB" dirty="0"/>
              <a:t>I will ask questions to see if you understand what you did, and to challenge your approach</a:t>
            </a:r>
          </a:p>
          <a:p>
            <a:r>
              <a:rPr lang="en-GB" dirty="0"/>
              <a:t>deliverables</a:t>
            </a:r>
          </a:p>
          <a:p>
            <a:pPr lvl="1"/>
            <a:r>
              <a:rPr lang="en-GB" dirty="0"/>
              <a:t>the presentation (.pptx or .pdf)</a:t>
            </a:r>
          </a:p>
          <a:p>
            <a:pPr lvl="1"/>
            <a:r>
              <a:rPr lang="en-GB" dirty="0"/>
              <a:t>the code</a:t>
            </a:r>
          </a:p>
          <a:p>
            <a:pPr lvl="1"/>
            <a:r>
              <a:rPr lang="en-GB" dirty="0"/>
              <a:t>both should be in your </a:t>
            </a:r>
            <a:r>
              <a:rPr lang="en-GB" dirty="0" err="1"/>
              <a:t>github</a:t>
            </a:r>
            <a:r>
              <a:rPr lang="en-GB" dirty="0"/>
              <a:t> repository</a:t>
            </a:r>
          </a:p>
          <a:p>
            <a:pPr marL="360362" lvl="1" indent="0">
              <a:buNone/>
            </a:pPr>
            <a:endParaRPr lang="en-GB" dirty="0"/>
          </a:p>
          <a:p>
            <a:pPr lvl="1"/>
            <a:endParaRPr lang="en-GB" dirty="0"/>
          </a:p>
        </p:txBody>
      </p:sp>
    </p:spTree>
    <p:extLst>
      <p:ext uri="{BB962C8B-B14F-4D97-AF65-F5344CB8AC3E}">
        <p14:creationId xmlns:p14="http://schemas.microsoft.com/office/powerpoint/2010/main" val="1942627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F178-E895-EA43-8A4E-3801C1744F27}"/>
              </a:ext>
            </a:extLst>
          </p:cNvPr>
          <p:cNvSpPr>
            <a:spLocks noGrp="1"/>
          </p:cNvSpPr>
          <p:nvPr>
            <p:ph type="title"/>
          </p:nvPr>
        </p:nvSpPr>
        <p:spPr/>
        <p:txBody>
          <a:bodyPr/>
          <a:lstStyle/>
          <a:p>
            <a:r>
              <a:rPr lang="en-GB" dirty="0"/>
              <a:t>phase 1</a:t>
            </a:r>
          </a:p>
        </p:txBody>
      </p:sp>
      <p:sp>
        <p:nvSpPr>
          <p:cNvPr id="3" name="Text Placeholder 2">
            <a:extLst>
              <a:ext uri="{FF2B5EF4-FFF2-40B4-BE49-F238E27FC236}">
                <a16:creationId xmlns:a16="http://schemas.microsoft.com/office/drawing/2014/main" id="{74C37E19-EC2B-584D-90CF-2181EF819118}"/>
              </a:ext>
            </a:extLst>
          </p:cNvPr>
          <p:cNvSpPr>
            <a:spLocks noGrp="1"/>
          </p:cNvSpPr>
          <p:nvPr>
            <p:ph type="body" sz="quarter" idx="10"/>
          </p:nvPr>
        </p:nvSpPr>
        <p:spPr/>
        <p:txBody>
          <a:bodyPr/>
          <a:lstStyle/>
          <a:p>
            <a:r>
              <a:rPr lang="en-GB" dirty="0"/>
              <a:t>sequential code</a:t>
            </a:r>
          </a:p>
        </p:txBody>
      </p:sp>
    </p:spTree>
    <p:extLst>
      <p:ext uri="{BB962C8B-B14F-4D97-AF65-F5344CB8AC3E}">
        <p14:creationId xmlns:p14="http://schemas.microsoft.com/office/powerpoint/2010/main" val="864087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320A-1874-F94E-825F-3E33AF38769F}"/>
              </a:ext>
            </a:extLst>
          </p:cNvPr>
          <p:cNvSpPr>
            <a:spLocks noGrp="1"/>
          </p:cNvSpPr>
          <p:nvPr>
            <p:ph type="title"/>
          </p:nvPr>
        </p:nvSpPr>
        <p:spPr/>
        <p:txBody>
          <a:bodyPr/>
          <a:lstStyle/>
          <a:p>
            <a:r>
              <a:rPr lang="en-GB" dirty="0"/>
              <a:t>Getting started</a:t>
            </a:r>
          </a:p>
        </p:txBody>
      </p:sp>
      <p:sp>
        <p:nvSpPr>
          <p:cNvPr id="3" name="Text Placeholder 2">
            <a:extLst>
              <a:ext uri="{FF2B5EF4-FFF2-40B4-BE49-F238E27FC236}">
                <a16:creationId xmlns:a16="http://schemas.microsoft.com/office/drawing/2014/main" id="{FE7DB2C3-F048-704A-9AE5-2D966E633ECA}"/>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3849231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CA0B4-EE0A-544B-8266-54C8B3BF584C}"/>
              </a:ext>
            </a:extLst>
          </p:cNvPr>
          <p:cNvSpPr>
            <a:spLocks noGrp="1"/>
          </p:cNvSpPr>
          <p:nvPr>
            <p:ph type="title"/>
          </p:nvPr>
        </p:nvSpPr>
        <p:spPr/>
        <p:txBody>
          <a:bodyPr/>
          <a:lstStyle/>
          <a:p>
            <a:r>
              <a:rPr lang="en-GB" dirty="0"/>
              <a:t>Getting started</a:t>
            </a:r>
          </a:p>
        </p:txBody>
      </p:sp>
      <p:sp>
        <p:nvSpPr>
          <p:cNvPr id="3" name="Slide Number Placeholder 2">
            <a:extLst>
              <a:ext uri="{FF2B5EF4-FFF2-40B4-BE49-F238E27FC236}">
                <a16:creationId xmlns:a16="http://schemas.microsoft.com/office/drawing/2014/main" id="{10702D0A-1389-D14A-8370-9B388854011B}"/>
              </a:ext>
            </a:extLst>
          </p:cNvPr>
          <p:cNvSpPr>
            <a:spLocks noGrp="1"/>
          </p:cNvSpPr>
          <p:nvPr>
            <p:ph type="sldNum" sz="quarter" idx="10"/>
          </p:nvPr>
        </p:nvSpPr>
        <p:spPr/>
        <p:txBody>
          <a:bodyPr/>
          <a:lstStyle/>
          <a:p>
            <a:fld id="{E038E271-308C-2E46-A3EC-56326F9084CC}" type="slidenum">
              <a:rPr lang="nl-BE" smtClean="0"/>
              <a:pPr/>
              <a:t>21</a:t>
            </a:fld>
            <a:endParaRPr lang="nl-BE" dirty="0"/>
          </a:p>
        </p:txBody>
      </p:sp>
      <p:sp>
        <p:nvSpPr>
          <p:cNvPr id="4" name="Text Placeholder 3">
            <a:extLst>
              <a:ext uri="{FF2B5EF4-FFF2-40B4-BE49-F238E27FC236}">
                <a16:creationId xmlns:a16="http://schemas.microsoft.com/office/drawing/2014/main" id="{C1B92BE7-36C7-9D48-B0AD-4D1AE33E805B}"/>
              </a:ext>
            </a:extLst>
          </p:cNvPr>
          <p:cNvSpPr>
            <a:spLocks noGrp="1"/>
          </p:cNvSpPr>
          <p:nvPr>
            <p:ph type="body" sz="quarter" idx="11"/>
          </p:nvPr>
        </p:nvSpPr>
        <p:spPr/>
        <p:txBody>
          <a:bodyPr/>
          <a:lstStyle/>
          <a:p>
            <a:pPr marL="0" indent="0">
              <a:buSzPct val="100000"/>
              <a:buNone/>
            </a:pPr>
            <a:r>
              <a:rPr lang="en-GB" b="0" dirty="0">
                <a:solidFill>
                  <a:schemeClr val="bg1">
                    <a:lumMod val="50000"/>
                  </a:schemeClr>
                </a:solidFill>
                <a:latin typeface="Courier" pitchFamily="2" charset="0"/>
                <a:ea typeface="Menlo" panose="020B0609030804020204" pitchFamily="49" charset="0"/>
                <a:cs typeface="Menlo" panose="020B0609030804020204" pitchFamily="49" charset="0"/>
              </a:rPr>
              <a:t># create project</a:t>
            </a:r>
          </a:p>
          <a:p>
            <a:pPr marL="0" indent="0">
              <a:buSzPct val="100000"/>
              <a:buNone/>
            </a:pPr>
            <a:r>
              <a:rPr lang="en-GB" b="0" dirty="0">
                <a:latin typeface="Courier" pitchFamily="2" charset="0"/>
                <a:ea typeface="Menlo" panose="020B0609030804020204" pitchFamily="49" charset="0"/>
                <a:cs typeface="Menlo" panose="020B0609030804020204" pitchFamily="49" charset="0"/>
              </a:rPr>
              <a:t>&gt; cd workspace</a:t>
            </a:r>
          </a:p>
          <a:p>
            <a:pPr marL="0" indent="0">
              <a:buSzPct val="100000"/>
              <a:buNone/>
            </a:pPr>
            <a:r>
              <a:rPr lang="en-GB" b="0" dirty="0">
                <a:latin typeface="Courier" pitchFamily="2" charset="0"/>
                <a:ea typeface="Menlo" panose="020B0609030804020204" pitchFamily="49" charset="0"/>
                <a:cs typeface="Menlo" panose="020B0609030804020204" pitchFamily="49" charset="0"/>
              </a:rPr>
              <a:t>&gt; </a:t>
            </a:r>
            <a:r>
              <a:rPr lang="en-GB" b="0" dirty="0" err="1">
                <a:latin typeface="Courier" pitchFamily="2" charset="0"/>
                <a:ea typeface="Menlo" panose="020B0609030804020204" pitchFamily="49" charset="0"/>
                <a:cs typeface="Menlo" panose="020B0609030804020204" pitchFamily="49" charset="0"/>
              </a:rPr>
              <a:t>micc</a:t>
            </a:r>
            <a:r>
              <a:rPr lang="en-GB" b="0" dirty="0">
                <a:latin typeface="Courier" pitchFamily="2" charset="0"/>
                <a:ea typeface="Menlo" panose="020B0609030804020204" pitchFamily="49" charset="0"/>
                <a:cs typeface="Menlo" panose="020B0609030804020204" pitchFamily="49" charset="0"/>
              </a:rPr>
              <a:t> create </a:t>
            </a:r>
            <a:r>
              <a:rPr lang="en-GB" b="0" dirty="0" err="1">
                <a:latin typeface="Courier" pitchFamily="2" charset="0"/>
                <a:ea typeface="Menlo" panose="020B0609030804020204" pitchFamily="49" charset="0"/>
                <a:cs typeface="Menlo" panose="020B0609030804020204" pitchFamily="49" charset="0"/>
              </a:rPr>
              <a:t>LeonMD</a:t>
            </a:r>
            <a:r>
              <a:rPr lang="en-GB" b="0" dirty="0">
                <a:latin typeface="Courier" pitchFamily="2" charset="0"/>
                <a:ea typeface="Menlo" panose="020B0609030804020204" pitchFamily="49" charset="0"/>
                <a:cs typeface="Menlo" panose="020B0609030804020204" pitchFamily="49" charset="0"/>
              </a:rPr>
              <a:t> --package --remote=‘private’</a:t>
            </a:r>
          </a:p>
          <a:p>
            <a:pPr marL="0" indent="0">
              <a:buSzPct val="100000"/>
              <a:buNone/>
            </a:pPr>
            <a:r>
              <a:rPr lang="en-GB" b="0" dirty="0">
                <a:latin typeface="Courier" pitchFamily="2" charset="0"/>
                <a:ea typeface="Menlo" panose="020B0609030804020204" pitchFamily="49" charset="0"/>
                <a:cs typeface="Menlo" panose="020B0609030804020204" pitchFamily="49" charset="0"/>
              </a:rPr>
              <a:t>&gt; cd </a:t>
            </a:r>
            <a:r>
              <a:rPr lang="en-GB" b="0" dirty="0" err="1">
                <a:latin typeface="Courier" pitchFamily="2" charset="0"/>
                <a:ea typeface="Menlo" panose="020B0609030804020204" pitchFamily="49" charset="0"/>
                <a:cs typeface="Menlo" panose="020B0609030804020204" pitchFamily="49" charset="0"/>
              </a:rPr>
              <a:t>LeonMD</a:t>
            </a:r>
            <a:endParaRPr lang="en-GB" b="0" dirty="0">
              <a:latin typeface="Courier" pitchFamily="2" charset="0"/>
              <a:ea typeface="Menlo" panose="020B0609030804020204" pitchFamily="49" charset="0"/>
              <a:cs typeface="Menlo" panose="020B0609030804020204" pitchFamily="49" charset="0"/>
            </a:endParaRPr>
          </a:p>
          <a:p>
            <a:pPr marL="0" indent="0">
              <a:buSzPct val="100000"/>
              <a:buNone/>
            </a:pPr>
            <a:r>
              <a:rPr lang="en-GB" b="0" dirty="0">
                <a:solidFill>
                  <a:schemeClr val="bg1">
                    <a:lumMod val="50000"/>
                  </a:schemeClr>
                </a:solidFill>
                <a:latin typeface="Courier" pitchFamily="2" charset="0"/>
                <a:ea typeface="Menlo" panose="020B0609030804020204" pitchFamily="49" charset="0"/>
                <a:cs typeface="Menlo" panose="020B0609030804020204" pitchFamily="49" charset="0"/>
              </a:rPr>
              <a:t># add common tools for atom generation and plotting</a:t>
            </a:r>
          </a:p>
          <a:p>
            <a:pPr marL="0" indent="0">
              <a:buSzPct val="100000"/>
              <a:buNone/>
            </a:pPr>
            <a:r>
              <a:rPr lang="en-GB" b="0" dirty="0">
                <a:latin typeface="Courier" pitchFamily="2" charset="0"/>
                <a:ea typeface="Menlo" panose="020B0609030804020204" pitchFamily="49" charset="0"/>
                <a:cs typeface="Menlo" panose="020B0609030804020204" pitchFamily="49" charset="0"/>
              </a:rPr>
              <a:t>&gt; poetry add </a:t>
            </a:r>
            <a:r>
              <a:rPr lang="en-GB" b="0" dirty="0" err="1">
                <a:latin typeface="Courier" pitchFamily="2" charset="0"/>
                <a:ea typeface="Menlo" panose="020B0609030804020204" pitchFamily="49" charset="0"/>
                <a:cs typeface="Menlo" panose="020B0609030804020204" pitchFamily="49" charset="0"/>
              </a:rPr>
              <a:t>et_ppMDcommon</a:t>
            </a:r>
            <a:endParaRPr lang="en-GB" b="0" dirty="0">
              <a:latin typeface="Courier" pitchFamily="2" charset="0"/>
              <a:ea typeface="Menlo" panose="020B0609030804020204" pitchFamily="49" charset="0"/>
              <a:cs typeface="Menlo" panose="020B0609030804020204" pitchFamily="49" charset="0"/>
            </a:endParaRPr>
          </a:p>
          <a:p>
            <a:pPr marL="0" indent="0">
              <a:buSzPct val="100000"/>
              <a:buNone/>
            </a:pPr>
            <a:r>
              <a:rPr lang="en-GB" b="0" dirty="0">
                <a:latin typeface="Courier" pitchFamily="2" charset="0"/>
                <a:ea typeface="Menlo" panose="020B0609030804020204" pitchFamily="49" charset="0"/>
                <a:cs typeface="Menlo" panose="020B0609030804020204" pitchFamily="49" charset="0"/>
              </a:rPr>
              <a:t>&gt; source .</a:t>
            </a:r>
            <a:r>
              <a:rPr lang="en-GB" b="0" dirty="0" err="1">
                <a:latin typeface="Courier" pitchFamily="2" charset="0"/>
                <a:ea typeface="Menlo" panose="020B0609030804020204" pitchFamily="49" charset="0"/>
                <a:cs typeface="Menlo" panose="020B0609030804020204" pitchFamily="49" charset="0"/>
              </a:rPr>
              <a:t>venv</a:t>
            </a:r>
            <a:r>
              <a:rPr lang="en-GB" b="0" dirty="0">
                <a:latin typeface="Courier" pitchFamily="2" charset="0"/>
                <a:ea typeface="Menlo" panose="020B0609030804020204" pitchFamily="49" charset="0"/>
                <a:cs typeface="Menlo" panose="020B0609030804020204" pitchFamily="49" charset="0"/>
              </a:rPr>
              <a:t>/bin/activate</a:t>
            </a:r>
          </a:p>
          <a:p>
            <a:pPr marL="0" indent="0">
              <a:buSzPct val="100000"/>
              <a:buNone/>
            </a:pPr>
            <a:r>
              <a:rPr lang="en-GB" b="0" dirty="0">
                <a:latin typeface="Courier" pitchFamily="2" charset="0"/>
                <a:ea typeface="Menlo" panose="020B0609030804020204" pitchFamily="49" charset="0"/>
                <a:cs typeface="Menlo" panose="020B0609030804020204" pitchFamily="49" charset="0"/>
              </a:rPr>
              <a:t>(.</a:t>
            </a:r>
            <a:r>
              <a:rPr lang="en-GB" b="0" dirty="0" err="1">
                <a:latin typeface="Courier" pitchFamily="2" charset="0"/>
                <a:ea typeface="Menlo" panose="020B0609030804020204" pitchFamily="49" charset="0"/>
                <a:cs typeface="Menlo" panose="020B0609030804020204" pitchFamily="49" charset="0"/>
              </a:rPr>
              <a:t>venv</a:t>
            </a:r>
            <a:r>
              <a:rPr lang="en-GB" b="0" dirty="0">
                <a:latin typeface="Courier" pitchFamily="2" charset="0"/>
                <a:ea typeface="Menlo" panose="020B0609030804020204" pitchFamily="49" charset="0"/>
                <a:cs typeface="Menlo" panose="020B0609030804020204" pitchFamily="49" charset="0"/>
              </a:rPr>
              <a:t>)&gt;</a:t>
            </a:r>
          </a:p>
        </p:txBody>
      </p:sp>
    </p:spTree>
    <p:extLst>
      <p:ext uri="{BB962C8B-B14F-4D97-AF65-F5344CB8AC3E}">
        <p14:creationId xmlns:p14="http://schemas.microsoft.com/office/powerpoint/2010/main" val="1583056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BBD0-472F-724B-8C0E-68797E792F3B}"/>
              </a:ext>
            </a:extLst>
          </p:cNvPr>
          <p:cNvSpPr>
            <a:spLocks noGrp="1"/>
          </p:cNvSpPr>
          <p:nvPr>
            <p:ph type="title"/>
          </p:nvPr>
        </p:nvSpPr>
        <p:spPr/>
        <p:txBody>
          <a:bodyPr>
            <a:normAutofit fontScale="90000"/>
          </a:bodyPr>
          <a:lstStyle/>
          <a:p>
            <a:r>
              <a:rPr lang="en-GB" dirty="0"/>
              <a:t>Getting started</a:t>
            </a:r>
            <a:br>
              <a:rPr lang="en-GB" dirty="0"/>
            </a:br>
            <a:endParaRPr lang="en-GB" dirty="0"/>
          </a:p>
        </p:txBody>
      </p:sp>
      <p:sp>
        <p:nvSpPr>
          <p:cNvPr id="3" name="Slide Number Placeholder 2">
            <a:extLst>
              <a:ext uri="{FF2B5EF4-FFF2-40B4-BE49-F238E27FC236}">
                <a16:creationId xmlns:a16="http://schemas.microsoft.com/office/drawing/2014/main" id="{9DB3374B-DBB0-D14C-A547-DCF39A7AB912}"/>
              </a:ext>
            </a:extLst>
          </p:cNvPr>
          <p:cNvSpPr>
            <a:spLocks noGrp="1"/>
          </p:cNvSpPr>
          <p:nvPr>
            <p:ph type="sldNum" sz="quarter" idx="10"/>
          </p:nvPr>
        </p:nvSpPr>
        <p:spPr/>
        <p:txBody>
          <a:bodyPr/>
          <a:lstStyle/>
          <a:p>
            <a:fld id="{E038E271-308C-2E46-A3EC-56326F9084CC}" type="slidenum">
              <a:rPr lang="nl-BE" smtClean="0"/>
              <a:pPr/>
              <a:t>22</a:t>
            </a:fld>
            <a:endParaRPr lang="nl-BE" dirty="0"/>
          </a:p>
        </p:txBody>
      </p:sp>
      <p:sp>
        <p:nvSpPr>
          <p:cNvPr id="4" name="Text Placeholder 3">
            <a:extLst>
              <a:ext uri="{FF2B5EF4-FFF2-40B4-BE49-F238E27FC236}">
                <a16:creationId xmlns:a16="http://schemas.microsoft.com/office/drawing/2014/main" id="{6B9B443B-BB5D-4346-9588-383B6A392457}"/>
              </a:ext>
            </a:extLst>
          </p:cNvPr>
          <p:cNvSpPr>
            <a:spLocks noGrp="1"/>
          </p:cNvSpPr>
          <p:nvPr>
            <p:ph type="body" sz="quarter" idx="11"/>
          </p:nvPr>
        </p:nvSpPr>
        <p:spPr/>
        <p:txBody>
          <a:bodyPr>
            <a:normAutofit/>
          </a:bodyPr>
          <a:lstStyle/>
          <a:p>
            <a:pPr marL="0" indent="0">
              <a:buNone/>
            </a:pPr>
            <a:r>
              <a:rPr lang="en-GB" sz="2000" b="0" dirty="0">
                <a:latin typeface="Courier" pitchFamily="2" charset="0"/>
              </a:rPr>
              <a:t>import </a:t>
            </a:r>
            <a:r>
              <a:rPr lang="en-GB" sz="2000" b="0" dirty="0" err="1">
                <a:latin typeface="Courier" pitchFamily="2" charset="0"/>
              </a:rPr>
              <a:t>numpy</a:t>
            </a:r>
            <a:r>
              <a:rPr lang="en-GB" sz="2000" b="0" dirty="0">
                <a:latin typeface="Courier" pitchFamily="2" charset="0"/>
              </a:rPr>
              <a:t> as np</a:t>
            </a:r>
          </a:p>
          <a:p>
            <a:pPr marL="0" indent="0">
              <a:buNone/>
            </a:pPr>
            <a:r>
              <a:rPr lang="en-GB" sz="2000" b="0" dirty="0">
                <a:latin typeface="Courier" pitchFamily="2" charset="0"/>
              </a:rPr>
              <a:t>import </a:t>
            </a:r>
            <a:r>
              <a:rPr lang="en-GB" sz="2000" b="0" dirty="0" err="1">
                <a:latin typeface="Courier" pitchFamily="2" charset="0"/>
              </a:rPr>
              <a:t>et_ppmdcommon</a:t>
            </a:r>
            <a:r>
              <a:rPr lang="en-GB" sz="2000" b="0" dirty="0">
                <a:latin typeface="Courier" pitchFamily="2" charset="0"/>
              </a:rPr>
              <a:t> as </a:t>
            </a:r>
            <a:r>
              <a:rPr lang="en-GB" sz="2000" b="0" dirty="0" err="1">
                <a:latin typeface="Courier" pitchFamily="2" charset="0"/>
              </a:rPr>
              <a:t>cmn</a:t>
            </a:r>
            <a:endParaRPr lang="en-GB" sz="2000" b="0" dirty="0">
              <a:latin typeface="Courier" pitchFamily="2" charset="0"/>
            </a:endParaRPr>
          </a:p>
          <a:p>
            <a:pPr marL="0" indent="0">
              <a:buNone/>
            </a:pPr>
            <a:endParaRPr lang="en-GB" sz="2000" b="0" dirty="0">
              <a:latin typeface="Courier" pitchFamily="2" charset="0"/>
            </a:endParaRPr>
          </a:p>
          <a:p>
            <a:pPr marL="0" indent="0">
              <a:buNone/>
            </a:pPr>
            <a:r>
              <a:rPr lang="en-GB" sz="2000" b="0" dirty="0">
                <a:latin typeface="Courier" pitchFamily="2" charset="0"/>
              </a:rPr>
              <a:t># make box containing 3x3 rectangular unit cells</a:t>
            </a:r>
          </a:p>
          <a:p>
            <a:pPr marL="0" indent="0">
              <a:buNone/>
            </a:pPr>
            <a:r>
              <a:rPr lang="en-GB" sz="2000" b="0" dirty="0">
                <a:latin typeface="Courier" pitchFamily="2" charset="0"/>
              </a:rPr>
              <a:t>box = </a:t>
            </a:r>
            <a:r>
              <a:rPr lang="en-GB" sz="2000" b="0" dirty="0" err="1">
                <a:latin typeface="Courier" pitchFamily="2" charset="0"/>
              </a:rPr>
              <a:t>cmn.Box</a:t>
            </a:r>
            <a:r>
              <a:rPr lang="en-GB" sz="2000" b="0" dirty="0">
                <a:latin typeface="Courier" pitchFamily="2" charset="0"/>
              </a:rPr>
              <a:t>(0, 0, 3, 3*</a:t>
            </a:r>
            <a:r>
              <a:rPr lang="en-GB" sz="2000" b="0" dirty="0" err="1">
                <a:latin typeface="Courier" pitchFamily="2" charset="0"/>
              </a:rPr>
              <a:t>np.sqrt</a:t>
            </a:r>
            <a:r>
              <a:rPr lang="en-GB" sz="2000" b="0" dirty="0">
                <a:latin typeface="Courier" pitchFamily="2" charset="0"/>
              </a:rPr>
              <a:t>(3))</a:t>
            </a:r>
          </a:p>
          <a:p>
            <a:pPr marL="0" indent="0">
              <a:buNone/>
            </a:pPr>
            <a:r>
              <a:rPr lang="en-GB" sz="2000" b="0" dirty="0" err="1">
                <a:latin typeface="Courier" pitchFamily="2" charset="0"/>
              </a:rPr>
              <a:t>x,y</a:t>
            </a:r>
            <a:r>
              <a:rPr lang="en-GB" sz="2000" b="0" dirty="0">
                <a:latin typeface="Courier" pitchFamily="2" charset="0"/>
              </a:rPr>
              <a:t> = </a:t>
            </a:r>
            <a:r>
              <a:rPr lang="en-GB" sz="2000" b="0" dirty="0" err="1">
                <a:latin typeface="Courier" pitchFamily="2" charset="0"/>
              </a:rPr>
              <a:t>box.generateAtoms</a:t>
            </a:r>
            <a:r>
              <a:rPr lang="en-GB" sz="2000" b="0" dirty="0">
                <a:latin typeface="Courier" pitchFamily="2" charset="0"/>
              </a:rPr>
              <a:t>(r=1.0)</a:t>
            </a:r>
          </a:p>
          <a:p>
            <a:pPr marL="0" indent="0">
              <a:buNone/>
            </a:pPr>
            <a:r>
              <a:rPr lang="en-GB" sz="2000" b="0" dirty="0" err="1">
                <a:latin typeface="Courier" pitchFamily="2" charset="0"/>
              </a:rPr>
              <a:t>md.figure</a:t>
            </a:r>
            <a:r>
              <a:rPr lang="en-GB" sz="2000" b="0" dirty="0">
                <a:latin typeface="Courier" pitchFamily="2" charset="0"/>
              </a:rPr>
              <a:t>()</a:t>
            </a:r>
            <a:br>
              <a:rPr lang="en-GB" sz="2000" b="0" dirty="0">
                <a:latin typeface="Courier" pitchFamily="2" charset="0"/>
              </a:rPr>
            </a:br>
            <a:r>
              <a:rPr lang="en-GB" sz="2000" b="0" dirty="0" err="1">
                <a:latin typeface="Courier" pitchFamily="2" charset="0"/>
              </a:rPr>
              <a:t>md.plotAtoms</a:t>
            </a:r>
            <a:r>
              <a:rPr lang="en-GB" sz="2000" b="0" dirty="0">
                <a:latin typeface="Courier" pitchFamily="2" charset="0"/>
              </a:rPr>
              <a:t>(x, y)          </a:t>
            </a:r>
            <a:r>
              <a:rPr lang="en-GB" sz="2000" b="0" i="1" dirty="0">
                <a:latin typeface="Courier" pitchFamily="2" charset="0"/>
              </a:rPr>
              <a:t># dots</a:t>
            </a:r>
            <a:br>
              <a:rPr lang="en-GB" sz="2000" b="0" i="1" dirty="0">
                <a:latin typeface="Courier" pitchFamily="2" charset="0"/>
              </a:rPr>
            </a:br>
            <a:r>
              <a:rPr lang="en-GB" sz="2000" b="0" dirty="0" err="1">
                <a:latin typeface="Courier" pitchFamily="2" charset="0"/>
              </a:rPr>
              <a:t>md.plotAtoms</a:t>
            </a:r>
            <a:r>
              <a:rPr lang="en-GB" sz="2000" b="0" dirty="0">
                <a:latin typeface="Courier" pitchFamily="2" charset="0"/>
              </a:rPr>
              <a:t>(x, y, r=r0/2)  </a:t>
            </a:r>
            <a:r>
              <a:rPr lang="en-GB" sz="2000" b="0" i="1" dirty="0">
                <a:latin typeface="Courier" pitchFamily="2" charset="0"/>
              </a:rPr>
              <a:t># circles with atom radius</a:t>
            </a:r>
            <a:br>
              <a:rPr lang="en-GB" sz="2000" b="0" i="1" dirty="0">
                <a:latin typeface="Courier" pitchFamily="2" charset="0"/>
              </a:rPr>
            </a:br>
            <a:r>
              <a:rPr lang="en-GB" sz="2000" b="0" dirty="0" err="1">
                <a:latin typeface="Courier" pitchFamily="2" charset="0"/>
              </a:rPr>
              <a:t>md.plotBox</a:t>
            </a:r>
            <a:r>
              <a:rPr lang="en-GB" sz="2000" b="0" dirty="0">
                <a:latin typeface="Courier" pitchFamily="2" charset="0"/>
              </a:rPr>
              <a:t>(box)             </a:t>
            </a:r>
            <a:r>
              <a:rPr lang="en-GB" sz="2000" b="0" i="1" dirty="0">
                <a:latin typeface="Courier" pitchFamily="2" charset="0"/>
              </a:rPr>
              <a:t># containing box</a:t>
            </a:r>
            <a:br>
              <a:rPr lang="en-GB" sz="2000" b="0" i="1" dirty="0">
                <a:latin typeface="Courier" pitchFamily="2" charset="0"/>
              </a:rPr>
            </a:br>
            <a:r>
              <a:rPr lang="en-GB" sz="2000" b="0" dirty="0" err="1">
                <a:latin typeface="Courier" pitchFamily="2" charset="0"/>
              </a:rPr>
              <a:t>md.plt.show</a:t>
            </a:r>
            <a:r>
              <a:rPr lang="en-GB" sz="2000" b="0" dirty="0">
                <a:latin typeface="Courier" pitchFamily="2" charset="0"/>
              </a:rPr>
              <a:t>()</a:t>
            </a:r>
            <a:br>
              <a:rPr lang="en-GB" sz="2000" b="0" dirty="0">
                <a:latin typeface="Courier" pitchFamily="2" charset="0"/>
              </a:rPr>
            </a:br>
            <a:endParaRPr lang="en-GB" sz="2000" b="0" dirty="0">
              <a:latin typeface="Courier" pitchFamily="2" charset="0"/>
            </a:endParaRPr>
          </a:p>
        </p:txBody>
      </p:sp>
      <p:pic>
        <p:nvPicPr>
          <p:cNvPr id="6" name="Picture 5" descr="Diagram&#10;&#10;Description automatically generated">
            <a:extLst>
              <a:ext uri="{FF2B5EF4-FFF2-40B4-BE49-F238E27FC236}">
                <a16:creationId xmlns:a16="http://schemas.microsoft.com/office/drawing/2014/main" id="{E95229BF-6DA8-8A49-B081-CBC8F5CADE57}"/>
              </a:ext>
            </a:extLst>
          </p:cNvPr>
          <p:cNvPicPr>
            <a:picLocks noChangeAspect="1"/>
          </p:cNvPicPr>
          <p:nvPr/>
        </p:nvPicPr>
        <p:blipFill rotWithShape="1">
          <a:blip r:embed="rId2"/>
          <a:srcRect l="25202" r="21949"/>
          <a:stretch/>
        </p:blipFill>
        <p:spPr>
          <a:xfrm>
            <a:off x="8923493" y="1957973"/>
            <a:ext cx="3087233" cy="4381200"/>
          </a:xfrm>
          <a:prstGeom prst="rect">
            <a:avLst/>
          </a:prstGeom>
        </p:spPr>
      </p:pic>
    </p:spTree>
    <p:extLst>
      <p:ext uri="{BB962C8B-B14F-4D97-AF65-F5344CB8AC3E}">
        <p14:creationId xmlns:p14="http://schemas.microsoft.com/office/powerpoint/2010/main" val="3670685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BBD0-472F-724B-8C0E-68797E792F3B}"/>
              </a:ext>
            </a:extLst>
          </p:cNvPr>
          <p:cNvSpPr>
            <a:spLocks noGrp="1"/>
          </p:cNvSpPr>
          <p:nvPr>
            <p:ph type="title"/>
          </p:nvPr>
        </p:nvSpPr>
        <p:spPr/>
        <p:txBody>
          <a:bodyPr>
            <a:normAutofit fontScale="90000"/>
          </a:bodyPr>
          <a:lstStyle/>
          <a:p>
            <a:r>
              <a:rPr lang="en-GB" dirty="0"/>
              <a:t>Getting started</a:t>
            </a:r>
            <a:br>
              <a:rPr lang="en-GB" dirty="0"/>
            </a:br>
            <a:endParaRPr lang="en-GB" dirty="0"/>
          </a:p>
        </p:txBody>
      </p:sp>
      <p:sp>
        <p:nvSpPr>
          <p:cNvPr id="3" name="Slide Number Placeholder 2">
            <a:extLst>
              <a:ext uri="{FF2B5EF4-FFF2-40B4-BE49-F238E27FC236}">
                <a16:creationId xmlns:a16="http://schemas.microsoft.com/office/drawing/2014/main" id="{9DB3374B-DBB0-D14C-A547-DCF39A7AB912}"/>
              </a:ext>
            </a:extLst>
          </p:cNvPr>
          <p:cNvSpPr>
            <a:spLocks noGrp="1"/>
          </p:cNvSpPr>
          <p:nvPr>
            <p:ph type="sldNum" sz="quarter" idx="10"/>
          </p:nvPr>
        </p:nvSpPr>
        <p:spPr/>
        <p:txBody>
          <a:bodyPr/>
          <a:lstStyle/>
          <a:p>
            <a:fld id="{E038E271-308C-2E46-A3EC-56326F9084CC}" type="slidenum">
              <a:rPr lang="nl-BE" smtClean="0"/>
              <a:pPr/>
              <a:t>23</a:t>
            </a:fld>
            <a:endParaRPr lang="nl-BE" dirty="0"/>
          </a:p>
        </p:txBody>
      </p:sp>
      <p:sp>
        <p:nvSpPr>
          <p:cNvPr id="4" name="Text Placeholder 3">
            <a:extLst>
              <a:ext uri="{FF2B5EF4-FFF2-40B4-BE49-F238E27FC236}">
                <a16:creationId xmlns:a16="http://schemas.microsoft.com/office/drawing/2014/main" id="{6B9B443B-BB5D-4346-9588-383B6A392457}"/>
              </a:ext>
            </a:extLst>
          </p:cNvPr>
          <p:cNvSpPr>
            <a:spLocks noGrp="1"/>
          </p:cNvSpPr>
          <p:nvPr>
            <p:ph type="body" sz="quarter" idx="11"/>
          </p:nvPr>
        </p:nvSpPr>
        <p:spPr/>
        <p:txBody>
          <a:bodyPr>
            <a:normAutofit/>
          </a:bodyPr>
          <a:lstStyle/>
          <a:p>
            <a:pPr marL="0" indent="0">
              <a:buNone/>
            </a:pPr>
            <a:endParaRPr lang="en-GB" sz="2000" b="0" dirty="0">
              <a:latin typeface="Courier" pitchFamily="2" charset="0"/>
            </a:endParaRPr>
          </a:p>
          <a:p>
            <a:pPr marL="0" indent="0">
              <a:buNone/>
            </a:pPr>
            <a:endParaRPr lang="en-GB" sz="2000" b="0" dirty="0">
              <a:latin typeface="Courier" pitchFamily="2" charset="0"/>
            </a:endParaRPr>
          </a:p>
          <a:p>
            <a:pPr marL="0" indent="0">
              <a:buNone/>
            </a:pPr>
            <a:endParaRPr lang="en-GB" sz="2000" b="0" dirty="0">
              <a:latin typeface="Courier" pitchFamily="2" charset="0"/>
            </a:endParaRPr>
          </a:p>
          <a:p>
            <a:pPr marL="0" indent="0">
              <a:buNone/>
            </a:pPr>
            <a:r>
              <a:rPr lang="en-GB" sz="2000" b="0" dirty="0" err="1">
                <a:latin typeface="Courier" pitchFamily="2" charset="0"/>
              </a:rPr>
              <a:t>x,y</a:t>
            </a:r>
            <a:r>
              <a:rPr lang="en-GB" sz="2000" b="0" dirty="0">
                <a:latin typeface="Courier" pitchFamily="2" charset="0"/>
              </a:rPr>
              <a:t> = </a:t>
            </a:r>
            <a:r>
              <a:rPr lang="en-GB" sz="2000" b="0" dirty="0" err="1">
                <a:latin typeface="Courier" pitchFamily="2" charset="0"/>
              </a:rPr>
              <a:t>box.generateAtoms</a:t>
            </a:r>
            <a:r>
              <a:rPr lang="en-GB" sz="2000" b="0" dirty="0">
                <a:latin typeface="Courier" pitchFamily="2" charset="0"/>
              </a:rPr>
              <a:t>(box, r=1.0, </a:t>
            </a:r>
            <a:r>
              <a:rPr lang="en-GB" sz="2000" dirty="0">
                <a:solidFill>
                  <a:srgbClr val="C00000"/>
                </a:solidFill>
                <a:latin typeface="Courier" pitchFamily="2" charset="0"/>
              </a:rPr>
              <a:t>noise=.1</a:t>
            </a:r>
            <a:r>
              <a:rPr lang="en-GB" sz="2000" b="0" dirty="0">
                <a:latin typeface="Courier" pitchFamily="2" charset="0"/>
              </a:rPr>
              <a:t>)</a:t>
            </a:r>
          </a:p>
          <a:p>
            <a:pPr marL="0" indent="0">
              <a:buNone/>
            </a:pPr>
            <a:r>
              <a:rPr lang="en-GB" sz="2000" b="0" dirty="0" err="1">
                <a:latin typeface="Courier" pitchFamily="2" charset="0"/>
              </a:rPr>
              <a:t>md.figure</a:t>
            </a:r>
            <a:r>
              <a:rPr lang="en-GB" sz="2000" b="0" dirty="0">
                <a:latin typeface="Courier" pitchFamily="2" charset="0"/>
              </a:rPr>
              <a:t>()</a:t>
            </a:r>
            <a:br>
              <a:rPr lang="en-GB" sz="2000" b="0" dirty="0">
                <a:latin typeface="Courier" pitchFamily="2" charset="0"/>
              </a:rPr>
            </a:br>
            <a:r>
              <a:rPr lang="en-GB" sz="2000" b="0" dirty="0" err="1">
                <a:latin typeface="Courier" pitchFamily="2" charset="0"/>
              </a:rPr>
              <a:t>md.plotAtoms</a:t>
            </a:r>
            <a:r>
              <a:rPr lang="en-GB" sz="2000" b="0" dirty="0">
                <a:latin typeface="Courier" pitchFamily="2" charset="0"/>
              </a:rPr>
              <a:t>(x, y)          </a:t>
            </a:r>
            <a:r>
              <a:rPr lang="en-GB" sz="2000" b="0" i="1" dirty="0">
                <a:latin typeface="Courier" pitchFamily="2" charset="0"/>
              </a:rPr>
              <a:t># dots</a:t>
            </a:r>
            <a:br>
              <a:rPr lang="en-GB" sz="2000" b="0" i="1" dirty="0">
                <a:latin typeface="Courier" pitchFamily="2" charset="0"/>
              </a:rPr>
            </a:br>
            <a:r>
              <a:rPr lang="en-GB" sz="2000" b="0" dirty="0" err="1">
                <a:latin typeface="Courier" pitchFamily="2" charset="0"/>
              </a:rPr>
              <a:t>md.plotAtoms</a:t>
            </a:r>
            <a:r>
              <a:rPr lang="en-GB" sz="2000" b="0" dirty="0">
                <a:latin typeface="Courier" pitchFamily="2" charset="0"/>
              </a:rPr>
              <a:t>(x, y, r=r0/2)  </a:t>
            </a:r>
            <a:r>
              <a:rPr lang="en-GB" sz="2000" b="0" i="1" dirty="0">
                <a:latin typeface="Courier" pitchFamily="2" charset="0"/>
              </a:rPr>
              <a:t># circles with atom radius</a:t>
            </a:r>
            <a:br>
              <a:rPr lang="en-GB" sz="2000" b="0" i="1" dirty="0">
                <a:latin typeface="Courier" pitchFamily="2" charset="0"/>
              </a:rPr>
            </a:br>
            <a:r>
              <a:rPr lang="en-GB" sz="2000" b="0" dirty="0" err="1">
                <a:latin typeface="Courier" pitchFamily="2" charset="0"/>
              </a:rPr>
              <a:t>md.plotBox</a:t>
            </a:r>
            <a:r>
              <a:rPr lang="en-GB" sz="2000" b="0" dirty="0">
                <a:latin typeface="Courier" pitchFamily="2" charset="0"/>
              </a:rPr>
              <a:t>(box)             </a:t>
            </a:r>
            <a:r>
              <a:rPr lang="en-GB" sz="2000" b="0" i="1" dirty="0">
                <a:latin typeface="Courier" pitchFamily="2" charset="0"/>
              </a:rPr>
              <a:t># containing box</a:t>
            </a:r>
            <a:br>
              <a:rPr lang="en-GB" sz="2000" b="0" i="1" dirty="0">
                <a:latin typeface="Courier" pitchFamily="2" charset="0"/>
              </a:rPr>
            </a:br>
            <a:r>
              <a:rPr lang="en-GB" sz="2000" b="0" dirty="0" err="1">
                <a:latin typeface="Courier" pitchFamily="2" charset="0"/>
              </a:rPr>
              <a:t>md.plt.show</a:t>
            </a:r>
            <a:r>
              <a:rPr lang="en-GB" sz="2000" b="0" dirty="0">
                <a:latin typeface="Courier" pitchFamily="2" charset="0"/>
              </a:rPr>
              <a:t>()</a:t>
            </a:r>
            <a:br>
              <a:rPr lang="en-GB" sz="2000" b="0" dirty="0">
                <a:latin typeface="Courier" pitchFamily="2" charset="0"/>
              </a:rPr>
            </a:br>
            <a:endParaRPr lang="en-GB" sz="2000" b="0" dirty="0">
              <a:latin typeface="Courier" pitchFamily="2" charset="0"/>
            </a:endParaRPr>
          </a:p>
        </p:txBody>
      </p:sp>
      <p:pic>
        <p:nvPicPr>
          <p:cNvPr id="7" name="Picture 6" descr="Diagram&#10;&#10;Description automatically generated">
            <a:extLst>
              <a:ext uri="{FF2B5EF4-FFF2-40B4-BE49-F238E27FC236}">
                <a16:creationId xmlns:a16="http://schemas.microsoft.com/office/drawing/2014/main" id="{006989B6-6FCA-0141-866F-BCD08328F4D5}"/>
              </a:ext>
            </a:extLst>
          </p:cNvPr>
          <p:cNvPicPr>
            <a:picLocks noChangeAspect="1"/>
          </p:cNvPicPr>
          <p:nvPr/>
        </p:nvPicPr>
        <p:blipFill rotWithShape="1">
          <a:blip r:embed="rId2"/>
          <a:srcRect l="24523" r="23032"/>
          <a:stretch/>
        </p:blipFill>
        <p:spPr>
          <a:xfrm>
            <a:off x="8923493" y="1957673"/>
            <a:ext cx="3063834" cy="4381500"/>
          </a:xfrm>
          <a:prstGeom prst="rect">
            <a:avLst/>
          </a:prstGeom>
        </p:spPr>
      </p:pic>
    </p:spTree>
    <p:extLst>
      <p:ext uri="{BB962C8B-B14F-4D97-AF65-F5344CB8AC3E}">
        <p14:creationId xmlns:p14="http://schemas.microsoft.com/office/powerpoint/2010/main" val="4008516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320A-1874-F94E-825F-3E33AF38769F}"/>
              </a:ext>
            </a:extLst>
          </p:cNvPr>
          <p:cNvSpPr>
            <a:spLocks noGrp="1"/>
          </p:cNvSpPr>
          <p:nvPr>
            <p:ph type="title"/>
          </p:nvPr>
        </p:nvSpPr>
        <p:spPr/>
        <p:txBody>
          <a:bodyPr/>
          <a:lstStyle/>
          <a:p>
            <a:r>
              <a:rPr lang="en-GB" dirty="0"/>
              <a:t>equations</a:t>
            </a:r>
          </a:p>
        </p:txBody>
      </p:sp>
      <p:sp>
        <p:nvSpPr>
          <p:cNvPr id="3" name="Text Placeholder 2">
            <a:extLst>
              <a:ext uri="{FF2B5EF4-FFF2-40B4-BE49-F238E27FC236}">
                <a16:creationId xmlns:a16="http://schemas.microsoft.com/office/drawing/2014/main" id="{FE7DB2C3-F048-704A-9AE5-2D966E633ECA}"/>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2107748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D24B-F797-134F-974D-7DFD55AE0DF4}"/>
              </a:ext>
            </a:extLst>
          </p:cNvPr>
          <p:cNvSpPr>
            <a:spLocks noGrp="1"/>
          </p:cNvSpPr>
          <p:nvPr>
            <p:ph type="title"/>
          </p:nvPr>
        </p:nvSpPr>
        <p:spPr/>
        <p:txBody>
          <a:bodyPr/>
          <a:lstStyle/>
          <a:p>
            <a:r>
              <a:rPr lang="en-GB" dirty="0"/>
              <a:t>LJ force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0D6DEA3-32C2-AC4B-AAC3-BC07314B8E7C}"/>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𝑑</m:t>
                          </m:r>
                        </m:num>
                        <m:den>
                          <m:r>
                            <a:rPr lang="en-GB" i="1" smtClean="0">
                              <a:latin typeface="Cambria Math" panose="02040503050406030204" pitchFamily="18" charset="0"/>
                            </a:rPr>
                            <m:t>𝑑</m:t>
                          </m:r>
                          <m:r>
                            <a:rPr lang="en-US" b="0" i="1" smtClean="0">
                              <a:latin typeface="Cambria Math" panose="02040503050406030204" pitchFamily="18" charset="0"/>
                            </a:rPr>
                            <m:t>𝑟</m:t>
                          </m:r>
                        </m:den>
                      </m:f>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−12</m:t>
                              </m:r>
                            </m:sup>
                          </m:sSup>
                          <m:r>
                            <a:rPr lang="en-US" b="0" i="1" smtClean="0">
                              <a:latin typeface="Cambria Math" panose="02040503050406030204" pitchFamily="18" charset="0"/>
                            </a:rPr>
                            <m:t>−</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−6</m:t>
                              </m:r>
                            </m:sup>
                          </m:sSup>
                        </m:e>
                      </m:d>
                      <m:f>
                        <m:fPr>
                          <m:ctrlPr>
                            <a:rPr lang="en-GB" i="1" smtClean="0">
                              <a:latin typeface="Cambria Math" panose="02040503050406030204" pitchFamily="18" charset="0"/>
                            </a:rPr>
                          </m:ctrlPr>
                        </m:fPr>
                        <m:num>
                          <m:r>
                            <a:rPr lang="en-GB" i="1" smtClean="0">
                              <a:latin typeface="Cambria Math" panose="02040503050406030204" pitchFamily="18" charset="0"/>
                            </a:rPr>
                            <m:t>𝑑</m:t>
                          </m:r>
                          <m:r>
                            <a:rPr lang="en-US" b="0" i="1" smtClean="0">
                              <a:latin typeface="Cambria Math" panose="02040503050406030204" pitchFamily="18" charset="0"/>
                            </a:rPr>
                            <m:t>𝑟</m:t>
                          </m:r>
                        </m:num>
                        <m:den>
                          <m:r>
                            <a:rPr lang="en-GB" i="1" smtClean="0">
                              <a:latin typeface="Cambria Math" panose="02040503050406030204" pitchFamily="18" charset="0"/>
                            </a:rPr>
                            <m:t>𝑑</m:t>
                          </m:r>
                          <m:r>
                            <a:rPr lang="en-US" b="0" i="1" smtClean="0">
                              <a:latin typeface="Cambria Math" panose="02040503050406030204" pitchFamily="18" charset="0"/>
                            </a:rPr>
                            <m:t>𝑥</m:t>
                          </m:r>
                        </m:den>
                      </m:f>
                      <m:r>
                        <a:rPr lang="en-US" b="0" i="1" smtClean="0">
                          <a:latin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−13</m:t>
                              </m:r>
                            </m:sup>
                          </m:sSup>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−7</m:t>
                              </m:r>
                            </m:sup>
                          </m:sSup>
                        </m:e>
                      </m:d>
                      <m:f>
                        <m:fPr>
                          <m:ctrlPr>
                            <a:rPr lang="en-GB" i="1" smtClean="0">
                              <a:latin typeface="Cambria Math" panose="02040503050406030204" pitchFamily="18" charset="0"/>
                            </a:rPr>
                          </m:ctrlPr>
                        </m:fPr>
                        <m:num>
                          <m:r>
                            <a:rPr lang="en-GB" i="1" smtClean="0">
                              <a:latin typeface="Cambria Math" panose="02040503050406030204" pitchFamily="18" charset="0"/>
                            </a:rPr>
                            <m:t>𝑑</m:t>
                          </m:r>
                        </m:num>
                        <m:den>
                          <m:r>
                            <a:rPr lang="en-GB" i="1" smtClean="0">
                              <a:latin typeface="Cambria Math" panose="02040503050406030204" pitchFamily="18" charset="0"/>
                            </a:rPr>
                            <m:t>𝑑</m:t>
                          </m:r>
                          <m:r>
                            <a:rPr lang="en-US" b="0" i="1" smtClean="0">
                              <a:latin typeface="Cambria Math" panose="02040503050406030204" pitchFamily="18" charset="0"/>
                            </a:rPr>
                            <m:t>𝑥</m:t>
                          </m:r>
                        </m:den>
                      </m:f>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e>
                          </m:d>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−13</m:t>
                              </m:r>
                            </m:sup>
                          </m:sSup>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−7</m:t>
                              </m:r>
                            </m:sup>
                          </m:sSup>
                        </m:e>
                      </m:d>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e>
                          </m:d>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f>
                        <m:fPr>
                          <m:ctrlPr>
                            <a:rPr lang="en-GB" i="1" smtClean="0">
                              <a:latin typeface="Cambria Math" panose="02040503050406030204" pitchFamily="18" charset="0"/>
                            </a:rPr>
                          </m:ctrlPr>
                        </m:fPr>
                        <m:num>
                          <m:r>
                            <a:rPr lang="en-GB" i="1" smtClean="0">
                              <a:latin typeface="Cambria Math" panose="02040503050406030204" pitchFamily="18" charset="0"/>
                            </a:rPr>
                            <m:t>𝑑</m:t>
                          </m:r>
                        </m:num>
                        <m:den>
                          <m:r>
                            <a:rPr lang="en-GB" i="1" smtClean="0">
                              <a:latin typeface="Cambria Math" panose="02040503050406030204" pitchFamily="18" charset="0"/>
                            </a:rPr>
                            <m:t>𝑑</m:t>
                          </m:r>
                          <m:r>
                            <a:rPr lang="en-US" b="0" i="1" smtClean="0">
                              <a:latin typeface="Cambria Math" panose="02040503050406030204" pitchFamily="18" charset="0"/>
                            </a:rPr>
                            <m:t>𝑥</m:t>
                          </m:r>
                        </m:den>
                      </m:f>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e>
                      </m:d>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−13</m:t>
                              </m:r>
                            </m:sup>
                          </m:sSup>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−7</m:t>
                              </m:r>
                            </m:sup>
                          </m:sSup>
                        </m:e>
                      </m:d>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𝑟</m:t>
                          </m:r>
                        </m:den>
                      </m:f>
                      <m:r>
                        <a:rPr lang="en-US"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−14</m:t>
                              </m:r>
                            </m:sup>
                          </m:sSup>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−8</m:t>
                              </m:r>
                            </m:sup>
                          </m:sSup>
                        </m:e>
                      </m:d>
                      <m:r>
                        <a:rPr lang="en-US" b="0" i="1" smtClean="0">
                          <a:latin typeface="Cambria Math" panose="02040503050406030204" pitchFamily="18" charset="0"/>
                        </a:rPr>
                        <m:t>𝑥</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−8</m:t>
                                  </m:r>
                                </m:sup>
                              </m:sSup>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−14</m:t>
                              </m:r>
                            </m:sup>
                          </m:sSup>
                        </m:e>
                      </m:d>
                      <m:r>
                        <a:rPr lang="en-US" b="0" i="1" smtClean="0">
                          <a:latin typeface="Cambria Math" panose="02040503050406030204" pitchFamily="18" charset="0"/>
                        </a:rPr>
                        <m:t>𝑥</m:t>
                      </m:r>
                    </m:oMath>
                  </m:oMathPara>
                </a14:m>
                <a:endParaRPr lang="en-GB" dirty="0"/>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acc>
                            <m:accPr>
                              <m:chr m:val="̅"/>
                              <m:ctrlPr>
                                <a:rPr lang="en-GB" i="1">
                                  <a:latin typeface="Cambria Math" panose="02040503050406030204" pitchFamily="18" charset="0"/>
                                </a:rPr>
                              </m:ctrlPr>
                            </m:accPr>
                            <m:e>
                              <m:r>
                                <a:rPr lang="en-US" i="1">
                                  <a:latin typeface="Cambria Math" panose="02040503050406030204" pitchFamily="18" charset="0"/>
                                </a:rPr>
                                <m:t>𝑭</m:t>
                              </m:r>
                            </m:e>
                          </m:acc>
                        </m:e>
                        <m:sub>
                          <m:r>
                            <a:rPr lang="en-US" b="1" i="1" smtClean="0">
                              <a:latin typeface="Cambria Math" panose="02040503050406030204" pitchFamily="18" charset="0"/>
                            </a:rPr>
                            <m:t>𝒊𝒋</m:t>
                          </m:r>
                        </m:sub>
                      </m:sSub>
                      <m:r>
                        <a:rPr lang="en-US" b="1" i="1" smtClean="0">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𝑽</m:t>
                      </m:r>
                      <m:d>
                        <m:dPr>
                          <m:ctrlPr>
                            <a:rPr lang="en-US" b="1" i="1" smtClean="0">
                              <a:latin typeface="Cambria Math" panose="02040503050406030204" pitchFamily="18" charset="0"/>
                              <a:ea typeface="Cambria Math" panose="02040503050406030204" pitchFamily="18" charset="0"/>
                            </a:rPr>
                          </m:ctrlPr>
                        </m:d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𝒓</m:t>
                              </m:r>
                            </m:e>
                            <m:sub>
                              <m:r>
                                <a:rPr lang="en-US" b="1" i="1" smtClean="0">
                                  <a:latin typeface="Cambria Math" panose="02040503050406030204" pitchFamily="18" charset="0"/>
                                  <a:ea typeface="Cambria Math" panose="02040503050406030204" pitchFamily="18" charset="0"/>
                                </a:rPr>
                                <m:t>𝒊𝒋</m:t>
                              </m:r>
                            </m:sub>
                          </m:sSub>
                        </m:e>
                      </m:d>
                      <m:r>
                        <a:rPr lang="en-US" b="1" i="1" smtClean="0">
                          <a:latin typeface="Cambria Math" panose="02040503050406030204" pitchFamily="18" charset="0"/>
                          <a:ea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−8</m:t>
                                  </m:r>
                                </m:sup>
                              </m:sSup>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−14</m:t>
                              </m:r>
                            </m:sup>
                          </m:sSup>
                        </m:e>
                      </m:d>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oMath>
                  </m:oMathPara>
                </a14:m>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−8</m:t>
                          </m:r>
                        </m:sup>
                      </m:sSup>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i="1" smtClean="0">
                                  <a:latin typeface="Cambria Math" panose="02040503050406030204" pitchFamily="18" charset="0"/>
                                </a:rPr>
                                <m:t>1</m:t>
                              </m:r>
                              <m:r>
                                <a:rPr lang="en-US" b="0" i="1" smtClean="0">
                                  <a:latin typeface="Cambria Math" panose="02040503050406030204" pitchFamily="18" charset="0"/>
                                </a:rPr>
                                <m:t>−2 </m:t>
                              </m:r>
                              <m:r>
                                <a:rPr lang="en-US" b="0" i="1" smtClean="0">
                                  <a:latin typeface="Cambria Math" panose="02040503050406030204" pitchFamily="18" charset="0"/>
                                </a:rPr>
                                <m:t>𝑟</m:t>
                              </m:r>
                            </m:e>
                            <m:sup>
                              <m:r>
                                <a:rPr lang="en-US" b="0" i="1" smtClean="0">
                                  <a:latin typeface="Cambria Math" panose="02040503050406030204" pitchFamily="18" charset="0"/>
                                </a:rPr>
                                <m:t>−6</m:t>
                              </m:r>
                            </m:sup>
                          </m:sSup>
                        </m:e>
                      </m:d>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e>
                          </m:d>
                        </m:e>
                        <m:sup>
                          <m:r>
                            <a:rPr lang="en-US" b="0" i="1" smtClean="0">
                              <a:latin typeface="Cambria Math" panose="02040503050406030204" pitchFamily="18" charset="0"/>
                            </a:rPr>
                            <m:t>−4</m:t>
                          </m:r>
                        </m:sup>
                      </m:sSup>
                      <m:d>
                        <m:dPr>
                          <m:ctrlPr>
                            <a:rPr lang="en-GB" i="1" smtClean="0">
                              <a:latin typeface="Cambria Math" panose="02040503050406030204" pitchFamily="18" charset="0"/>
                            </a:rPr>
                          </m:ctrlPr>
                        </m:dPr>
                        <m:e>
                          <m:r>
                            <a:rPr lang="en-US" b="0" i="1" smtClean="0">
                              <a:latin typeface="Cambria Math" panose="02040503050406030204" pitchFamily="18" charset="0"/>
                            </a:rPr>
                            <m:t>1−2</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e>
                              </m:d>
                            </m:e>
                            <m:sup>
                              <m:r>
                                <a:rPr lang="en-US" b="0" i="1" smtClean="0">
                                  <a:latin typeface="Cambria Math" panose="02040503050406030204" pitchFamily="18" charset="0"/>
                                </a:rPr>
                                <m:t>−3</m:t>
                              </m:r>
                            </m:sup>
                          </m:sSup>
                        </m:e>
                      </m:d>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oMath>
                  </m:oMathPara>
                </a14:m>
                <a:endParaRPr lang="en-GB" dirty="0"/>
              </a:p>
              <a:p>
                <a:endParaRPr lang="en-GB" dirty="0"/>
              </a:p>
            </p:txBody>
          </p:sp>
        </mc:Choice>
        <mc:Fallback>
          <p:sp>
            <p:nvSpPr>
              <p:cNvPr id="3" name="Content Placeholder 2">
                <a:extLst>
                  <a:ext uri="{FF2B5EF4-FFF2-40B4-BE49-F238E27FC236}">
                    <a16:creationId xmlns:a16="http://schemas.microsoft.com/office/drawing/2014/main" id="{30D6DEA3-32C2-AC4B-AAC3-BC07314B8E7C}"/>
                  </a:ext>
                </a:extLst>
              </p:cNvPr>
              <p:cNvSpPr>
                <a:spLocks noGrp="1" noRot="1" noChangeAspect="1" noMove="1" noResize="1" noEditPoints="1" noAdjustHandles="1" noChangeArrowheads="1" noChangeShapeType="1" noTextEdit="1"/>
              </p:cNvSpPr>
              <p:nvPr>
                <p:ph idx="1"/>
              </p:nvPr>
            </p:nvSpPr>
            <p:spPr>
              <a:blipFill>
                <a:blip r:embed="rId2"/>
                <a:stretch>
                  <a:fillRect t="-10724" b="-268"/>
                </a:stretch>
              </a:blipFill>
            </p:spPr>
            <p:txBody>
              <a:bodyPr/>
              <a:lstStyle/>
              <a:p>
                <a:r>
                  <a:rPr lang="en-GB">
                    <a:noFill/>
                  </a:rPr>
                  <a:t> </a:t>
                </a:r>
              </a:p>
            </p:txBody>
          </p:sp>
        </mc:Fallback>
      </mc:AlternateContent>
    </p:spTree>
    <p:extLst>
      <p:ext uri="{BB962C8B-B14F-4D97-AF65-F5344CB8AC3E}">
        <p14:creationId xmlns:p14="http://schemas.microsoft.com/office/powerpoint/2010/main" val="910792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A3DA4-51A0-8442-A334-BD9D9EB24F00}"/>
              </a:ext>
            </a:extLst>
          </p:cNvPr>
          <p:cNvSpPr>
            <a:spLocks noGrp="1"/>
          </p:cNvSpPr>
          <p:nvPr>
            <p:ph type="title"/>
          </p:nvPr>
        </p:nvSpPr>
        <p:spPr/>
        <p:txBody>
          <a:bodyPr/>
          <a:lstStyle/>
          <a:p>
            <a:r>
              <a:rPr lang="en-GB" dirty="0"/>
              <a:t>LJ equilibrium distance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8AFEA0-E0E5-E847-9822-D9B3CEA79ECC}"/>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𝑑</m:t>
                          </m:r>
                        </m:num>
                        <m:den>
                          <m:r>
                            <a:rPr lang="en-GB" i="1" smtClean="0">
                              <a:latin typeface="Cambria Math" panose="02040503050406030204" pitchFamily="18" charset="0"/>
                            </a:rPr>
                            <m:t>𝑑</m:t>
                          </m:r>
                          <m:r>
                            <a:rPr lang="en-US" b="0" i="1" smtClean="0">
                              <a:latin typeface="Cambria Math" panose="02040503050406030204" pitchFamily="18" charset="0"/>
                            </a:rPr>
                            <m:t>𝑟</m:t>
                          </m:r>
                        </m:den>
                      </m:f>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−12</m:t>
                              </m:r>
                            </m:sup>
                          </m:sSup>
                          <m:r>
                            <a:rPr lang="en-US" b="0" i="1" smtClean="0">
                              <a:latin typeface="Cambria Math" panose="02040503050406030204" pitchFamily="18" charset="0"/>
                            </a:rPr>
                            <m:t>−</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−6</m:t>
                              </m:r>
                            </m:sup>
                          </m:sSup>
                        </m:e>
                      </m:d>
                      <m:r>
                        <a:rPr lang="en-US" b="0" i="1" smtClean="0">
                          <a:latin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−13</m:t>
                              </m:r>
                            </m:sup>
                          </m:sSup>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−7</m:t>
                              </m:r>
                            </m:sup>
                          </m:sSup>
                        </m:e>
                      </m:d>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−6</m:t>
                              </m:r>
                            </m:sup>
                          </m:sSup>
                        </m:e>
                      </m:d>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−7</m:t>
                          </m:r>
                        </m:sup>
                      </m:sSup>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m:t>
                      </m:r>
                      <m:d>
                        <m:dPr>
                          <m:ctrlPr>
                            <a:rPr lang="en-GB"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6</m:t>
                                  </m:r>
                                </m:sup>
                              </m:sSup>
                            </m:den>
                          </m:f>
                        </m:e>
                      </m:d>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−7</m:t>
                          </m:r>
                        </m:sup>
                      </m:sSup>
                      <m:r>
                        <a:rPr lang="en-US" b="0" i="1" smtClean="0">
                          <a:latin typeface="Cambria Math" panose="02040503050406030204" pitchFamily="18" charset="0"/>
                        </a:rPr>
                        <m:t>=0</m:t>
                      </m:r>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box>
                            <m:boxPr>
                              <m:ctrlPr>
                                <a:rPr lang="en-US" b="0" i="1" smtClean="0">
                                  <a:latin typeface="Cambria Math" panose="02040503050406030204" pitchFamily="18" charset="0"/>
                                  <a:ea typeface="Cambria Math" panose="02040503050406030204" pitchFamily="18" charset="0"/>
                                </a:rPr>
                              </m:ctrlPr>
                            </m:boxPr>
                            <m:e>
                              <m:argPr>
                                <m:argSz m:val="-1"/>
                              </m:argP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6</m:t>
                                  </m:r>
                                </m:den>
                              </m:f>
                            </m:e>
                          </m:box>
                        </m:sup>
                      </m:sSup>
                      <m:r>
                        <a:rPr lang="en-US" b="0" i="1" smtClean="0">
                          <a:latin typeface="Cambria Math" panose="02040503050406030204" pitchFamily="18" charset="0"/>
                          <a:ea typeface="Cambria Math" panose="02040503050406030204" pitchFamily="18" charset="0"/>
                        </a:rPr>
                        <m:t>≅1.122462048309373</m:t>
                      </m:r>
                    </m:oMath>
                  </m:oMathPara>
                </a14:m>
                <a:endParaRPr lang="en-US" b="0"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D68AFEA0-E0E5-E847-9822-D9B3CEA79ECC}"/>
                  </a:ext>
                </a:extLst>
              </p:cNvPr>
              <p:cNvSpPr>
                <a:spLocks noGrp="1" noRot="1" noChangeAspect="1" noMove="1" noResize="1" noEditPoints="1" noAdjustHandles="1" noChangeArrowheads="1" noChangeShapeType="1" noTextEdit="1"/>
              </p:cNvSpPr>
              <p:nvPr>
                <p:ph idx="1"/>
              </p:nvPr>
            </p:nvSpPr>
            <p:spPr>
              <a:blipFill>
                <a:blip r:embed="rId2"/>
                <a:stretch>
                  <a:fillRect t="-291"/>
                </a:stretch>
              </a:blipFill>
            </p:spPr>
            <p:txBody>
              <a:bodyPr/>
              <a:lstStyle/>
              <a:p>
                <a:r>
                  <a:rPr lang="en-GB">
                    <a:noFill/>
                  </a:rPr>
                  <a:t> </a:t>
                </a:r>
              </a:p>
            </p:txBody>
          </p:sp>
        </mc:Fallback>
      </mc:AlternateContent>
    </p:spTree>
    <p:extLst>
      <p:ext uri="{BB962C8B-B14F-4D97-AF65-F5344CB8AC3E}">
        <p14:creationId xmlns:p14="http://schemas.microsoft.com/office/powerpoint/2010/main" val="3564021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320A-1874-F94E-825F-3E33AF38769F}"/>
              </a:ext>
            </a:extLst>
          </p:cNvPr>
          <p:cNvSpPr>
            <a:spLocks noGrp="1"/>
          </p:cNvSpPr>
          <p:nvPr>
            <p:ph type="title"/>
          </p:nvPr>
        </p:nvSpPr>
        <p:spPr/>
        <p:txBody>
          <a:bodyPr>
            <a:normAutofit/>
          </a:bodyPr>
          <a:lstStyle/>
          <a:p>
            <a:r>
              <a:rPr lang="en-GB" dirty="0" err="1"/>
              <a:t>Verlet</a:t>
            </a:r>
            <a:r>
              <a:rPr lang="en-GB" dirty="0"/>
              <a:t> Lists</a:t>
            </a:r>
          </a:p>
        </p:txBody>
      </p:sp>
      <p:sp>
        <p:nvSpPr>
          <p:cNvPr id="3" name="Text Placeholder 2">
            <a:extLst>
              <a:ext uri="{FF2B5EF4-FFF2-40B4-BE49-F238E27FC236}">
                <a16:creationId xmlns:a16="http://schemas.microsoft.com/office/drawing/2014/main" id="{FE7DB2C3-F048-704A-9AE5-2D966E633ECA}"/>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2008591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ACE0-A287-0340-B8BB-A7C324782BA8}"/>
              </a:ext>
            </a:extLst>
          </p:cNvPr>
          <p:cNvSpPr>
            <a:spLocks noGrp="1"/>
          </p:cNvSpPr>
          <p:nvPr>
            <p:ph type="title"/>
          </p:nvPr>
        </p:nvSpPr>
        <p:spPr/>
        <p:txBody>
          <a:bodyPr/>
          <a:lstStyle/>
          <a:p>
            <a:r>
              <a:rPr lang="en-GB" dirty="0" err="1"/>
              <a:t>Verlist</a:t>
            </a:r>
            <a:r>
              <a:rPr lang="en-GB" dirty="0"/>
              <a:t> list</a:t>
            </a:r>
          </a:p>
        </p:txBody>
      </p:sp>
      <p:sp>
        <p:nvSpPr>
          <p:cNvPr id="3" name="Slide Number Placeholder 2">
            <a:extLst>
              <a:ext uri="{FF2B5EF4-FFF2-40B4-BE49-F238E27FC236}">
                <a16:creationId xmlns:a16="http://schemas.microsoft.com/office/drawing/2014/main" id="{0143D67D-F28D-FC40-A71C-C2F0C7063678}"/>
              </a:ext>
            </a:extLst>
          </p:cNvPr>
          <p:cNvSpPr>
            <a:spLocks noGrp="1"/>
          </p:cNvSpPr>
          <p:nvPr>
            <p:ph type="sldNum" sz="quarter" idx="10"/>
          </p:nvPr>
        </p:nvSpPr>
        <p:spPr/>
        <p:txBody>
          <a:bodyPr/>
          <a:lstStyle/>
          <a:p>
            <a:fld id="{E038E271-308C-2E46-A3EC-56326F9084CC}" type="slidenum">
              <a:rPr lang="nl-BE" smtClean="0"/>
              <a:pPr/>
              <a:t>28</a:t>
            </a:fld>
            <a:endParaRPr lang="nl-BE" dirty="0"/>
          </a:p>
        </p:txBody>
      </p:sp>
      <p:sp>
        <p:nvSpPr>
          <p:cNvPr id="4" name="Text Placeholder 3">
            <a:extLst>
              <a:ext uri="{FF2B5EF4-FFF2-40B4-BE49-F238E27FC236}">
                <a16:creationId xmlns:a16="http://schemas.microsoft.com/office/drawing/2014/main" id="{4C796AAF-6120-BE4A-8B51-083E5E35438C}"/>
              </a:ext>
            </a:extLst>
          </p:cNvPr>
          <p:cNvSpPr>
            <a:spLocks noGrp="1"/>
          </p:cNvSpPr>
          <p:nvPr>
            <p:ph type="body" sz="quarter" idx="11"/>
          </p:nvPr>
        </p:nvSpPr>
        <p:spPr/>
        <p:txBody>
          <a:bodyPr/>
          <a:lstStyle/>
          <a:p>
            <a:r>
              <a:rPr lang="en-GB" dirty="0"/>
              <a:t>is a mathematical concept: the set of neighbours of an atom which are within the </a:t>
            </a:r>
            <a:r>
              <a:rPr lang="en-GB" dirty="0" err="1"/>
              <a:t>cutoff</a:t>
            </a:r>
            <a:r>
              <a:rPr lang="en-GB" dirty="0"/>
              <a:t> distance</a:t>
            </a:r>
          </a:p>
          <a:p>
            <a:r>
              <a:rPr lang="en-GB" dirty="0"/>
              <a:t>in a program you need a representation for each mathematical concept:</a:t>
            </a:r>
          </a:p>
          <a:p>
            <a:pPr lvl="1"/>
            <a:r>
              <a:rPr lang="en-GB" dirty="0"/>
              <a:t>a data structure</a:t>
            </a:r>
          </a:p>
          <a:p>
            <a:pPr lvl="1"/>
            <a:r>
              <a:rPr lang="en-GB" dirty="0"/>
              <a:t>the data structure is </a:t>
            </a:r>
            <a:r>
              <a:rPr lang="en-GB" b="1" dirty="0"/>
              <a:t>not</a:t>
            </a:r>
            <a:r>
              <a:rPr lang="en-GB" dirty="0"/>
              <a:t> important for correctness</a:t>
            </a:r>
          </a:p>
          <a:p>
            <a:pPr lvl="1"/>
            <a:r>
              <a:rPr lang="en-GB" dirty="0"/>
              <a:t>the data structure is important for </a:t>
            </a:r>
          </a:p>
          <a:p>
            <a:pPr lvl="2"/>
            <a:r>
              <a:rPr lang="en-GB" dirty="0"/>
              <a:t>performance</a:t>
            </a:r>
          </a:p>
          <a:p>
            <a:pPr lvl="2"/>
            <a:r>
              <a:rPr lang="en-GB" dirty="0"/>
              <a:t>practical considerations (ease of programming, debugging, …)</a:t>
            </a:r>
          </a:p>
        </p:txBody>
      </p:sp>
    </p:spTree>
    <p:extLst>
      <p:ext uri="{BB962C8B-B14F-4D97-AF65-F5344CB8AC3E}">
        <p14:creationId xmlns:p14="http://schemas.microsoft.com/office/powerpoint/2010/main" val="1375505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22D6-162A-E245-836B-BFCB2D0E9EEB}"/>
              </a:ext>
            </a:extLst>
          </p:cNvPr>
          <p:cNvSpPr>
            <a:spLocks noGrp="1"/>
          </p:cNvSpPr>
          <p:nvPr>
            <p:ph type="title"/>
          </p:nvPr>
        </p:nvSpPr>
        <p:spPr/>
        <p:txBody>
          <a:bodyPr/>
          <a:lstStyle/>
          <a:p>
            <a:r>
              <a:rPr lang="en-GB" dirty="0"/>
              <a:t>Pure Python approach</a:t>
            </a:r>
          </a:p>
        </p:txBody>
      </p:sp>
      <p:sp>
        <p:nvSpPr>
          <p:cNvPr id="3" name="Slide Number Placeholder 2">
            <a:extLst>
              <a:ext uri="{FF2B5EF4-FFF2-40B4-BE49-F238E27FC236}">
                <a16:creationId xmlns:a16="http://schemas.microsoft.com/office/drawing/2014/main" id="{32773C10-0E0A-4345-B143-156DE32618D1}"/>
              </a:ext>
            </a:extLst>
          </p:cNvPr>
          <p:cNvSpPr>
            <a:spLocks noGrp="1"/>
          </p:cNvSpPr>
          <p:nvPr>
            <p:ph type="sldNum" sz="quarter" idx="10"/>
          </p:nvPr>
        </p:nvSpPr>
        <p:spPr/>
        <p:txBody>
          <a:bodyPr/>
          <a:lstStyle/>
          <a:p>
            <a:fld id="{E038E271-308C-2E46-A3EC-56326F9084CC}" type="slidenum">
              <a:rPr lang="nl-BE" smtClean="0"/>
              <a:pPr/>
              <a:t>29</a:t>
            </a:fld>
            <a:endParaRPr lang="nl-BE" dirty="0"/>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EAAF6DF0-AD24-0A4F-B3D2-1F8F576431DA}"/>
                  </a:ext>
                </a:extLst>
              </p:cNvPr>
              <p:cNvSpPr>
                <a:spLocks noGrp="1"/>
              </p:cNvSpPr>
              <p:nvPr>
                <p:ph type="body" sz="quarter" idx="11"/>
              </p:nvPr>
            </p:nvSpPr>
            <p:spPr>
              <a:xfrm>
                <a:off x="623888" y="1516380"/>
                <a:ext cx="4152507" cy="4720907"/>
              </a:xfrm>
            </p:spPr>
            <p:txBody>
              <a:bodyPr/>
              <a:lstStyle/>
              <a:p>
                <a14:m>
                  <m:oMath xmlns:m="http://schemas.openxmlformats.org/officeDocument/2006/math">
                    <m:sSub>
                      <m:sSubPr>
                        <m:ctrlPr>
                          <a:rPr lang="en-GB"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𝒄𝒖𝒕𝒐𝒇𝒇</m:t>
                        </m:r>
                      </m:sub>
                    </m:sSub>
                    <m:r>
                      <a:rPr lang="en-US" b="1" i="1" smtClean="0">
                        <a:latin typeface="Cambria Math" panose="02040503050406030204" pitchFamily="18" charset="0"/>
                      </a:rPr>
                      <m:t>=</m:t>
                    </m:r>
                    <m:r>
                      <a:rPr lang="en-US" b="1" i="1" smtClean="0">
                        <a:latin typeface="Cambria Math" panose="02040503050406030204" pitchFamily="18" charset="0"/>
                      </a:rPr>
                      <m:t>𝟐</m:t>
                    </m:r>
                    <m:r>
                      <a:rPr lang="en-US" b="1" i="1" smtClean="0">
                        <a:latin typeface="Cambria Math" panose="02040503050406030204" pitchFamily="18" charset="0"/>
                      </a:rPr>
                      <m:t>.</m:t>
                    </m:r>
                    <m:r>
                      <a:rPr lang="en-US" b="1" i="1" smtClean="0">
                        <a:latin typeface="Cambria Math" panose="02040503050406030204" pitchFamily="18" charset="0"/>
                      </a:rPr>
                      <m:t>𝟓</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𝑹</m:t>
                        </m:r>
                      </m:e>
                      <m:sub>
                        <m:r>
                          <a:rPr lang="en-US" b="1" i="1" smtClean="0">
                            <a:latin typeface="Cambria Math" panose="02040503050406030204" pitchFamily="18" charset="0"/>
                          </a:rPr>
                          <m:t>𝟎</m:t>
                        </m:r>
                      </m:sub>
                    </m:sSub>
                  </m:oMath>
                </a14:m>
                <a:endParaRPr lang="en-GB" dirty="0"/>
              </a:p>
              <a:p>
                <a:r>
                  <a:rPr lang="en-GB" dirty="0"/>
                  <a:t>a list of lists</a:t>
                </a:r>
              </a:p>
              <a:p>
                <a:r>
                  <a:rPr lang="en-GB" dirty="0" err="1"/>
                  <a:t>vl</a:t>
                </a:r>
                <a:r>
                  <a:rPr lang="en-GB" dirty="0"/>
                  <a:t> = [[1,2],[2,3],[3,4],[4]]</a:t>
                </a:r>
              </a:p>
              <a:p>
                <a:r>
                  <a:rPr lang="en-GB" dirty="0"/>
                  <a:t>advantages:</a:t>
                </a:r>
              </a:p>
              <a:p>
                <a:pPr lvl="1"/>
                <a:r>
                  <a:rPr lang="en-GB" dirty="0"/>
                  <a:t>simple, good as first approach</a:t>
                </a:r>
              </a:p>
              <a:p>
                <a:pPr lvl="1"/>
                <a:r>
                  <a:rPr lang="en-GB" dirty="0"/>
                  <a:t>lists are dynamic</a:t>
                </a:r>
              </a:p>
              <a:p>
                <a:pPr lvl="1"/>
                <a:r>
                  <a:rPr lang="en-GB" dirty="0" err="1"/>
                  <a:t>verlet</a:t>
                </a:r>
                <a:r>
                  <a:rPr lang="en-GB" dirty="0"/>
                  <a:t> list of atom </a:t>
                </a:r>
                <a:r>
                  <a:rPr lang="en-GB" dirty="0" err="1"/>
                  <a:t>i</a:t>
                </a:r>
                <a:r>
                  <a:rPr lang="en-GB" dirty="0"/>
                  <a:t> is </a:t>
                </a:r>
                <a:r>
                  <a:rPr lang="en-GB" dirty="0" err="1"/>
                  <a:t>vl</a:t>
                </a:r>
                <a:r>
                  <a:rPr lang="en-GB" dirty="0"/>
                  <a:t>[</a:t>
                </a:r>
                <a:r>
                  <a:rPr lang="en-GB" dirty="0" err="1"/>
                  <a:t>i</a:t>
                </a:r>
                <a:r>
                  <a:rPr lang="en-GB" dirty="0"/>
                  <a:t>]</a:t>
                </a:r>
              </a:p>
              <a:p>
                <a:pPr lvl="1"/>
                <a:r>
                  <a:rPr lang="en-GB" dirty="0" err="1"/>
                  <a:t>n_atoms</a:t>
                </a:r>
                <a:r>
                  <a:rPr lang="en-GB" dirty="0"/>
                  <a:t> = </a:t>
                </a:r>
                <a:r>
                  <a:rPr lang="en-GB" dirty="0" err="1"/>
                  <a:t>len</a:t>
                </a:r>
                <a:r>
                  <a:rPr lang="en-GB" dirty="0"/>
                  <a:t>(</a:t>
                </a:r>
                <a:r>
                  <a:rPr lang="en-GB" dirty="0" err="1"/>
                  <a:t>vl</a:t>
                </a:r>
                <a:r>
                  <a:rPr lang="en-GB" dirty="0"/>
                  <a:t>)</a:t>
                </a:r>
              </a:p>
              <a:p>
                <a:pPr lvl="1"/>
                <a:r>
                  <a:rPr lang="en-GB" dirty="0" err="1"/>
                  <a:t>n_neighbours_i</a:t>
                </a:r>
                <a:r>
                  <a:rPr lang="en-GB" dirty="0"/>
                  <a:t> = </a:t>
                </a:r>
                <a:r>
                  <a:rPr lang="en-GB" dirty="0" err="1"/>
                  <a:t>len</a:t>
                </a:r>
                <a:r>
                  <a:rPr lang="en-GB" dirty="0"/>
                  <a:t>(</a:t>
                </a:r>
                <a:r>
                  <a:rPr lang="en-GB" dirty="0" err="1"/>
                  <a:t>vl</a:t>
                </a:r>
                <a:r>
                  <a:rPr lang="en-GB" dirty="0"/>
                  <a:t>[</a:t>
                </a:r>
                <a:r>
                  <a:rPr lang="en-GB" dirty="0" err="1"/>
                  <a:t>i</a:t>
                </a:r>
                <a:r>
                  <a:rPr lang="en-GB" dirty="0"/>
                  <a:t>])</a:t>
                </a:r>
              </a:p>
              <a:p>
                <a:pPr lvl="1"/>
                <a:endParaRPr lang="en-GB" dirty="0"/>
              </a:p>
              <a:p>
                <a:pPr lvl="1"/>
                <a:endParaRPr lang="en-GB" dirty="0"/>
              </a:p>
            </p:txBody>
          </p:sp>
        </mc:Choice>
        <mc:Fallback>
          <p:sp>
            <p:nvSpPr>
              <p:cNvPr id="4" name="Text Placeholder 3">
                <a:extLst>
                  <a:ext uri="{FF2B5EF4-FFF2-40B4-BE49-F238E27FC236}">
                    <a16:creationId xmlns:a16="http://schemas.microsoft.com/office/drawing/2014/main" id="{EAAF6DF0-AD24-0A4F-B3D2-1F8F576431DA}"/>
                  </a:ext>
                </a:extLst>
              </p:cNvPr>
              <p:cNvSpPr>
                <a:spLocks noGrp="1" noRot="1" noChangeAspect="1" noMove="1" noResize="1" noEditPoints="1" noAdjustHandles="1" noChangeArrowheads="1" noChangeShapeType="1" noTextEdit="1"/>
              </p:cNvSpPr>
              <p:nvPr>
                <p:ph type="body" sz="quarter" idx="11"/>
              </p:nvPr>
            </p:nvSpPr>
            <p:spPr>
              <a:xfrm>
                <a:off x="623888" y="1516380"/>
                <a:ext cx="4152507" cy="4720907"/>
              </a:xfrm>
              <a:blipFill>
                <a:blip r:embed="rId2"/>
                <a:stretch>
                  <a:fillRect l="-3343" b="-268"/>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D4C7754B-B247-AC41-8D96-B620D942E6C7}"/>
              </a:ext>
            </a:extLst>
          </p:cNvPr>
          <p:cNvPicPr>
            <a:picLocks noChangeAspect="1"/>
          </p:cNvPicPr>
          <p:nvPr/>
        </p:nvPicPr>
        <p:blipFill rotWithShape="1">
          <a:blip r:embed="rId3"/>
          <a:srcRect t="29740" b="27979"/>
          <a:stretch/>
        </p:blipFill>
        <p:spPr>
          <a:xfrm>
            <a:off x="5360060" y="1128155"/>
            <a:ext cx="5842000" cy="1852552"/>
          </a:xfrm>
          <a:prstGeom prst="rect">
            <a:avLst/>
          </a:prstGeom>
        </p:spPr>
      </p:pic>
      <p:sp>
        <p:nvSpPr>
          <p:cNvPr id="7" name="Text Placeholder 3">
            <a:extLst>
              <a:ext uri="{FF2B5EF4-FFF2-40B4-BE49-F238E27FC236}">
                <a16:creationId xmlns:a16="http://schemas.microsoft.com/office/drawing/2014/main" id="{6AF23034-0DA2-0C45-A977-68C05E9A951A}"/>
              </a:ext>
            </a:extLst>
          </p:cNvPr>
          <p:cNvSpPr txBox="1">
            <a:spLocks/>
          </p:cNvSpPr>
          <p:nvPr/>
        </p:nvSpPr>
        <p:spPr>
          <a:xfrm>
            <a:off x="6101338" y="2982052"/>
            <a:ext cx="2698433" cy="3020715"/>
          </a:xfrm>
          <a:prstGeom prst="rect">
            <a:avLst/>
          </a:prstGeom>
        </p:spPr>
        <p:txBody>
          <a:bodyPr vert="horz" lIns="0" tIns="0" rIns="0" bIns="0" rtlCol="0">
            <a:normAutofit/>
          </a:bodyPr>
          <a:lstStyle>
            <a:lvl1pPr marL="268288" indent="-268288" algn="l" defTabSz="1217054" rtl="0" eaLnBrk="1" fontAlgn="base" hangingPunct="1">
              <a:spcBef>
                <a:spcPct val="20000"/>
              </a:spcBef>
              <a:spcAft>
                <a:spcPct val="0"/>
              </a:spcAft>
              <a:buClr>
                <a:schemeClr val="accent2"/>
              </a:buClr>
              <a:buSzPct val="75000"/>
              <a:buFont typeface="Wingdings" panose="05000000000000000000" pitchFamily="2" charset="2"/>
              <a:buChar char="§"/>
              <a:defRPr sz="2800" b="1" i="0" kern="1200">
                <a:solidFill>
                  <a:schemeClr val="tx1"/>
                </a:solidFill>
                <a:latin typeface="+mn-lt"/>
                <a:ea typeface="Verdana" charset="0"/>
                <a:cs typeface="Calibri Light" panose="020F0302020204030204" pitchFamily="34" charset="0"/>
              </a:defRPr>
            </a:lvl1pPr>
            <a:lvl2pPr marL="628650" indent="-268288" algn="l" defTabSz="1217054" rtl="0" eaLnBrk="1" fontAlgn="base" hangingPunct="1">
              <a:spcBef>
                <a:spcPct val="20000"/>
              </a:spcBef>
              <a:spcAft>
                <a:spcPct val="0"/>
              </a:spcAft>
              <a:buClr>
                <a:schemeClr val="accent1"/>
              </a:buClr>
              <a:buSzPct val="75000"/>
              <a:buFont typeface="Wingdings" panose="05000000000000000000" pitchFamily="2" charset="2"/>
              <a:buChar char="§"/>
              <a:defRPr sz="2400" kern="1200">
                <a:solidFill>
                  <a:schemeClr val="tx1"/>
                </a:solidFill>
                <a:latin typeface="+mn-lt"/>
                <a:ea typeface="Verdana" charset="0"/>
                <a:cs typeface="Calibri" panose="020F0502020204030204" pitchFamily="34" charset="0"/>
              </a:defRPr>
            </a:lvl2pPr>
            <a:lvl3pPr marL="987425" indent="-268288" algn="l" defTabSz="1217054" rtl="0" eaLnBrk="1" fontAlgn="base" hangingPunct="1">
              <a:spcBef>
                <a:spcPct val="20000"/>
              </a:spcBef>
              <a:spcAft>
                <a:spcPct val="0"/>
              </a:spcAft>
              <a:buClr>
                <a:schemeClr val="accent1"/>
              </a:buClr>
              <a:buFont typeface="Arial" panose="020B0604020202020204" pitchFamily="34" charset="0"/>
              <a:buChar char="•"/>
              <a:defRPr sz="2000" kern="1200">
                <a:solidFill>
                  <a:schemeClr val="tx1"/>
                </a:solidFill>
                <a:latin typeface="+mn-lt"/>
                <a:ea typeface="Verdana" charset="0"/>
                <a:cs typeface="Calibri" panose="020F0502020204030204" pitchFamily="34" charset="0"/>
              </a:defRPr>
            </a:lvl3pPr>
            <a:lvl4pPr marL="1347788"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4pPr>
            <a:lvl5pPr marL="1700213"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5pPr>
            <a:lvl6pPr marL="2076450"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441575" indent="-285750" algn="l" defTabSz="1219140" rtl="0" eaLnBrk="1" latinLnBrk="0" hangingPunct="1">
              <a:spcBef>
                <a:spcPct val="20000"/>
              </a:spcBef>
              <a:buFont typeface="Arial" panose="020B0604020202020204" pitchFamily="34" charset="0"/>
              <a:buChar char="•"/>
              <a:defRPr lang="nl-BE" sz="1800" kern="1200" dirty="0" err="1" smtClean="0">
                <a:solidFill>
                  <a:schemeClr val="tx1"/>
                </a:solidFill>
                <a:latin typeface="+mn-lt"/>
                <a:ea typeface="+mn-ea"/>
                <a:cs typeface="+mn-cs"/>
              </a:defRPr>
            </a:lvl7pPr>
            <a:lvl8pPr marL="2795587"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160712"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GB" sz="1800" b="0" dirty="0" err="1">
                <a:latin typeface="Menlo" panose="020B0609030804020204" pitchFamily="49" charset="0"/>
                <a:ea typeface="Menlo" panose="020B0609030804020204" pitchFamily="49" charset="0"/>
                <a:cs typeface="Menlo" panose="020B0609030804020204" pitchFamily="49" charset="0"/>
              </a:rPr>
              <a:t>vl</a:t>
            </a:r>
            <a:r>
              <a:rPr lang="en-GB" sz="1800" b="0" dirty="0">
                <a:latin typeface="Menlo" panose="020B0609030804020204" pitchFamily="49" charset="0"/>
                <a:ea typeface="Menlo" panose="020B0609030804020204" pitchFamily="49" charset="0"/>
                <a:cs typeface="Menlo" panose="020B0609030804020204" pitchFamily="49" charset="0"/>
              </a:rPr>
              <a:t> = </a:t>
            </a:r>
            <a:r>
              <a:rPr lang="en-GB" sz="1100" b="0" dirty="0">
                <a:latin typeface="Menlo" panose="020B0609030804020204" pitchFamily="49" charset="0"/>
                <a:ea typeface="Menlo" panose="020B0609030804020204" pitchFamily="49" charset="0"/>
                <a:cs typeface="Menlo" panose="020B0609030804020204" pitchFamily="49" charset="0"/>
              </a:rPr>
              <a:t>[]</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a:t>
            </a:r>
          </a:p>
          <a:p>
            <a:r>
              <a:rPr lang="en-GB" sz="1600" b="0" dirty="0">
                <a:latin typeface="Menlo" panose="020B0609030804020204" pitchFamily="49" charset="0"/>
                <a:ea typeface="Menlo" panose="020B0609030804020204" pitchFamily="49" charset="0"/>
                <a:cs typeface="Menlo" panose="020B0609030804020204" pitchFamily="49" charset="0"/>
              </a:rPr>
              <a:t>vl0 = []</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a:t>
            </a:r>
          </a:p>
          <a:p>
            <a:r>
              <a:rPr lang="en-GB" sz="1600" b="0" dirty="0">
                <a:latin typeface="Menlo" panose="020B0609030804020204" pitchFamily="49" charset="0"/>
                <a:ea typeface="Menlo" panose="020B0609030804020204" pitchFamily="49" charset="0"/>
                <a:cs typeface="Menlo" panose="020B0609030804020204" pitchFamily="49" charset="0"/>
              </a:rPr>
              <a:t>vl0.append(1) </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[1]</a:t>
            </a:r>
          </a:p>
          <a:p>
            <a:r>
              <a:rPr lang="en-GB" sz="1600" b="0" dirty="0">
                <a:latin typeface="Menlo" panose="020B0609030804020204" pitchFamily="49" charset="0"/>
                <a:ea typeface="Menlo" panose="020B0609030804020204" pitchFamily="49" charset="0"/>
                <a:cs typeface="Menlo" panose="020B0609030804020204" pitchFamily="49" charset="0"/>
              </a:rPr>
              <a:t>vl0.append(2)</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[1,2]</a:t>
            </a:r>
          </a:p>
          <a:p>
            <a:pPr marL="0" indent="0">
              <a:buNone/>
            </a:pPr>
            <a:r>
              <a:rPr lang="en-GB" sz="1600" b="0" dirty="0" err="1">
                <a:latin typeface="Menlo" panose="020B0609030804020204" pitchFamily="49" charset="0"/>
                <a:ea typeface="Menlo" panose="020B0609030804020204" pitchFamily="49" charset="0"/>
                <a:cs typeface="Menlo" panose="020B0609030804020204" pitchFamily="49" charset="0"/>
              </a:rPr>
              <a:t>vl.append</a:t>
            </a:r>
            <a:r>
              <a:rPr lang="en-GB" sz="1600" b="0" dirty="0">
                <a:latin typeface="Menlo" panose="020B0609030804020204" pitchFamily="49" charset="0"/>
                <a:ea typeface="Menlo" panose="020B0609030804020204" pitchFamily="49" charset="0"/>
                <a:cs typeface="Menlo" panose="020B0609030804020204" pitchFamily="49" charset="0"/>
              </a:rPr>
              <a:t>(vl0)</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[[1,2]]</a:t>
            </a:r>
          </a:p>
          <a:p>
            <a:endParaRPr lang="en-GB" b="0" dirty="0">
              <a:latin typeface="Menlo" panose="020B0609030804020204" pitchFamily="49" charset="0"/>
              <a:ea typeface="Menlo" panose="020B0609030804020204" pitchFamily="49" charset="0"/>
              <a:cs typeface="Menlo" panose="020B0609030804020204" pitchFamily="49" charset="0"/>
            </a:endParaRPr>
          </a:p>
        </p:txBody>
      </p:sp>
      <p:sp>
        <p:nvSpPr>
          <p:cNvPr id="8" name="Text Placeholder 3">
            <a:extLst>
              <a:ext uri="{FF2B5EF4-FFF2-40B4-BE49-F238E27FC236}">
                <a16:creationId xmlns:a16="http://schemas.microsoft.com/office/drawing/2014/main" id="{C015FC7E-18FF-D644-9BF7-C0B9F5567A29}"/>
              </a:ext>
            </a:extLst>
          </p:cNvPr>
          <p:cNvSpPr txBox="1">
            <a:spLocks/>
          </p:cNvSpPr>
          <p:nvPr/>
        </p:nvSpPr>
        <p:spPr>
          <a:xfrm>
            <a:off x="8503627" y="2980707"/>
            <a:ext cx="2698433" cy="3020715"/>
          </a:xfrm>
          <a:prstGeom prst="rect">
            <a:avLst/>
          </a:prstGeom>
        </p:spPr>
        <p:txBody>
          <a:bodyPr vert="horz" lIns="0" tIns="0" rIns="0" bIns="0" rtlCol="0">
            <a:normAutofit/>
          </a:bodyPr>
          <a:lstStyle>
            <a:lvl1pPr marL="268288" indent="-268288" algn="l" defTabSz="1217054" rtl="0" eaLnBrk="1" fontAlgn="base" hangingPunct="1">
              <a:spcBef>
                <a:spcPct val="20000"/>
              </a:spcBef>
              <a:spcAft>
                <a:spcPct val="0"/>
              </a:spcAft>
              <a:buClr>
                <a:schemeClr val="accent2"/>
              </a:buClr>
              <a:buSzPct val="75000"/>
              <a:buFont typeface="Wingdings" panose="05000000000000000000" pitchFamily="2" charset="2"/>
              <a:buChar char="§"/>
              <a:defRPr sz="2800" b="1" i="0" kern="1200">
                <a:solidFill>
                  <a:schemeClr val="tx1"/>
                </a:solidFill>
                <a:latin typeface="+mn-lt"/>
                <a:ea typeface="Verdana" charset="0"/>
                <a:cs typeface="Calibri Light" panose="020F0302020204030204" pitchFamily="34" charset="0"/>
              </a:defRPr>
            </a:lvl1pPr>
            <a:lvl2pPr marL="628650" indent="-268288" algn="l" defTabSz="1217054" rtl="0" eaLnBrk="1" fontAlgn="base" hangingPunct="1">
              <a:spcBef>
                <a:spcPct val="20000"/>
              </a:spcBef>
              <a:spcAft>
                <a:spcPct val="0"/>
              </a:spcAft>
              <a:buClr>
                <a:schemeClr val="accent1"/>
              </a:buClr>
              <a:buSzPct val="75000"/>
              <a:buFont typeface="Wingdings" panose="05000000000000000000" pitchFamily="2" charset="2"/>
              <a:buChar char="§"/>
              <a:defRPr sz="2400" kern="1200">
                <a:solidFill>
                  <a:schemeClr val="tx1"/>
                </a:solidFill>
                <a:latin typeface="+mn-lt"/>
                <a:ea typeface="Verdana" charset="0"/>
                <a:cs typeface="Calibri" panose="020F0502020204030204" pitchFamily="34" charset="0"/>
              </a:defRPr>
            </a:lvl2pPr>
            <a:lvl3pPr marL="987425" indent="-268288" algn="l" defTabSz="1217054" rtl="0" eaLnBrk="1" fontAlgn="base" hangingPunct="1">
              <a:spcBef>
                <a:spcPct val="20000"/>
              </a:spcBef>
              <a:spcAft>
                <a:spcPct val="0"/>
              </a:spcAft>
              <a:buClr>
                <a:schemeClr val="accent1"/>
              </a:buClr>
              <a:buFont typeface="Arial" panose="020B0604020202020204" pitchFamily="34" charset="0"/>
              <a:buChar char="•"/>
              <a:defRPr sz="2000" kern="1200">
                <a:solidFill>
                  <a:schemeClr val="tx1"/>
                </a:solidFill>
                <a:latin typeface="+mn-lt"/>
                <a:ea typeface="Verdana" charset="0"/>
                <a:cs typeface="Calibri" panose="020F0502020204030204" pitchFamily="34" charset="0"/>
              </a:defRPr>
            </a:lvl3pPr>
            <a:lvl4pPr marL="1347788"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4pPr>
            <a:lvl5pPr marL="1700213"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5pPr>
            <a:lvl6pPr marL="2076450"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441575" indent="-285750" algn="l" defTabSz="1219140" rtl="0" eaLnBrk="1" latinLnBrk="0" hangingPunct="1">
              <a:spcBef>
                <a:spcPct val="20000"/>
              </a:spcBef>
              <a:buFont typeface="Arial" panose="020B0604020202020204" pitchFamily="34" charset="0"/>
              <a:buChar char="•"/>
              <a:defRPr lang="nl-BE" sz="1800" kern="1200" dirty="0" err="1" smtClean="0">
                <a:solidFill>
                  <a:schemeClr val="tx1"/>
                </a:solidFill>
                <a:latin typeface="+mn-lt"/>
                <a:ea typeface="+mn-ea"/>
                <a:cs typeface="+mn-cs"/>
              </a:defRPr>
            </a:lvl7pPr>
            <a:lvl8pPr marL="2795587"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160712"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GB" sz="1600" b="0" dirty="0">
                <a:latin typeface="Menlo" panose="020B0609030804020204" pitchFamily="49" charset="0"/>
                <a:ea typeface="Menlo" panose="020B0609030804020204" pitchFamily="49" charset="0"/>
                <a:cs typeface="Menlo" panose="020B0609030804020204" pitchFamily="49" charset="0"/>
              </a:rPr>
              <a:t>vl1 = []</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a:t>
            </a:r>
          </a:p>
          <a:p>
            <a:r>
              <a:rPr lang="en-GB" sz="1600" b="0" dirty="0">
                <a:latin typeface="Menlo" panose="020B0609030804020204" pitchFamily="49" charset="0"/>
                <a:ea typeface="Menlo" panose="020B0609030804020204" pitchFamily="49" charset="0"/>
                <a:cs typeface="Menlo" panose="020B0609030804020204" pitchFamily="49" charset="0"/>
              </a:rPr>
              <a:t>vl1.append(2) </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[2]</a:t>
            </a:r>
          </a:p>
          <a:p>
            <a:r>
              <a:rPr lang="en-GB" sz="1600" b="0" dirty="0">
                <a:latin typeface="Menlo" panose="020B0609030804020204" pitchFamily="49" charset="0"/>
                <a:ea typeface="Menlo" panose="020B0609030804020204" pitchFamily="49" charset="0"/>
                <a:cs typeface="Menlo" panose="020B0609030804020204" pitchFamily="49" charset="0"/>
              </a:rPr>
              <a:t>vl0.append(3)</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[2,3]</a:t>
            </a:r>
          </a:p>
          <a:p>
            <a:r>
              <a:rPr lang="en-GB" sz="1600" b="0" dirty="0" err="1">
                <a:latin typeface="Menlo" panose="020B0609030804020204" pitchFamily="49" charset="0"/>
                <a:ea typeface="Menlo" panose="020B0609030804020204" pitchFamily="49" charset="0"/>
                <a:cs typeface="Menlo" panose="020B0609030804020204" pitchFamily="49" charset="0"/>
              </a:rPr>
              <a:t>vl.append</a:t>
            </a:r>
            <a:r>
              <a:rPr lang="en-GB" sz="1600" b="0" dirty="0">
                <a:latin typeface="Menlo" panose="020B0609030804020204" pitchFamily="49" charset="0"/>
                <a:ea typeface="Menlo" panose="020B0609030804020204" pitchFamily="49" charset="0"/>
                <a:cs typeface="Menlo" panose="020B0609030804020204" pitchFamily="49" charset="0"/>
              </a:rPr>
              <a:t>(vl1)</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[[1,2],[2,3]]</a:t>
            </a:r>
          </a:p>
          <a:p>
            <a:r>
              <a:rPr lang="en-GB" sz="1600" b="0" dirty="0">
                <a:latin typeface="Menlo" panose="020B0609030804020204" pitchFamily="49" charset="0"/>
                <a:ea typeface="Menlo" panose="020B0609030804020204" pitchFamily="49" charset="0"/>
                <a:cs typeface="Menlo" panose="020B0609030804020204" pitchFamily="49" charset="0"/>
              </a:rPr>
              <a:t>…</a:t>
            </a:r>
          </a:p>
          <a:p>
            <a:endParaRPr lang="en-GB" b="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186711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0BCE-69EE-F243-AF5E-C51E01A0EBF7}"/>
              </a:ext>
            </a:extLst>
          </p:cNvPr>
          <p:cNvSpPr>
            <a:spLocks noGrp="1"/>
          </p:cNvSpPr>
          <p:nvPr>
            <p:ph type="title"/>
          </p:nvPr>
        </p:nvSpPr>
        <p:spPr/>
        <p:txBody>
          <a:bodyPr/>
          <a:lstStyle/>
          <a:p>
            <a:r>
              <a:rPr lang="en-GB" dirty="0"/>
              <a:t>Molecular Dynamics – LJ potential </a:t>
            </a:r>
          </a:p>
        </p:txBody>
      </p:sp>
      <p:sp>
        <p:nvSpPr>
          <p:cNvPr id="3" name="Slide Number Placeholder 2">
            <a:extLst>
              <a:ext uri="{FF2B5EF4-FFF2-40B4-BE49-F238E27FC236}">
                <a16:creationId xmlns:a16="http://schemas.microsoft.com/office/drawing/2014/main" id="{C53EB937-8184-2F44-9008-7F57CE1C3806}"/>
              </a:ext>
            </a:extLst>
          </p:cNvPr>
          <p:cNvSpPr>
            <a:spLocks noGrp="1"/>
          </p:cNvSpPr>
          <p:nvPr>
            <p:ph type="sldNum" sz="quarter" idx="10"/>
          </p:nvPr>
        </p:nvSpPr>
        <p:spPr/>
        <p:txBody>
          <a:bodyPr/>
          <a:lstStyle/>
          <a:p>
            <a:fld id="{E038E271-308C-2E46-A3EC-56326F9084CC}" type="slidenum">
              <a:rPr lang="nl-BE" smtClean="0"/>
              <a:pPr/>
              <a:t>3</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A8482DA9-06A0-3441-9B14-078DE816EBF9}"/>
                  </a:ext>
                </a:extLst>
              </p:cNvPr>
              <p:cNvSpPr>
                <a:spLocks noGrp="1"/>
              </p:cNvSpPr>
              <p:nvPr>
                <p:ph type="body" sz="quarter" idx="11"/>
              </p:nvPr>
            </p:nvSpPr>
            <p:spPr/>
            <p:txBody>
              <a:bodyPr>
                <a:normAutofit lnSpcReduction="10000"/>
              </a:bodyPr>
              <a:lstStyle/>
              <a:p>
                <a:r>
                  <a:rPr lang="en-GB" dirty="0"/>
                  <a:t>interaction = Lennard-Jones potential (without coefficients)</a:t>
                </a:r>
              </a:p>
              <a:p>
                <a:r>
                  <a:rPr lang="en-GB" dirty="0"/>
                  <a:t>cut-off distance: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𝒄</m:t>
                        </m:r>
                      </m:sub>
                    </m:sSub>
                    <m:r>
                      <a:rPr lang="en-US" b="1" i="1" smtClean="0">
                        <a:latin typeface="Cambria Math" panose="02040503050406030204" pitchFamily="18" charset="0"/>
                      </a:rPr>
                      <m:t>=</m:t>
                    </m:r>
                    <m:r>
                      <a:rPr lang="en-US" b="1" i="1" smtClean="0">
                        <a:latin typeface="Cambria Math" panose="02040503050406030204" pitchFamily="18" charset="0"/>
                      </a:rPr>
                      <m:t>𝟑</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𝟎</m:t>
                        </m:r>
                      </m:sub>
                    </m:sSub>
                  </m:oMath>
                </a14:m>
                <a:endParaRPr lang="en-GB" dirty="0"/>
              </a:p>
              <a:p>
                <a:endParaRPr lang="en-GB" dirty="0"/>
              </a:p>
              <a:p>
                <a:endParaRPr lang="en-GB" dirty="0"/>
              </a:p>
              <a:p>
                <a:endParaRPr lang="en-GB" dirty="0"/>
              </a:p>
              <a:p>
                <a:endParaRPr lang="en-GB" dirty="0"/>
              </a:p>
              <a:p>
                <a:endParaRPr lang="en-GB" dirty="0"/>
              </a:p>
              <a:p>
                <a:endParaRPr lang="en-GB" dirty="0"/>
              </a:p>
              <a:p>
                <a:r>
                  <a:rPr lang="en-US" b="1" dirty="0"/>
                  <a:t>avoid </a:t>
                </a:r>
                <a:r>
                  <a:rPr lang="en-US" dirty="0"/>
                  <a:t>sqrt when computing the distance: </a:t>
                </a:r>
                <a14:m>
                  <m:oMath xmlns:m="http://schemas.openxmlformats.org/officeDocument/2006/math">
                    <m:r>
                      <a:rPr lang="en-US" b="1" i="1" smtClean="0">
                        <a:latin typeface="Cambria Math" panose="02040503050406030204" pitchFamily="18" charset="0"/>
                      </a:rPr>
                      <m:t>𝑽</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𝒓</m:t>
                            </m:r>
                          </m:e>
                          <m:sup>
                            <m:r>
                              <a:rPr lang="en-US" b="1" i="1" smtClean="0">
                                <a:latin typeface="Cambria Math" panose="02040503050406030204" pitchFamily="18" charset="0"/>
                              </a:rPr>
                              <m:t>𝟐</m:t>
                            </m:r>
                          </m:sup>
                        </m:sSup>
                      </m:e>
                    </m:d>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𝒓</m:t>
                                    </m:r>
                                  </m:e>
                                  <m:sup>
                                    <m:r>
                                      <a:rPr lang="en-US" i="1">
                                        <a:latin typeface="Cambria Math" panose="02040503050406030204" pitchFamily="18" charset="0"/>
                                      </a:rPr>
                                      <m:t>𝟐</m:t>
                                    </m:r>
                                  </m:sup>
                                </m:sSup>
                              </m:e>
                            </m:d>
                          </m:e>
                          <m:sup>
                            <m:r>
                              <a:rPr lang="en-US" b="1" i="1" smtClean="0">
                                <a:latin typeface="Cambria Math" panose="02040503050406030204" pitchFamily="18" charset="0"/>
                              </a:rPr>
                              <m:t>𝟔</m:t>
                            </m:r>
                          </m:sup>
                        </m:sSup>
                      </m:den>
                    </m:f>
                    <m:r>
                      <a:rPr lang="en-US" b="1"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𝟏</m:t>
                        </m:r>
                      </m:num>
                      <m:den>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𝒓</m:t>
                                    </m:r>
                                  </m:e>
                                  <m:sup>
                                    <m:r>
                                      <a:rPr lang="en-US" i="1">
                                        <a:latin typeface="Cambria Math" panose="02040503050406030204" pitchFamily="18" charset="0"/>
                                      </a:rPr>
                                      <m:t>𝟐</m:t>
                                    </m:r>
                                  </m:sup>
                                </m:sSup>
                              </m:e>
                            </m:d>
                          </m:e>
                          <m:sup>
                            <m:r>
                              <a:rPr lang="en-US" b="1" i="1" smtClean="0">
                                <a:latin typeface="Cambria Math" panose="02040503050406030204" pitchFamily="18" charset="0"/>
                              </a:rPr>
                              <m:t>𝟑</m:t>
                            </m:r>
                          </m:sup>
                        </m:sSup>
                      </m:den>
                    </m:f>
                  </m:oMath>
                </a14:m>
                <a:endParaRPr lang="en-GB" dirty="0"/>
              </a:p>
              <a:p>
                <a:endParaRPr lang="en-GB" dirty="0"/>
              </a:p>
            </p:txBody>
          </p:sp>
        </mc:Choice>
        <mc:Fallback xmlns="">
          <p:sp>
            <p:nvSpPr>
              <p:cNvPr id="4" name="Text Placeholder 3">
                <a:extLst>
                  <a:ext uri="{FF2B5EF4-FFF2-40B4-BE49-F238E27FC236}">
                    <a16:creationId xmlns:a16="http://schemas.microsoft.com/office/drawing/2014/main" id="{A8482DA9-06A0-3441-9B14-078DE816EBF9}"/>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3217"/>
                </a:stretch>
              </a:blipFill>
            </p:spPr>
            <p:txBody>
              <a:bodyPr/>
              <a:lstStyle/>
              <a:p>
                <a:r>
                  <a:rPr lang="en-GB">
                    <a:noFill/>
                  </a:rPr>
                  <a:t> </a:t>
                </a:r>
              </a:p>
            </p:txBody>
          </p:sp>
        </mc:Fallback>
      </mc:AlternateContent>
      <p:grpSp>
        <p:nvGrpSpPr>
          <p:cNvPr id="5" name="Group 4">
            <a:extLst>
              <a:ext uri="{FF2B5EF4-FFF2-40B4-BE49-F238E27FC236}">
                <a16:creationId xmlns:a16="http://schemas.microsoft.com/office/drawing/2014/main" id="{9B37514B-4C82-324D-872D-30088615543C}"/>
              </a:ext>
            </a:extLst>
          </p:cNvPr>
          <p:cNvGrpSpPr>
            <a:grpSpLocks noChangeAspect="1"/>
          </p:cNvGrpSpPr>
          <p:nvPr/>
        </p:nvGrpSpPr>
        <p:grpSpPr>
          <a:xfrm>
            <a:off x="6887688" y="2137617"/>
            <a:ext cx="4242389" cy="2862545"/>
            <a:chOff x="2927649" y="1318216"/>
            <a:chExt cx="7098023" cy="5423421"/>
          </a:xfrm>
        </p:grpSpPr>
        <p:pic>
          <p:nvPicPr>
            <p:cNvPr id="6" name="Picture 5" descr="lennard-jones..png">
              <a:extLst>
                <a:ext uri="{FF2B5EF4-FFF2-40B4-BE49-F238E27FC236}">
                  <a16:creationId xmlns:a16="http://schemas.microsoft.com/office/drawing/2014/main" id="{728AB787-5C96-584E-A0FF-7BDE6A6CE3C6}"/>
                </a:ext>
              </a:extLst>
            </p:cNvPr>
            <p:cNvPicPr>
              <a:picLocks noChangeAspect="1"/>
            </p:cNvPicPr>
            <p:nvPr/>
          </p:nvPicPr>
          <p:blipFill rotWithShape="1">
            <a:blip r:embed="rId3">
              <a:extLst>
                <a:ext uri="{28A0092B-C50C-407E-A947-70E740481C1C}">
                  <a14:useLocalDpi xmlns:a14="http://schemas.microsoft.com/office/drawing/2010/main" val="0"/>
                </a:ext>
              </a:extLst>
            </a:blip>
            <a:srcRect r="2071"/>
            <a:stretch/>
          </p:blipFill>
          <p:spPr>
            <a:xfrm>
              <a:off x="2927649" y="1318216"/>
              <a:ext cx="7098023" cy="5279136"/>
            </a:xfrm>
            <a:prstGeom prst="rect">
              <a:avLst/>
            </a:prstGeom>
          </p:spPr>
        </p:pic>
        <p:pic>
          <p:nvPicPr>
            <p:cNvPr id="7" name="Picture 6" descr="eq-lennard-jones..png">
              <a:extLst>
                <a:ext uri="{FF2B5EF4-FFF2-40B4-BE49-F238E27FC236}">
                  <a16:creationId xmlns:a16="http://schemas.microsoft.com/office/drawing/2014/main" id="{43CC2CEC-3D03-1344-97F7-3500A3ED9716}"/>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34464" r="36087"/>
            <a:stretch/>
          </p:blipFill>
          <p:spPr>
            <a:xfrm>
              <a:off x="3359697" y="3141094"/>
              <a:ext cx="4905593" cy="1079994"/>
            </a:xfrm>
            <a:prstGeom prst="rect">
              <a:avLst/>
            </a:prstGeom>
          </p:spPr>
        </p:pic>
        <p:cxnSp>
          <p:nvCxnSpPr>
            <p:cNvPr id="8" name="Straight Connector 7">
              <a:extLst>
                <a:ext uri="{FF2B5EF4-FFF2-40B4-BE49-F238E27FC236}">
                  <a16:creationId xmlns:a16="http://schemas.microsoft.com/office/drawing/2014/main" id="{D0C4267F-5153-9649-A719-C2C8B888DBD8}"/>
                </a:ext>
              </a:extLst>
            </p:cNvPr>
            <p:cNvCxnSpPr>
              <a:cxnSpLocks/>
            </p:cNvCxnSpPr>
            <p:nvPr/>
          </p:nvCxnSpPr>
          <p:spPr>
            <a:xfrm>
              <a:off x="3151991" y="1333948"/>
              <a:ext cx="0" cy="5263404"/>
            </a:xfrm>
            <a:prstGeom prst="line">
              <a:avLst/>
            </a:prstGeom>
            <a:ln w="38100">
              <a:tailEnd type="none"/>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6392ACEB-8688-024F-AC64-86F47DA2C669}"/>
                </a:ext>
              </a:extLst>
            </p:cNvPr>
            <p:cNvCxnSpPr>
              <a:cxnSpLocks/>
            </p:cNvCxnSpPr>
            <p:nvPr/>
          </p:nvCxnSpPr>
          <p:spPr>
            <a:xfrm>
              <a:off x="4111914" y="5688281"/>
              <a:ext cx="0" cy="909071"/>
            </a:xfrm>
            <a:prstGeom prst="line">
              <a:avLst/>
            </a:prstGeom>
            <a:ln w="38100">
              <a:tailEnd type="none"/>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DEB8B72B-8B89-A74F-B612-60E21E00AA3A}"/>
                </a:ext>
              </a:extLst>
            </p:cNvPr>
            <p:cNvCxnSpPr>
              <a:cxnSpLocks/>
            </p:cNvCxnSpPr>
            <p:nvPr/>
          </p:nvCxnSpPr>
          <p:spPr>
            <a:xfrm flipH="1">
              <a:off x="3151992" y="6407352"/>
              <a:ext cx="959922" cy="0"/>
            </a:xfrm>
            <a:prstGeom prst="line">
              <a:avLst/>
            </a:prstGeom>
            <a:ln w="38100">
              <a:headEnd type="triangle"/>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1B4571FE-73A2-F140-84E6-D85CDBB57B63}"/>
                    </a:ext>
                  </a:extLst>
                </p:cNvPr>
                <p:cNvSpPr/>
                <p:nvPr/>
              </p:nvSpPr>
              <p:spPr>
                <a:xfrm>
                  <a:off x="3380560" y="6372305"/>
                  <a:ext cx="4875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𝒓</m:t>
                            </m:r>
                          </m:e>
                          <m:sub>
                            <m:r>
                              <a:rPr lang="en-US" b="1" i="1">
                                <a:latin typeface="Cambria Math" panose="02040503050406030204" pitchFamily="18" charset="0"/>
                              </a:rPr>
                              <m:t>𝟎</m:t>
                            </m:r>
                          </m:sub>
                        </m:sSub>
                      </m:oMath>
                    </m:oMathPara>
                  </a14:m>
                  <a:endParaRPr lang="en-GB" dirty="0"/>
                </a:p>
              </p:txBody>
            </p:sp>
          </mc:Choice>
          <mc:Fallback xmlns="">
            <p:sp>
              <p:nvSpPr>
                <p:cNvPr id="11" name="Rectangle 10">
                  <a:extLst>
                    <a:ext uri="{FF2B5EF4-FFF2-40B4-BE49-F238E27FC236}">
                      <a16:creationId xmlns:a16="http://schemas.microsoft.com/office/drawing/2014/main" id="{1B4571FE-73A2-F140-84E6-D85CDBB57B63}"/>
                    </a:ext>
                  </a:extLst>
                </p:cNvPr>
                <p:cNvSpPr>
                  <a:spLocks noRot="1" noChangeAspect="1" noMove="1" noResize="1" noEditPoints="1" noAdjustHandles="1" noChangeArrowheads="1" noChangeShapeType="1" noTextEdit="1"/>
                </p:cNvSpPr>
                <p:nvPr/>
              </p:nvSpPr>
              <p:spPr>
                <a:xfrm>
                  <a:off x="3380560" y="6372305"/>
                  <a:ext cx="487569" cy="369332"/>
                </a:xfrm>
                <a:prstGeom prst="rect">
                  <a:avLst/>
                </a:prstGeom>
                <a:blipFill>
                  <a:blip r:embed="rId5"/>
                  <a:stretch>
                    <a:fillRect r="-29167" b="-87500"/>
                  </a:stretch>
                </a:blipFill>
              </p:spPr>
              <p:txBody>
                <a:bodyPr/>
                <a:lstStyle/>
                <a:p>
                  <a:r>
                    <a:rPr lang="en-GB">
                      <a:noFill/>
                    </a:rPr>
                    <a:t> </a:t>
                  </a:r>
                </a:p>
              </p:txBody>
            </p:sp>
          </mc:Fallback>
        </mc:AlternateContent>
      </p:grpSp>
    </p:spTree>
    <p:extLst>
      <p:ext uri="{BB962C8B-B14F-4D97-AF65-F5344CB8AC3E}">
        <p14:creationId xmlns:p14="http://schemas.microsoft.com/office/powerpoint/2010/main" val="1340690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A36E-24F7-234D-80EC-04423C6BDBF5}"/>
              </a:ext>
            </a:extLst>
          </p:cNvPr>
          <p:cNvSpPr>
            <a:spLocks noGrp="1"/>
          </p:cNvSpPr>
          <p:nvPr>
            <p:ph type="title"/>
          </p:nvPr>
        </p:nvSpPr>
        <p:spPr/>
        <p:txBody>
          <a:bodyPr/>
          <a:lstStyle/>
          <a:p>
            <a:r>
              <a:rPr lang="en-GB" dirty="0"/>
              <a:t>mixed programming approach</a:t>
            </a:r>
          </a:p>
        </p:txBody>
      </p:sp>
      <p:sp>
        <p:nvSpPr>
          <p:cNvPr id="3" name="Slide Number Placeholder 2">
            <a:extLst>
              <a:ext uri="{FF2B5EF4-FFF2-40B4-BE49-F238E27FC236}">
                <a16:creationId xmlns:a16="http://schemas.microsoft.com/office/drawing/2014/main" id="{2308DABA-BA31-AE49-B945-0664973535B6}"/>
              </a:ext>
            </a:extLst>
          </p:cNvPr>
          <p:cNvSpPr>
            <a:spLocks noGrp="1"/>
          </p:cNvSpPr>
          <p:nvPr>
            <p:ph type="sldNum" sz="quarter" idx="10"/>
          </p:nvPr>
        </p:nvSpPr>
        <p:spPr/>
        <p:txBody>
          <a:bodyPr/>
          <a:lstStyle/>
          <a:p>
            <a:fld id="{E038E271-308C-2E46-A3EC-56326F9084CC}" type="slidenum">
              <a:rPr lang="nl-BE" smtClean="0"/>
              <a:pPr/>
              <a:t>30</a:t>
            </a:fld>
            <a:endParaRPr lang="nl-BE" dirty="0"/>
          </a:p>
        </p:txBody>
      </p:sp>
      <p:sp>
        <p:nvSpPr>
          <p:cNvPr id="4" name="Text Placeholder 3">
            <a:extLst>
              <a:ext uri="{FF2B5EF4-FFF2-40B4-BE49-F238E27FC236}">
                <a16:creationId xmlns:a16="http://schemas.microsoft.com/office/drawing/2014/main" id="{90F55C6C-4A0E-EC48-8138-7C8811071507}"/>
              </a:ext>
            </a:extLst>
          </p:cNvPr>
          <p:cNvSpPr>
            <a:spLocks noGrp="1"/>
          </p:cNvSpPr>
          <p:nvPr>
            <p:ph type="body" sz="quarter" idx="11"/>
          </p:nvPr>
        </p:nvSpPr>
        <p:spPr/>
        <p:txBody>
          <a:bodyPr/>
          <a:lstStyle/>
          <a:p>
            <a:r>
              <a:rPr lang="en-GB" dirty="0"/>
              <a:t>disadvantages</a:t>
            </a:r>
          </a:p>
          <a:p>
            <a:pPr lvl="1"/>
            <a:r>
              <a:rPr lang="en-GB" dirty="0"/>
              <a:t>double loop in Python = slow</a:t>
            </a:r>
          </a:p>
          <a:p>
            <a:pPr lvl="1"/>
            <a:r>
              <a:rPr lang="en-GB" dirty="0"/>
              <a:t>Python list is non-contiguous data structure = slow</a:t>
            </a:r>
          </a:p>
          <a:p>
            <a:r>
              <a:rPr lang="en-GB" dirty="0"/>
              <a:t>replace with contiguous data-structure: </a:t>
            </a:r>
            <a:r>
              <a:rPr lang="en-GB" dirty="0" err="1"/>
              <a:t>numpy</a:t>
            </a:r>
            <a:r>
              <a:rPr lang="en-GB" dirty="0"/>
              <a:t> array</a:t>
            </a:r>
          </a:p>
          <a:p>
            <a:pPr lvl="1"/>
            <a:r>
              <a:rPr lang="en-GB" dirty="0"/>
              <a:t>pass this to C++ or Fortran and make the loops in C++/Fortran</a:t>
            </a:r>
          </a:p>
          <a:p>
            <a:pPr marL="360362" lvl="1" indent="0">
              <a:buNone/>
            </a:pPr>
            <a:endParaRPr lang="en-GB" dirty="0"/>
          </a:p>
          <a:p>
            <a:pPr lvl="1"/>
            <a:endParaRPr lang="en-GB" dirty="0"/>
          </a:p>
        </p:txBody>
      </p:sp>
      <p:graphicFrame>
        <p:nvGraphicFramePr>
          <p:cNvPr id="7" name="Table 7">
            <a:extLst>
              <a:ext uri="{FF2B5EF4-FFF2-40B4-BE49-F238E27FC236}">
                <a16:creationId xmlns:a16="http://schemas.microsoft.com/office/drawing/2014/main" id="{F338EB13-FABC-8D41-AA40-5E8B582E79A7}"/>
              </a:ext>
            </a:extLst>
          </p:cNvPr>
          <p:cNvGraphicFramePr>
            <a:graphicFrameLocks noGrp="1"/>
          </p:cNvGraphicFramePr>
          <p:nvPr>
            <p:extLst>
              <p:ext uri="{D42A27DB-BD31-4B8C-83A1-F6EECF244321}">
                <p14:modId xmlns:p14="http://schemas.microsoft.com/office/powerpoint/2010/main" val="1833715287"/>
              </p:ext>
            </p:extLst>
          </p:nvPr>
        </p:nvGraphicFramePr>
        <p:xfrm>
          <a:off x="3232072" y="4081228"/>
          <a:ext cx="5727855" cy="1828800"/>
        </p:xfrm>
        <a:graphic>
          <a:graphicData uri="http://schemas.openxmlformats.org/drawingml/2006/table">
            <a:tbl>
              <a:tblPr firstRow="1" bandRow="1">
                <a:tableStyleId>{5C22544A-7EE6-4342-B048-85BDC9FD1C3A}</a:tableStyleId>
              </a:tblPr>
              <a:tblGrid>
                <a:gridCol w="1145571">
                  <a:extLst>
                    <a:ext uri="{9D8B030D-6E8A-4147-A177-3AD203B41FA5}">
                      <a16:colId xmlns:a16="http://schemas.microsoft.com/office/drawing/2014/main" val="1204239750"/>
                    </a:ext>
                  </a:extLst>
                </a:gridCol>
                <a:gridCol w="1145571">
                  <a:extLst>
                    <a:ext uri="{9D8B030D-6E8A-4147-A177-3AD203B41FA5}">
                      <a16:colId xmlns:a16="http://schemas.microsoft.com/office/drawing/2014/main" val="3368617655"/>
                    </a:ext>
                  </a:extLst>
                </a:gridCol>
                <a:gridCol w="1145571">
                  <a:extLst>
                    <a:ext uri="{9D8B030D-6E8A-4147-A177-3AD203B41FA5}">
                      <a16:colId xmlns:a16="http://schemas.microsoft.com/office/drawing/2014/main" val="3183730993"/>
                    </a:ext>
                  </a:extLst>
                </a:gridCol>
                <a:gridCol w="1145571">
                  <a:extLst>
                    <a:ext uri="{9D8B030D-6E8A-4147-A177-3AD203B41FA5}">
                      <a16:colId xmlns:a16="http://schemas.microsoft.com/office/drawing/2014/main" val="1371142963"/>
                    </a:ext>
                  </a:extLst>
                </a:gridCol>
                <a:gridCol w="1145571">
                  <a:extLst>
                    <a:ext uri="{9D8B030D-6E8A-4147-A177-3AD203B41FA5}">
                      <a16:colId xmlns:a16="http://schemas.microsoft.com/office/drawing/2014/main" val="818588333"/>
                    </a:ext>
                  </a:extLst>
                </a:gridCol>
              </a:tblGrid>
              <a:tr h="270793">
                <a:tc>
                  <a:txBody>
                    <a:bodyPr/>
                    <a:lstStyle/>
                    <a:p>
                      <a:pPr algn="ctr"/>
                      <a:r>
                        <a:rPr lang="en-GB" sz="1400" dirty="0">
                          <a:solidFill>
                            <a:schemeClr val="tx1"/>
                          </a:solidFill>
                        </a:rPr>
                        <a:t>Atom</a:t>
                      </a:r>
                    </a:p>
                  </a:txBody>
                  <a:tcPr>
                    <a:noFill/>
                  </a:tcPr>
                </a:tc>
                <a:tc>
                  <a:txBody>
                    <a:bodyPr/>
                    <a:lstStyle/>
                    <a:p>
                      <a:pPr algn="ctr"/>
                      <a:r>
                        <a:rPr lang="en-GB" sz="1400" dirty="0">
                          <a:solidFill>
                            <a:schemeClr val="tx1"/>
                          </a:solidFill>
                        </a:rPr>
                        <a:t>#</a:t>
                      </a:r>
                      <a:r>
                        <a:rPr lang="en-GB" sz="1400" dirty="0" err="1">
                          <a:solidFill>
                            <a:schemeClr val="tx1"/>
                          </a:solidFill>
                        </a:rPr>
                        <a:t>neigbours</a:t>
                      </a:r>
                      <a:endParaRPr lang="en-GB" sz="1400" dirty="0">
                        <a:solidFill>
                          <a:schemeClr val="tx1"/>
                        </a:solidFill>
                      </a:endParaRPr>
                    </a:p>
                  </a:txBody>
                  <a:tcPr>
                    <a:noFill/>
                  </a:tcPr>
                </a:tc>
                <a:tc>
                  <a:txBody>
                    <a:bodyPr/>
                    <a:lstStyle/>
                    <a:p>
                      <a:pPr algn="ctr"/>
                      <a:r>
                        <a:rPr lang="en-GB" sz="1400" dirty="0">
                          <a:solidFill>
                            <a:schemeClr val="tx1"/>
                          </a:solidFill>
                        </a:rPr>
                        <a:t>Neighbour 1</a:t>
                      </a:r>
                    </a:p>
                  </a:txBody>
                  <a:tcPr>
                    <a:noFill/>
                  </a:tcPr>
                </a:tc>
                <a:tc>
                  <a:txBody>
                    <a:bodyPr/>
                    <a:lstStyle/>
                    <a:p>
                      <a:pPr algn="ctr"/>
                      <a:r>
                        <a:rPr lang="en-GB" sz="1400" dirty="0">
                          <a:solidFill>
                            <a:schemeClr val="tx1"/>
                          </a:solidFill>
                        </a:rPr>
                        <a:t>Neighbour 2</a:t>
                      </a:r>
                    </a:p>
                  </a:txBody>
                  <a:tcPr>
                    <a:noFill/>
                  </a:tcPr>
                </a:tc>
                <a:tc>
                  <a:txBody>
                    <a:bodyPr/>
                    <a:lstStyle/>
                    <a:p>
                      <a:pPr algn="ctr"/>
                      <a:r>
                        <a:rPr lang="en-GB" sz="1400" dirty="0">
                          <a:solidFill>
                            <a:schemeClr val="tx1"/>
                          </a:solidFill>
                        </a:rPr>
                        <a:t>Neighbour 3</a:t>
                      </a:r>
                    </a:p>
                  </a:txBody>
                  <a:tcPr>
                    <a:noFill/>
                  </a:tcPr>
                </a:tc>
                <a:extLst>
                  <a:ext uri="{0D108BD9-81ED-4DB2-BD59-A6C34878D82A}">
                    <a16:rowId xmlns:a16="http://schemas.microsoft.com/office/drawing/2014/main" val="3600820071"/>
                  </a:ext>
                </a:extLst>
              </a:tr>
              <a:tr h="270793">
                <a:tc>
                  <a:txBody>
                    <a:bodyPr/>
                    <a:lstStyle/>
                    <a:p>
                      <a:pPr algn="ctr"/>
                      <a:r>
                        <a:rPr lang="en-GB" sz="1400" dirty="0"/>
                        <a:t>0</a:t>
                      </a:r>
                    </a:p>
                  </a:txBody>
                  <a:tcPr>
                    <a:noFill/>
                  </a:tcPr>
                </a:tc>
                <a:tc>
                  <a:txBody>
                    <a:bodyPr/>
                    <a:lstStyle/>
                    <a:p>
                      <a:pPr algn="ctr"/>
                      <a:r>
                        <a:rPr lang="en-GB" sz="1400" dirty="0"/>
                        <a:t>2</a:t>
                      </a:r>
                    </a:p>
                  </a:txBody>
                  <a:tcPr>
                    <a:solidFill>
                      <a:schemeClr val="bg2"/>
                    </a:solidFill>
                  </a:tcPr>
                </a:tc>
                <a:tc>
                  <a:txBody>
                    <a:bodyPr/>
                    <a:lstStyle/>
                    <a:p>
                      <a:pPr algn="ctr"/>
                      <a:r>
                        <a:rPr lang="en-GB" sz="1400" dirty="0"/>
                        <a:t>1</a:t>
                      </a:r>
                    </a:p>
                  </a:txBody>
                  <a:tcPr>
                    <a:solidFill>
                      <a:schemeClr val="bg2"/>
                    </a:solidFill>
                  </a:tcPr>
                </a:tc>
                <a:tc>
                  <a:txBody>
                    <a:bodyPr/>
                    <a:lstStyle/>
                    <a:p>
                      <a:pPr algn="ctr"/>
                      <a:r>
                        <a:rPr lang="en-GB" sz="1400" dirty="0"/>
                        <a:t>2</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1612439576"/>
                  </a:ext>
                </a:extLst>
              </a:tr>
              <a:tr h="270793">
                <a:tc>
                  <a:txBody>
                    <a:bodyPr/>
                    <a:lstStyle/>
                    <a:p>
                      <a:pPr algn="ctr"/>
                      <a:r>
                        <a:rPr lang="en-GB" sz="1400" dirty="0"/>
                        <a:t>1</a:t>
                      </a:r>
                    </a:p>
                  </a:txBody>
                  <a:tcPr>
                    <a:noFill/>
                  </a:tcPr>
                </a:tc>
                <a:tc>
                  <a:txBody>
                    <a:bodyPr/>
                    <a:lstStyle/>
                    <a:p>
                      <a:pPr algn="ctr"/>
                      <a:r>
                        <a:rPr lang="en-GB" sz="1400" dirty="0"/>
                        <a:t>2</a:t>
                      </a:r>
                    </a:p>
                  </a:txBody>
                  <a:tcPr>
                    <a:solidFill>
                      <a:schemeClr val="bg2"/>
                    </a:solidFill>
                  </a:tcPr>
                </a:tc>
                <a:tc>
                  <a:txBody>
                    <a:bodyPr/>
                    <a:lstStyle/>
                    <a:p>
                      <a:pPr algn="ctr"/>
                      <a:r>
                        <a:rPr lang="en-GB" sz="1400" dirty="0"/>
                        <a:t>2</a:t>
                      </a:r>
                    </a:p>
                  </a:txBody>
                  <a:tcPr>
                    <a:solidFill>
                      <a:schemeClr val="bg2"/>
                    </a:solidFill>
                  </a:tcPr>
                </a:tc>
                <a:tc>
                  <a:txBody>
                    <a:bodyPr/>
                    <a:lstStyle/>
                    <a:p>
                      <a:pPr algn="ctr"/>
                      <a:r>
                        <a:rPr lang="en-GB" sz="1400" dirty="0"/>
                        <a:t>3</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712736507"/>
                  </a:ext>
                </a:extLst>
              </a:tr>
              <a:tr h="270793">
                <a:tc>
                  <a:txBody>
                    <a:bodyPr/>
                    <a:lstStyle/>
                    <a:p>
                      <a:pPr algn="ctr"/>
                      <a:r>
                        <a:rPr lang="en-GB" sz="1400" dirty="0"/>
                        <a:t>2</a:t>
                      </a:r>
                    </a:p>
                  </a:txBody>
                  <a:tcPr>
                    <a:noFill/>
                  </a:tcPr>
                </a:tc>
                <a:tc>
                  <a:txBody>
                    <a:bodyPr/>
                    <a:lstStyle/>
                    <a:p>
                      <a:pPr algn="ctr"/>
                      <a:r>
                        <a:rPr lang="en-GB" sz="1400" dirty="0"/>
                        <a:t>2</a:t>
                      </a:r>
                    </a:p>
                  </a:txBody>
                  <a:tcPr>
                    <a:solidFill>
                      <a:schemeClr val="bg2"/>
                    </a:solidFill>
                  </a:tcPr>
                </a:tc>
                <a:tc>
                  <a:txBody>
                    <a:bodyPr/>
                    <a:lstStyle/>
                    <a:p>
                      <a:pPr algn="ctr"/>
                      <a:r>
                        <a:rPr lang="en-GB" sz="1400" dirty="0"/>
                        <a:t>3</a:t>
                      </a:r>
                    </a:p>
                  </a:txBody>
                  <a:tcPr>
                    <a:solidFill>
                      <a:schemeClr val="bg2"/>
                    </a:solidFill>
                  </a:tcPr>
                </a:tc>
                <a:tc>
                  <a:txBody>
                    <a:bodyPr/>
                    <a:lstStyle/>
                    <a:p>
                      <a:pPr algn="ctr"/>
                      <a:r>
                        <a:rPr lang="en-GB" sz="1400" dirty="0"/>
                        <a:t>4</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326821536"/>
                  </a:ext>
                </a:extLst>
              </a:tr>
              <a:tr h="270793">
                <a:tc>
                  <a:txBody>
                    <a:bodyPr/>
                    <a:lstStyle/>
                    <a:p>
                      <a:pPr algn="ctr"/>
                      <a:r>
                        <a:rPr lang="en-GB" sz="1400" dirty="0"/>
                        <a:t>3</a:t>
                      </a:r>
                    </a:p>
                  </a:txBody>
                  <a:tcPr>
                    <a:noFill/>
                  </a:tcPr>
                </a:tc>
                <a:tc>
                  <a:txBody>
                    <a:bodyPr/>
                    <a:lstStyle/>
                    <a:p>
                      <a:pPr algn="ctr"/>
                      <a:r>
                        <a:rPr lang="en-GB" sz="1400" dirty="0"/>
                        <a:t>1</a:t>
                      </a:r>
                    </a:p>
                  </a:txBody>
                  <a:tcPr>
                    <a:solidFill>
                      <a:schemeClr val="bg2"/>
                    </a:solidFill>
                  </a:tcPr>
                </a:tc>
                <a:tc>
                  <a:txBody>
                    <a:bodyPr/>
                    <a:lstStyle/>
                    <a:p>
                      <a:pPr algn="ctr"/>
                      <a:r>
                        <a:rPr lang="en-GB" sz="1400" dirty="0"/>
                        <a:t>4</a:t>
                      </a:r>
                    </a:p>
                  </a:txBody>
                  <a:tcPr>
                    <a:solidFill>
                      <a:schemeClr val="bg2"/>
                    </a:solidFill>
                  </a:tcPr>
                </a:tc>
                <a:tc>
                  <a:txBody>
                    <a:bodyPr/>
                    <a:lstStyle/>
                    <a:p>
                      <a:pPr algn="ctr"/>
                      <a:r>
                        <a:rPr lang="en-GB" sz="1400" dirty="0"/>
                        <a:t>-</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2660872136"/>
                  </a:ext>
                </a:extLst>
              </a:tr>
              <a:tr h="270793">
                <a:tc>
                  <a:txBody>
                    <a:bodyPr/>
                    <a:lstStyle/>
                    <a:p>
                      <a:pPr algn="ctr"/>
                      <a:r>
                        <a:rPr lang="en-GB" sz="1400" dirty="0"/>
                        <a:t>4</a:t>
                      </a:r>
                    </a:p>
                  </a:txBody>
                  <a:tcPr>
                    <a:noFill/>
                  </a:tcPr>
                </a:tc>
                <a:tc>
                  <a:txBody>
                    <a:bodyPr/>
                    <a:lstStyle/>
                    <a:p>
                      <a:pPr algn="ctr"/>
                      <a:r>
                        <a:rPr lang="en-GB" sz="1400" dirty="0"/>
                        <a:t>0</a:t>
                      </a:r>
                    </a:p>
                  </a:txBody>
                  <a:tcPr>
                    <a:solidFill>
                      <a:schemeClr val="bg2"/>
                    </a:solidFill>
                  </a:tcPr>
                </a:tc>
                <a:tc>
                  <a:txBody>
                    <a:bodyPr/>
                    <a:lstStyle/>
                    <a:p>
                      <a:pPr algn="ctr"/>
                      <a:r>
                        <a:rPr lang="en-GB" sz="1400" dirty="0"/>
                        <a:t>-</a:t>
                      </a:r>
                    </a:p>
                  </a:txBody>
                  <a:tcPr>
                    <a:solidFill>
                      <a:schemeClr val="bg2"/>
                    </a:solidFill>
                  </a:tcPr>
                </a:tc>
                <a:tc>
                  <a:txBody>
                    <a:bodyPr/>
                    <a:lstStyle/>
                    <a:p>
                      <a:pPr algn="ctr"/>
                      <a:r>
                        <a:rPr lang="en-GB" sz="1400" dirty="0"/>
                        <a:t>-</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1176068228"/>
                  </a:ext>
                </a:extLst>
              </a:tr>
            </a:tbl>
          </a:graphicData>
        </a:graphic>
      </p:graphicFrame>
    </p:spTree>
    <p:extLst>
      <p:ext uri="{BB962C8B-B14F-4D97-AF65-F5344CB8AC3E}">
        <p14:creationId xmlns:p14="http://schemas.microsoft.com/office/powerpoint/2010/main" val="1221048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EE6D-8A74-3845-B36F-0508653B0CE0}"/>
              </a:ext>
            </a:extLst>
          </p:cNvPr>
          <p:cNvSpPr>
            <a:spLocks noGrp="1"/>
          </p:cNvSpPr>
          <p:nvPr>
            <p:ph type="title"/>
          </p:nvPr>
        </p:nvSpPr>
        <p:spPr/>
        <p:txBody>
          <a:bodyPr/>
          <a:lstStyle/>
          <a:p>
            <a:endParaRPr lang="en-GB"/>
          </a:p>
        </p:txBody>
      </p:sp>
      <p:sp>
        <p:nvSpPr>
          <p:cNvPr id="3" name="Slide Number Placeholder 2">
            <a:extLst>
              <a:ext uri="{FF2B5EF4-FFF2-40B4-BE49-F238E27FC236}">
                <a16:creationId xmlns:a16="http://schemas.microsoft.com/office/drawing/2014/main" id="{BE4AD56F-79A5-A249-A75B-D7B0A18ED3EC}"/>
              </a:ext>
            </a:extLst>
          </p:cNvPr>
          <p:cNvSpPr>
            <a:spLocks noGrp="1"/>
          </p:cNvSpPr>
          <p:nvPr>
            <p:ph type="sldNum" sz="quarter" idx="10"/>
          </p:nvPr>
        </p:nvSpPr>
        <p:spPr/>
        <p:txBody>
          <a:bodyPr/>
          <a:lstStyle/>
          <a:p>
            <a:fld id="{E038E271-308C-2E46-A3EC-56326F9084CC}" type="slidenum">
              <a:rPr lang="nl-BE" smtClean="0"/>
              <a:pPr/>
              <a:t>31</a:t>
            </a:fld>
            <a:endParaRPr lang="nl-BE" dirty="0"/>
          </a:p>
        </p:txBody>
      </p:sp>
      <p:sp>
        <p:nvSpPr>
          <p:cNvPr id="4" name="Text Placeholder 3">
            <a:extLst>
              <a:ext uri="{FF2B5EF4-FFF2-40B4-BE49-F238E27FC236}">
                <a16:creationId xmlns:a16="http://schemas.microsoft.com/office/drawing/2014/main" id="{407ED0C2-A857-EA4E-846D-77A17112C938}"/>
              </a:ext>
            </a:extLst>
          </p:cNvPr>
          <p:cNvSpPr>
            <a:spLocks noGrp="1"/>
          </p:cNvSpPr>
          <p:nvPr>
            <p:ph type="body" sz="quarter" idx="11"/>
          </p:nvPr>
        </p:nvSpPr>
        <p:spPr>
          <a:xfrm>
            <a:off x="623887" y="2363385"/>
            <a:ext cx="10944225" cy="4720907"/>
          </a:xfrm>
        </p:spPr>
        <p:txBody>
          <a:bodyPr/>
          <a:lstStyle/>
          <a:p>
            <a:r>
              <a:rPr lang="en-GB" dirty="0"/>
              <a:t>if storage is row major (rows are stored contiguously)</a:t>
            </a:r>
          </a:p>
          <a:p>
            <a:pPr lvl="1"/>
            <a:r>
              <a:rPr lang="en-GB" dirty="0"/>
              <a:t>Python, C, C++</a:t>
            </a:r>
          </a:p>
          <a:p>
            <a:pPr lvl="1"/>
            <a:r>
              <a:rPr lang="en-GB" dirty="0"/>
              <a:t>outer loop = loop over atoms (loop over rows</a:t>
            </a:r>
          </a:p>
          <a:p>
            <a:pPr lvl="1"/>
            <a:r>
              <a:rPr lang="en-GB" dirty="0"/>
              <a:t>inner loop = loop over neighbours (loop in a row) =&gt; </a:t>
            </a:r>
            <a:r>
              <a:rPr lang="en-GB" dirty="0">
                <a:solidFill>
                  <a:srgbClr val="C00000"/>
                </a:solidFill>
              </a:rPr>
              <a:t>contiguous data access</a:t>
            </a:r>
          </a:p>
          <a:p>
            <a:r>
              <a:rPr lang="en-GB" dirty="0"/>
              <a:t>if storage is column major (columns are stored contiguously)</a:t>
            </a:r>
          </a:p>
          <a:p>
            <a:pPr lvl="1"/>
            <a:r>
              <a:rPr lang="en-GB" dirty="0">
                <a:solidFill>
                  <a:srgbClr val="C00000"/>
                </a:solidFill>
              </a:rPr>
              <a:t>transpose the data structure</a:t>
            </a:r>
          </a:p>
          <a:p>
            <a:pPr lvl="1"/>
            <a:r>
              <a:rPr lang="en-GB" dirty="0"/>
              <a:t>outer loop = loop over atoms  (loop over columns)</a:t>
            </a:r>
          </a:p>
          <a:p>
            <a:pPr lvl="1"/>
            <a:r>
              <a:rPr lang="en-GB" dirty="0"/>
              <a:t>inner loop = loop over neighbours (loop in a column) =&gt; </a:t>
            </a:r>
            <a:r>
              <a:rPr lang="en-GB" dirty="0">
                <a:solidFill>
                  <a:srgbClr val="C00000"/>
                </a:solidFill>
              </a:rPr>
              <a:t>contiguous data </a:t>
            </a:r>
            <a:r>
              <a:rPr lang="en-GB" dirty="0" err="1">
                <a:solidFill>
                  <a:srgbClr val="C00000"/>
                </a:solidFill>
              </a:rPr>
              <a:t>acces</a:t>
            </a:r>
            <a:endParaRPr lang="en-GB" dirty="0">
              <a:solidFill>
                <a:srgbClr val="C00000"/>
              </a:solidFill>
            </a:endParaRPr>
          </a:p>
          <a:p>
            <a:pPr lvl="1"/>
            <a:endParaRPr lang="en-GB" dirty="0"/>
          </a:p>
        </p:txBody>
      </p:sp>
      <p:graphicFrame>
        <p:nvGraphicFramePr>
          <p:cNvPr id="5" name="Table 7">
            <a:extLst>
              <a:ext uri="{FF2B5EF4-FFF2-40B4-BE49-F238E27FC236}">
                <a16:creationId xmlns:a16="http://schemas.microsoft.com/office/drawing/2014/main" id="{B290D410-CDC7-7D46-B8A4-4C8928F3EBE8}"/>
              </a:ext>
            </a:extLst>
          </p:cNvPr>
          <p:cNvGraphicFramePr>
            <a:graphicFrameLocks noGrp="1"/>
          </p:cNvGraphicFramePr>
          <p:nvPr>
            <p:extLst>
              <p:ext uri="{D42A27DB-BD31-4B8C-83A1-F6EECF244321}">
                <p14:modId xmlns:p14="http://schemas.microsoft.com/office/powerpoint/2010/main" val="2263755336"/>
              </p:ext>
            </p:extLst>
          </p:nvPr>
        </p:nvGraphicFramePr>
        <p:xfrm>
          <a:off x="5840257" y="226664"/>
          <a:ext cx="5727855" cy="1828800"/>
        </p:xfrm>
        <a:graphic>
          <a:graphicData uri="http://schemas.openxmlformats.org/drawingml/2006/table">
            <a:tbl>
              <a:tblPr firstRow="1" bandRow="1">
                <a:tableStyleId>{5C22544A-7EE6-4342-B048-85BDC9FD1C3A}</a:tableStyleId>
              </a:tblPr>
              <a:tblGrid>
                <a:gridCol w="1145571">
                  <a:extLst>
                    <a:ext uri="{9D8B030D-6E8A-4147-A177-3AD203B41FA5}">
                      <a16:colId xmlns:a16="http://schemas.microsoft.com/office/drawing/2014/main" val="1204239750"/>
                    </a:ext>
                  </a:extLst>
                </a:gridCol>
                <a:gridCol w="1145571">
                  <a:extLst>
                    <a:ext uri="{9D8B030D-6E8A-4147-A177-3AD203B41FA5}">
                      <a16:colId xmlns:a16="http://schemas.microsoft.com/office/drawing/2014/main" val="3368617655"/>
                    </a:ext>
                  </a:extLst>
                </a:gridCol>
                <a:gridCol w="1145571">
                  <a:extLst>
                    <a:ext uri="{9D8B030D-6E8A-4147-A177-3AD203B41FA5}">
                      <a16:colId xmlns:a16="http://schemas.microsoft.com/office/drawing/2014/main" val="3183730993"/>
                    </a:ext>
                  </a:extLst>
                </a:gridCol>
                <a:gridCol w="1145571">
                  <a:extLst>
                    <a:ext uri="{9D8B030D-6E8A-4147-A177-3AD203B41FA5}">
                      <a16:colId xmlns:a16="http://schemas.microsoft.com/office/drawing/2014/main" val="1371142963"/>
                    </a:ext>
                  </a:extLst>
                </a:gridCol>
                <a:gridCol w="1145571">
                  <a:extLst>
                    <a:ext uri="{9D8B030D-6E8A-4147-A177-3AD203B41FA5}">
                      <a16:colId xmlns:a16="http://schemas.microsoft.com/office/drawing/2014/main" val="818588333"/>
                    </a:ext>
                  </a:extLst>
                </a:gridCol>
              </a:tblGrid>
              <a:tr h="270793">
                <a:tc>
                  <a:txBody>
                    <a:bodyPr/>
                    <a:lstStyle/>
                    <a:p>
                      <a:pPr algn="ctr"/>
                      <a:r>
                        <a:rPr lang="en-GB" sz="1400" dirty="0">
                          <a:solidFill>
                            <a:schemeClr val="tx1"/>
                          </a:solidFill>
                        </a:rPr>
                        <a:t>Atom</a:t>
                      </a:r>
                    </a:p>
                  </a:txBody>
                  <a:tcPr>
                    <a:noFill/>
                  </a:tcPr>
                </a:tc>
                <a:tc>
                  <a:txBody>
                    <a:bodyPr/>
                    <a:lstStyle/>
                    <a:p>
                      <a:pPr algn="ctr"/>
                      <a:r>
                        <a:rPr lang="en-GB" sz="1400" dirty="0">
                          <a:solidFill>
                            <a:schemeClr val="tx1"/>
                          </a:solidFill>
                        </a:rPr>
                        <a:t>#</a:t>
                      </a:r>
                      <a:r>
                        <a:rPr lang="en-GB" sz="1400" dirty="0" err="1">
                          <a:solidFill>
                            <a:schemeClr val="tx1"/>
                          </a:solidFill>
                        </a:rPr>
                        <a:t>neigbours</a:t>
                      </a:r>
                      <a:endParaRPr lang="en-GB" sz="1400" dirty="0">
                        <a:solidFill>
                          <a:schemeClr val="tx1"/>
                        </a:solidFill>
                      </a:endParaRPr>
                    </a:p>
                  </a:txBody>
                  <a:tcPr>
                    <a:noFill/>
                  </a:tcPr>
                </a:tc>
                <a:tc>
                  <a:txBody>
                    <a:bodyPr/>
                    <a:lstStyle/>
                    <a:p>
                      <a:pPr algn="ctr"/>
                      <a:r>
                        <a:rPr lang="en-GB" sz="1400" dirty="0">
                          <a:solidFill>
                            <a:schemeClr val="tx1"/>
                          </a:solidFill>
                        </a:rPr>
                        <a:t>Neighbour 1</a:t>
                      </a:r>
                    </a:p>
                  </a:txBody>
                  <a:tcPr>
                    <a:noFill/>
                  </a:tcPr>
                </a:tc>
                <a:tc>
                  <a:txBody>
                    <a:bodyPr/>
                    <a:lstStyle/>
                    <a:p>
                      <a:pPr algn="ctr"/>
                      <a:r>
                        <a:rPr lang="en-GB" sz="1400" dirty="0">
                          <a:solidFill>
                            <a:schemeClr val="tx1"/>
                          </a:solidFill>
                        </a:rPr>
                        <a:t>Neighbour 2</a:t>
                      </a:r>
                    </a:p>
                  </a:txBody>
                  <a:tcPr>
                    <a:noFill/>
                  </a:tcPr>
                </a:tc>
                <a:tc>
                  <a:txBody>
                    <a:bodyPr/>
                    <a:lstStyle/>
                    <a:p>
                      <a:pPr algn="ctr"/>
                      <a:r>
                        <a:rPr lang="en-GB" sz="1400" dirty="0">
                          <a:solidFill>
                            <a:schemeClr val="tx1"/>
                          </a:solidFill>
                        </a:rPr>
                        <a:t>Neighbour 3</a:t>
                      </a:r>
                    </a:p>
                  </a:txBody>
                  <a:tcPr>
                    <a:noFill/>
                  </a:tcPr>
                </a:tc>
                <a:extLst>
                  <a:ext uri="{0D108BD9-81ED-4DB2-BD59-A6C34878D82A}">
                    <a16:rowId xmlns:a16="http://schemas.microsoft.com/office/drawing/2014/main" val="3600820071"/>
                  </a:ext>
                </a:extLst>
              </a:tr>
              <a:tr h="270793">
                <a:tc>
                  <a:txBody>
                    <a:bodyPr/>
                    <a:lstStyle/>
                    <a:p>
                      <a:pPr algn="ctr"/>
                      <a:r>
                        <a:rPr lang="en-GB" sz="1400" dirty="0"/>
                        <a:t>0</a:t>
                      </a:r>
                    </a:p>
                  </a:txBody>
                  <a:tcPr>
                    <a:noFill/>
                  </a:tcPr>
                </a:tc>
                <a:tc>
                  <a:txBody>
                    <a:bodyPr/>
                    <a:lstStyle/>
                    <a:p>
                      <a:pPr algn="ctr"/>
                      <a:r>
                        <a:rPr lang="en-GB" sz="1400" dirty="0"/>
                        <a:t>2</a:t>
                      </a:r>
                    </a:p>
                  </a:txBody>
                  <a:tcPr>
                    <a:solidFill>
                      <a:schemeClr val="bg2"/>
                    </a:solidFill>
                  </a:tcPr>
                </a:tc>
                <a:tc>
                  <a:txBody>
                    <a:bodyPr/>
                    <a:lstStyle/>
                    <a:p>
                      <a:pPr algn="ctr"/>
                      <a:r>
                        <a:rPr lang="en-GB" sz="1400" dirty="0"/>
                        <a:t>1</a:t>
                      </a:r>
                    </a:p>
                  </a:txBody>
                  <a:tcPr>
                    <a:solidFill>
                      <a:schemeClr val="bg2"/>
                    </a:solidFill>
                  </a:tcPr>
                </a:tc>
                <a:tc>
                  <a:txBody>
                    <a:bodyPr/>
                    <a:lstStyle/>
                    <a:p>
                      <a:pPr algn="ctr"/>
                      <a:r>
                        <a:rPr lang="en-GB" sz="1400" dirty="0"/>
                        <a:t>2</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1612439576"/>
                  </a:ext>
                </a:extLst>
              </a:tr>
              <a:tr h="270793">
                <a:tc>
                  <a:txBody>
                    <a:bodyPr/>
                    <a:lstStyle/>
                    <a:p>
                      <a:pPr algn="ctr"/>
                      <a:r>
                        <a:rPr lang="en-GB" sz="1400" dirty="0"/>
                        <a:t>1</a:t>
                      </a:r>
                    </a:p>
                  </a:txBody>
                  <a:tcPr>
                    <a:noFill/>
                  </a:tcPr>
                </a:tc>
                <a:tc>
                  <a:txBody>
                    <a:bodyPr/>
                    <a:lstStyle/>
                    <a:p>
                      <a:pPr algn="ctr"/>
                      <a:r>
                        <a:rPr lang="en-GB" sz="1400" dirty="0"/>
                        <a:t>2</a:t>
                      </a:r>
                    </a:p>
                  </a:txBody>
                  <a:tcPr>
                    <a:solidFill>
                      <a:schemeClr val="bg2"/>
                    </a:solidFill>
                  </a:tcPr>
                </a:tc>
                <a:tc>
                  <a:txBody>
                    <a:bodyPr/>
                    <a:lstStyle/>
                    <a:p>
                      <a:pPr algn="ctr"/>
                      <a:r>
                        <a:rPr lang="en-GB" sz="1400" dirty="0"/>
                        <a:t>2</a:t>
                      </a:r>
                    </a:p>
                  </a:txBody>
                  <a:tcPr>
                    <a:solidFill>
                      <a:schemeClr val="bg2"/>
                    </a:solidFill>
                  </a:tcPr>
                </a:tc>
                <a:tc>
                  <a:txBody>
                    <a:bodyPr/>
                    <a:lstStyle/>
                    <a:p>
                      <a:pPr algn="ctr"/>
                      <a:r>
                        <a:rPr lang="en-GB" sz="1400" dirty="0"/>
                        <a:t>3</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712736507"/>
                  </a:ext>
                </a:extLst>
              </a:tr>
              <a:tr h="270793">
                <a:tc>
                  <a:txBody>
                    <a:bodyPr/>
                    <a:lstStyle/>
                    <a:p>
                      <a:pPr algn="ctr"/>
                      <a:r>
                        <a:rPr lang="en-GB" sz="1400" dirty="0"/>
                        <a:t>2</a:t>
                      </a:r>
                    </a:p>
                  </a:txBody>
                  <a:tcPr>
                    <a:noFill/>
                  </a:tcPr>
                </a:tc>
                <a:tc>
                  <a:txBody>
                    <a:bodyPr/>
                    <a:lstStyle/>
                    <a:p>
                      <a:pPr algn="ctr"/>
                      <a:r>
                        <a:rPr lang="en-GB" sz="1400" dirty="0"/>
                        <a:t>2</a:t>
                      </a:r>
                    </a:p>
                  </a:txBody>
                  <a:tcPr>
                    <a:solidFill>
                      <a:schemeClr val="bg2"/>
                    </a:solidFill>
                  </a:tcPr>
                </a:tc>
                <a:tc>
                  <a:txBody>
                    <a:bodyPr/>
                    <a:lstStyle/>
                    <a:p>
                      <a:pPr algn="ctr"/>
                      <a:r>
                        <a:rPr lang="en-GB" sz="1400" dirty="0"/>
                        <a:t>3</a:t>
                      </a:r>
                    </a:p>
                  </a:txBody>
                  <a:tcPr>
                    <a:solidFill>
                      <a:schemeClr val="bg2"/>
                    </a:solidFill>
                  </a:tcPr>
                </a:tc>
                <a:tc>
                  <a:txBody>
                    <a:bodyPr/>
                    <a:lstStyle/>
                    <a:p>
                      <a:pPr algn="ctr"/>
                      <a:r>
                        <a:rPr lang="en-GB" sz="1400" dirty="0"/>
                        <a:t>4</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326821536"/>
                  </a:ext>
                </a:extLst>
              </a:tr>
              <a:tr h="270793">
                <a:tc>
                  <a:txBody>
                    <a:bodyPr/>
                    <a:lstStyle/>
                    <a:p>
                      <a:pPr algn="ctr"/>
                      <a:r>
                        <a:rPr lang="en-GB" sz="1400" dirty="0"/>
                        <a:t>3</a:t>
                      </a:r>
                    </a:p>
                  </a:txBody>
                  <a:tcPr>
                    <a:noFill/>
                  </a:tcPr>
                </a:tc>
                <a:tc>
                  <a:txBody>
                    <a:bodyPr/>
                    <a:lstStyle/>
                    <a:p>
                      <a:pPr algn="ctr"/>
                      <a:r>
                        <a:rPr lang="en-GB" sz="1400" dirty="0"/>
                        <a:t>1</a:t>
                      </a:r>
                    </a:p>
                  </a:txBody>
                  <a:tcPr>
                    <a:solidFill>
                      <a:schemeClr val="bg2"/>
                    </a:solidFill>
                  </a:tcPr>
                </a:tc>
                <a:tc>
                  <a:txBody>
                    <a:bodyPr/>
                    <a:lstStyle/>
                    <a:p>
                      <a:pPr algn="ctr"/>
                      <a:r>
                        <a:rPr lang="en-GB" sz="1400" dirty="0"/>
                        <a:t>4</a:t>
                      </a:r>
                    </a:p>
                  </a:txBody>
                  <a:tcPr>
                    <a:solidFill>
                      <a:schemeClr val="bg2"/>
                    </a:solidFill>
                  </a:tcPr>
                </a:tc>
                <a:tc>
                  <a:txBody>
                    <a:bodyPr/>
                    <a:lstStyle/>
                    <a:p>
                      <a:pPr algn="ctr"/>
                      <a:r>
                        <a:rPr lang="en-GB" sz="1400" dirty="0"/>
                        <a:t>-</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2660872136"/>
                  </a:ext>
                </a:extLst>
              </a:tr>
              <a:tr h="270793">
                <a:tc>
                  <a:txBody>
                    <a:bodyPr/>
                    <a:lstStyle/>
                    <a:p>
                      <a:pPr algn="ctr"/>
                      <a:r>
                        <a:rPr lang="en-GB" sz="1400" dirty="0"/>
                        <a:t>4</a:t>
                      </a:r>
                    </a:p>
                  </a:txBody>
                  <a:tcPr>
                    <a:noFill/>
                  </a:tcPr>
                </a:tc>
                <a:tc>
                  <a:txBody>
                    <a:bodyPr/>
                    <a:lstStyle/>
                    <a:p>
                      <a:pPr algn="ctr"/>
                      <a:r>
                        <a:rPr lang="en-GB" sz="1400" dirty="0"/>
                        <a:t>0</a:t>
                      </a:r>
                    </a:p>
                  </a:txBody>
                  <a:tcPr>
                    <a:solidFill>
                      <a:schemeClr val="bg2"/>
                    </a:solidFill>
                  </a:tcPr>
                </a:tc>
                <a:tc>
                  <a:txBody>
                    <a:bodyPr/>
                    <a:lstStyle/>
                    <a:p>
                      <a:pPr algn="ctr"/>
                      <a:r>
                        <a:rPr lang="en-GB" sz="1400" dirty="0"/>
                        <a:t>-</a:t>
                      </a:r>
                    </a:p>
                  </a:txBody>
                  <a:tcPr>
                    <a:solidFill>
                      <a:schemeClr val="bg2"/>
                    </a:solidFill>
                  </a:tcPr>
                </a:tc>
                <a:tc>
                  <a:txBody>
                    <a:bodyPr/>
                    <a:lstStyle/>
                    <a:p>
                      <a:pPr algn="ctr"/>
                      <a:r>
                        <a:rPr lang="en-GB" sz="1400" dirty="0"/>
                        <a:t>-</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1176068228"/>
                  </a:ext>
                </a:extLst>
              </a:tr>
            </a:tbl>
          </a:graphicData>
        </a:graphic>
      </p:graphicFrame>
    </p:spTree>
    <p:extLst>
      <p:ext uri="{BB962C8B-B14F-4D97-AF65-F5344CB8AC3E}">
        <p14:creationId xmlns:p14="http://schemas.microsoft.com/office/powerpoint/2010/main" val="313618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EE6D-8A74-3845-B36F-0508653B0CE0}"/>
              </a:ext>
            </a:extLst>
          </p:cNvPr>
          <p:cNvSpPr>
            <a:spLocks noGrp="1"/>
          </p:cNvSpPr>
          <p:nvPr>
            <p:ph type="title"/>
          </p:nvPr>
        </p:nvSpPr>
        <p:spPr/>
        <p:txBody>
          <a:bodyPr/>
          <a:lstStyle/>
          <a:p>
            <a:endParaRPr lang="en-GB"/>
          </a:p>
        </p:txBody>
      </p:sp>
      <p:sp>
        <p:nvSpPr>
          <p:cNvPr id="3" name="Slide Number Placeholder 2">
            <a:extLst>
              <a:ext uri="{FF2B5EF4-FFF2-40B4-BE49-F238E27FC236}">
                <a16:creationId xmlns:a16="http://schemas.microsoft.com/office/drawing/2014/main" id="{BE4AD56F-79A5-A249-A75B-D7B0A18ED3EC}"/>
              </a:ext>
            </a:extLst>
          </p:cNvPr>
          <p:cNvSpPr>
            <a:spLocks noGrp="1"/>
          </p:cNvSpPr>
          <p:nvPr>
            <p:ph type="sldNum" sz="quarter" idx="10"/>
          </p:nvPr>
        </p:nvSpPr>
        <p:spPr/>
        <p:txBody>
          <a:bodyPr/>
          <a:lstStyle/>
          <a:p>
            <a:fld id="{E038E271-308C-2E46-A3EC-56326F9084CC}" type="slidenum">
              <a:rPr lang="nl-BE" smtClean="0"/>
              <a:pPr/>
              <a:t>32</a:t>
            </a:fld>
            <a:endParaRPr lang="nl-BE" dirty="0"/>
          </a:p>
        </p:txBody>
      </p:sp>
      <p:sp>
        <p:nvSpPr>
          <p:cNvPr id="4" name="Text Placeholder 3">
            <a:extLst>
              <a:ext uri="{FF2B5EF4-FFF2-40B4-BE49-F238E27FC236}">
                <a16:creationId xmlns:a16="http://schemas.microsoft.com/office/drawing/2014/main" id="{407ED0C2-A857-EA4E-846D-77A17112C938}"/>
              </a:ext>
            </a:extLst>
          </p:cNvPr>
          <p:cNvSpPr>
            <a:spLocks noGrp="1"/>
          </p:cNvSpPr>
          <p:nvPr>
            <p:ph type="body" sz="quarter" idx="11"/>
          </p:nvPr>
        </p:nvSpPr>
        <p:spPr>
          <a:xfrm>
            <a:off x="623887" y="1801581"/>
            <a:ext cx="10944225" cy="4720907"/>
          </a:xfrm>
        </p:spPr>
        <p:txBody>
          <a:bodyPr/>
          <a:lstStyle/>
          <a:p>
            <a:r>
              <a:rPr lang="en-GB" dirty="0"/>
              <a:t>disadvantages</a:t>
            </a:r>
          </a:p>
          <a:p>
            <a:pPr lvl="1"/>
            <a:r>
              <a:rPr lang="en-GB" dirty="0"/>
              <a:t>memory space </a:t>
            </a:r>
            <a:r>
              <a:rPr lang="en-GB" dirty="0">
                <a:solidFill>
                  <a:srgbClr val="C00000"/>
                </a:solidFill>
              </a:rPr>
              <a:t>wasted</a:t>
            </a:r>
          </a:p>
          <a:p>
            <a:pPr lvl="1"/>
            <a:r>
              <a:rPr lang="en-GB" dirty="0">
                <a:solidFill>
                  <a:srgbClr val="C00000"/>
                </a:solidFill>
              </a:rPr>
              <a:t>cache misses</a:t>
            </a:r>
          </a:p>
          <a:p>
            <a:pPr lvl="1"/>
            <a:r>
              <a:rPr lang="en-GB" dirty="0"/>
              <a:t>need to transpose to switch between Fortran and C++</a:t>
            </a:r>
          </a:p>
          <a:p>
            <a:pPr lvl="1"/>
            <a:r>
              <a:rPr lang="en-GB" dirty="0"/>
              <a:t>Fortran requires multi-dimensional </a:t>
            </a:r>
            <a:r>
              <a:rPr lang="en-GB" dirty="0" err="1"/>
              <a:t>numpy</a:t>
            </a:r>
            <a:r>
              <a:rPr lang="en-GB" dirty="0"/>
              <a:t> arrays to be created with ‘Fortran’ storage order</a:t>
            </a:r>
          </a:p>
          <a:p>
            <a:pPr lvl="2"/>
            <a:r>
              <a:rPr lang="en-GB" dirty="0" err="1"/>
              <a:t>vl</a:t>
            </a:r>
            <a:r>
              <a:rPr lang="en-GB" dirty="0"/>
              <a:t> = </a:t>
            </a:r>
            <a:r>
              <a:rPr lang="en-GB" dirty="0" err="1"/>
              <a:t>numpy.zeros</a:t>
            </a:r>
            <a:r>
              <a:rPr lang="en-GB" dirty="0"/>
              <a:t>((</a:t>
            </a:r>
            <a:r>
              <a:rPr lang="en-GB" dirty="0" err="1"/>
              <a:t>max_neighours</a:t>
            </a:r>
            <a:r>
              <a:rPr lang="en-GB" dirty="0"/>
              <a:t>, </a:t>
            </a:r>
            <a:r>
              <a:rPr lang="en-GB" dirty="0" err="1"/>
              <a:t>n_atoms</a:t>
            </a:r>
            <a:r>
              <a:rPr lang="en-GB" dirty="0"/>
              <a:t>), </a:t>
            </a:r>
            <a:r>
              <a:rPr lang="en-GB" dirty="0" err="1"/>
              <a:t>dtype</a:t>
            </a:r>
            <a:r>
              <a:rPr lang="en-GB" dirty="0"/>
              <a:t>=float, </a:t>
            </a:r>
            <a:r>
              <a:rPr lang="en-GB" dirty="0">
                <a:solidFill>
                  <a:srgbClr val="C00000"/>
                </a:solidFill>
              </a:rPr>
              <a:t>order=‘Fortran’</a:t>
            </a:r>
            <a:r>
              <a:rPr lang="en-GB" dirty="0"/>
              <a:t>)</a:t>
            </a:r>
          </a:p>
          <a:p>
            <a:pPr lvl="2"/>
            <a:r>
              <a:rPr lang="en-GB" dirty="0"/>
              <a:t>if not, the array will be copied and transposed, which is expensive</a:t>
            </a:r>
          </a:p>
          <a:p>
            <a:pPr lvl="1"/>
            <a:r>
              <a:rPr lang="en-GB" dirty="0"/>
              <a:t>consequently, our Python coded will be different depending on whether we want to use Fortran or C++</a:t>
            </a:r>
          </a:p>
          <a:p>
            <a:pPr lvl="2"/>
            <a:r>
              <a:rPr lang="en-GB" dirty="0"/>
              <a:t>that may complicate things later	</a:t>
            </a:r>
          </a:p>
        </p:txBody>
      </p:sp>
      <p:graphicFrame>
        <p:nvGraphicFramePr>
          <p:cNvPr id="5" name="Table 7">
            <a:extLst>
              <a:ext uri="{FF2B5EF4-FFF2-40B4-BE49-F238E27FC236}">
                <a16:creationId xmlns:a16="http://schemas.microsoft.com/office/drawing/2014/main" id="{B290D410-CDC7-7D46-B8A4-4C8928F3EBE8}"/>
              </a:ext>
            </a:extLst>
          </p:cNvPr>
          <p:cNvGraphicFramePr>
            <a:graphicFrameLocks noGrp="1"/>
          </p:cNvGraphicFramePr>
          <p:nvPr>
            <p:extLst>
              <p:ext uri="{D42A27DB-BD31-4B8C-83A1-F6EECF244321}">
                <p14:modId xmlns:p14="http://schemas.microsoft.com/office/powerpoint/2010/main" val="775490103"/>
              </p:ext>
            </p:extLst>
          </p:nvPr>
        </p:nvGraphicFramePr>
        <p:xfrm>
          <a:off x="5840257" y="226664"/>
          <a:ext cx="5727855" cy="1828800"/>
        </p:xfrm>
        <a:graphic>
          <a:graphicData uri="http://schemas.openxmlformats.org/drawingml/2006/table">
            <a:tbl>
              <a:tblPr firstRow="1" bandRow="1">
                <a:tableStyleId>{5C22544A-7EE6-4342-B048-85BDC9FD1C3A}</a:tableStyleId>
              </a:tblPr>
              <a:tblGrid>
                <a:gridCol w="1145571">
                  <a:extLst>
                    <a:ext uri="{9D8B030D-6E8A-4147-A177-3AD203B41FA5}">
                      <a16:colId xmlns:a16="http://schemas.microsoft.com/office/drawing/2014/main" val="1204239750"/>
                    </a:ext>
                  </a:extLst>
                </a:gridCol>
                <a:gridCol w="1145571">
                  <a:extLst>
                    <a:ext uri="{9D8B030D-6E8A-4147-A177-3AD203B41FA5}">
                      <a16:colId xmlns:a16="http://schemas.microsoft.com/office/drawing/2014/main" val="3368617655"/>
                    </a:ext>
                  </a:extLst>
                </a:gridCol>
                <a:gridCol w="1145571">
                  <a:extLst>
                    <a:ext uri="{9D8B030D-6E8A-4147-A177-3AD203B41FA5}">
                      <a16:colId xmlns:a16="http://schemas.microsoft.com/office/drawing/2014/main" val="3183730993"/>
                    </a:ext>
                  </a:extLst>
                </a:gridCol>
                <a:gridCol w="1145571">
                  <a:extLst>
                    <a:ext uri="{9D8B030D-6E8A-4147-A177-3AD203B41FA5}">
                      <a16:colId xmlns:a16="http://schemas.microsoft.com/office/drawing/2014/main" val="1371142963"/>
                    </a:ext>
                  </a:extLst>
                </a:gridCol>
                <a:gridCol w="1145571">
                  <a:extLst>
                    <a:ext uri="{9D8B030D-6E8A-4147-A177-3AD203B41FA5}">
                      <a16:colId xmlns:a16="http://schemas.microsoft.com/office/drawing/2014/main" val="818588333"/>
                    </a:ext>
                  </a:extLst>
                </a:gridCol>
              </a:tblGrid>
              <a:tr h="270793">
                <a:tc>
                  <a:txBody>
                    <a:bodyPr/>
                    <a:lstStyle/>
                    <a:p>
                      <a:pPr algn="ctr"/>
                      <a:r>
                        <a:rPr lang="en-GB" sz="1400" dirty="0">
                          <a:solidFill>
                            <a:schemeClr val="tx1"/>
                          </a:solidFill>
                        </a:rPr>
                        <a:t>Atom</a:t>
                      </a:r>
                    </a:p>
                  </a:txBody>
                  <a:tcPr>
                    <a:noFill/>
                  </a:tcPr>
                </a:tc>
                <a:tc>
                  <a:txBody>
                    <a:bodyPr/>
                    <a:lstStyle/>
                    <a:p>
                      <a:pPr algn="ctr"/>
                      <a:r>
                        <a:rPr lang="en-GB" sz="1400" dirty="0">
                          <a:solidFill>
                            <a:schemeClr val="tx1"/>
                          </a:solidFill>
                        </a:rPr>
                        <a:t>#</a:t>
                      </a:r>
                      <a:r>
                        <a:rPr lang="en-GB" sz="1400" dirty="0" err="1">
                          <a:solidFill>
                            <a:schemeClr val="tx1"/>
                          </a:solidFill>
                        </a:rPr>
                        <a:t>neigbours</a:t>
                      </a:r>
                      <a:endParaRPr lang="en-GB" sz="1400" dirty="0">
                        <a:solidFill>
                          <a:schemeClr val="tx1"/>
                        </a:solidFill>
                      </a:endParaRPr>
                    </a:p>
                  </a:txBody>
                  <a:tcPr>
                    <a:noFill/>
                  </a:tcPr>
                </a:tc>
                <a:tc>
                  <a:txBody>
                    <a:bodyPr/>
                    <a:lstStyle/>
                    <a:p>
                      <a:pPr algn="ctr"/>
                      <a:r>
                        <a:rPr lang="en-GB" sz="1400" dirty="0">
                          <a:solidFill>
                            <a:schemeClr val="tx1"/>
                          </a:solidFill>
                        </a:rPr>
                        <a:t>Neighbour 1</a:t>
                      </a:r>
                    </a:p>
                  </a:txBody>
                  <a:tcPr>
                    <a:noFill/>
                  </a:tcPr>
                </a:tc>
                <a:tc>
                  <a:txBody>
                    <a:bodyPr/>
                    <a:lstStyle/>
                    <a:p>
                      <a:pPr algn="ctr"/>
                      <a:r>
                        <a:rPr lang="en-GB" sz="1400" dirty="0">
                          <a:solidFill>
                            <a:schemeClr val="tx1"/>
                          </a:solidFill>
                        </a:rPr>
                        <a:t>Neighbour 2</a:t>
                      </a:r>
                    </a:p>
                  </a:txBody>
                  <a:tcPr>
                    <a:noFill/>
                  </a:tcPr>
                </a:tc>
                <a:tc>
                  <a:txBody>
                    <a:bodyPr/>
                    <a:lstStyle/>
                    <a:p>
                      <a:pPr algn="ctr"/>
                      <a:r>
                        <a:rPr lang="en-GB" sz="1400" dirty="0">
                          <a:solidFill>
                            <a:schemeClr val="tx1"/>
                          </a:solidFill>
                        </a:rPr>
                        <a:t>Neighbour 3</a:t>
                      </a:r>
                    </a:p>
                  </a:txBody>
                  <a:tcPr>
                    <a:noFill/>
                  </a:tcPr>
                </a:tc>
                <a:extLst>
                  <a:ext uri="{0D108BD9-81ED-4DB2-BD59-A6C34878D82A}">
                    <a16:rowId xmlns:a16="http://schemas.microsoft.com/office/drawing/2014/main" val="3600820071"/>
                  </a:ext>
                </a:extLst>
              </a:tr>
              <a:tr h="270793">
                <a:tc>
                  <a:txBody>
                    <a:bodyPr/>
                    <a:lstStyle/>
                    <a:p>
                      <a:pPr algn="ctr"/>
                      <a:r>
                        <a:rPr lang="en-GB" sz="1400" dirty="0"/>
                        <a:t>0</a:t>
                      </a:r>
                    </a:p>
                  </a:txBody>
                  <a:tcPr>
                    <a:noFill/>
                  </a:tcPr>
                </a:tc>
                <a:tc>
                  <a:txBody>
                    <a:bodyPr/>
                    <a:lstStyle/>
                    <a:p>
                      <a:pPr algn="ctr"/>
                      <a:r>
                        <a:rPr lang="en-GB" sz="1400" dirty="0"/>
                        <a:t>2</a:t>
                      </a:r>
                    </a:p>
                  </a:txBody>
                  <a:tcPr>
                    <a:solidFill>
                      <a:schemeClr val="bg2"/>
                    </a:solidFill>
                  </a:tcPr>
                </a:tc>
                <a:tc>
                  <a:txBody>
                    <a:bodyPr/>
                    <a:lstStyle/>
                    <a:p>
                      <a:pPr algn="ctr"/>
                      <a:r>
                        <a:rPr lang="en-GB" sz="1400" dirty="0"/>
                        <a:t>1</a:t>
                      </a:r>
                    </a:p>
                  </a:txBody>
                  <a:tcPr>
                    <a:solidFill>
                      <a:schemeClr val="accent4">
                        <a:lumMod val="40000"/>
                        <a:lumOff val="60000"/>
                      </a:schemeClr>
                    </a:solidFill>
                  </a:tcPr>
                </a:tc>
                <a:tc>
                  <a:txBody>
                    <a:bodyPr/>
                    <a:lstStyle/>
                    <a:p>
                      <a:pPr algn="ctr"/>
                      <a:r>
                        <a:rPr lang="en-GB" sz="1400" dirty="0"/>
                        <a:t>2</a:t>
                      </a:r>
                    </a:p>
                  </a:txBody>
                  <a:tcPr>
                    <a:solidFill>
                      <a:schemeClr val="accent4">
                        <a:lumMod val="40000"/>
                        <a:lumOff val="60000"/>
                      </a:schemeClr>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1612439576"/>
                  </a:ext>
                </a:extLst>
              </a:tr>
              <a:tr h="270793">
                <a:tc>
                  <a:txBody>
                    <a:bodyPr/>
                    <a:lstStyle/>
                    <a:p>
                      <a:pPr algn="ctr"/>
                      <a:r>
                        <a:rPr lang="en-GB" sz="1400" dirty="0"/>
                        <a:t>1</a:t>
                      </a:r>
                    </a:p>
                  </a:txBody>
                  <a:tcPr>
                    <a:noFill/>
                  </a:tcPr>
                </a:tc>
                <a:tc>
                  <a:txBody>
                    <a:bodyPr/>
                    <a:lstStyle/>
                    <a:p>
                      <a:pPr algn="ctr"/>
                      <a:r>
                        <a:rPr lang="en-GB" sz="1400" dirty="0"/>
                        <a:t>2</a:t>
                      </a:r>
                    </a:p>
                  </a:txBody>
                  <a:tcPr>
                    <a:solidFill>
                      <a:schemeClr val="bg2"/>
                    </a:solidFill>
                  </a:tcPr>
                </a:tc>
                <a:tc>
                  <a:txBody>
                    <a:bodyPr/>
                    <a:lstStyle/>
                    <a:p>
                      <a:pPr algn="ctr"/>
                      <a:r>
                        <a:rPr lang="en-GB" sz="1400" dirty="0"/>
                        <a:t>2</a:t>
                      </a:r>
                    </a:p>
                  </a:txBody>
                  <a:tcPr>
                    <a:solidFill>
                      <a:schemeClr val="accent4">
                        <a:lumMod val="40000"/>
                        <a:lumOff val="60000"/>
                      </a:schemeClr>
                    </a:solidFill>
                  </a:tcPr>
                </a:tc>
                <a:tc>
                  <a:txBody>
                    <a:bodyPr/>
                    <a:lstStyle/>
                    <a:p>
                      <a:pPr algn="ctr"/>
                      <a:r>
                        <a:rPr lang="en-GB" sz="1400" dirty="0"/>
                        <a:t>3</a:t>
                      </a:r>
                    </a:p>
                  </a:txBody>
                  <a:tcPr>
                    <a:solidFill>
                      <a:schemeClr val="accent4">
                        <a:lumMod val="40000"/>
                        <a:lumOff val="60000"/>
                      </a:schemeClr>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712736507"/>
                  </a:ext>
                </a:extLst>
              </a:tr>
              <a:tr h="270793">
                <a:tc>
                  <a:txBody>
                    <a:bodyPr/>
                    <a:lstStyle/>
                    <a:p>
                      <a:pPr algn="ctr"/>
                      <a:r>
                        <a:rPr lang="en-GB" sz="1400" dirty="0"/>
                        <a:t>2</a:t>
                      </a:r>
                    </a:p>
                  </a:txBody>
                  <a:tcPr>
                    <a:noFill/>
                  </a:tcPr>
                </a:tc>
                <a:tc>
                  <a:txBody>
                    <a:bodyPr/>
                    <a:lstStyle/>
                    <a:p>
                      <a:pPr algn="ctr"/>
                      <a:r>
                        <a:rPr lang="en-GB" sz="1400" dirty="0"/>
                        <a:t>2</a:t>
                      </a:r>
                    </a:p>
                  </a:txBody>
                  <a:tcPr>
                    <a:solidFill>
                      <a:schemeClr val="bg2"/>
                    </a:solidFill>
                  </a:tcPr>
                </a:tc>
                <a:tc>
                  <a:txBody>
                    <a:bodyPr/>
                    <a:lstStyle/>
                    <a:p>
                      <a:pPr algn="ctr"/>
                      <a:r>
                        <a:rPr lang="en-GB" sz="1400" dirty="0"/>
                        <a:t>3</a:t>
                      </a:r>
                    </a:p>
                  </a:txBody>
                  <a:tcPr>
                    <a:solidFill>
                      <a:schemeClr val="accent4">
                        <a:lumMod val="40000"/>
                        <a:lumOff val="60000"/>
                      </a:schemeClr>
                    </a:solidFill>
                  </a:tcPr>
                </a:tc>
                <a:tc>
                  <a:txBody>
                    <a:bodyPr/>
                    <a:lstStyle/>
                    <a:p>
                      <a:pPr algn="ctr"/>
                      <a:r>
                        <a:rPr lang="en-GB" sz="1400" dirty="0"/>
                        <a:t>4</a:t>
                      </a:r>
                    </a:p>
                  </a:txBody>
                  <a:tcPr>
                    <a:solidFill>
                      <a:schemeClr val="accent4">
                        <a:lumMod val="40000"/>
                        <a:lumOff val="60000"/>
                      </a:schemeClr>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326821536"/>
                  </a:ext>
                </a:extLst>
              </a:tr>
              <a:tr h="270793">
                <a:tc>
                  <a:txBody>
                    <a:bodyPr/>
                    <a:lstStyle/>
                    <a:p>
                      <a:pPr algn="ctr"/>
                      <a:r>
                        <a:rPr lang="en-GB" sz="1400" dirty="0"/>
                        <a:t>3</a:t>
                      </a:r>
                    </a:p>
                  </a:txBody>
                  <a:tcPr>
                    <a:noFill/>
                  </a:tcPr>
                </a:tc>
                <a:tc>
                  <a:txBody>
                    <a:bodyPr/>
                    <a:lstStyle/>
                    <a:p>
                      <a:pPr algn="ctr"/>
                      <a:r>
                        <a:rPr lang="en-GB" sz="1400" dirty="0"/>
                        <a:t>1</a:t>
                      </a:r>
                    </a:p>
                  </a:txBody>
                  <a:tcPr>
                    <a:solidFill>
                      <a:schemeClr val="bg2"/>
                    </a:solidFill>
                  </a:tcPr>
                </a:tc>
                <a:tc>
                  <a:txBody>
                    <a:bodyPr/>
                    <a:lstStyle/>
                    <a:p>
                      <a:pPr algn="ctr"/>
                      <a:r>
                        <a:rPr lang="en-GB" sz="1400" dirty="0"/>
                        <a:t>4</a:t>
                      </a:r>
                    </a:p>
                  </a:txBody>
                  <a:tcPr>
                    <a:solidFill>
                      <a:schemeClr val="accent4">
                        <a:lumMod val="40000"/>
                        <a:lumOff val="60000"/>
                      </a:schemeClr>
                    </a:solidFill>
                  </a:tcPr>
                </a:tc>
                <a:tc>
                  <a:txBody>
                    <a:bodyPr/>
                    <a:lstStyle/>
                    <a:p>
                      <a:pPr algn="ctr"/>
                      <a:r>
                        <a:rPr lang="en-GB" sz="1400" dirty="0"/>
                        <a:t>-</a:t>
                      </a:r>
                    </a:p>
                  </a:txBody>
                  <a:tcPr>
                    <a:solidFill>
                      <a:schemeClr val="accent5"/>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2660872136"/>
                  </a:ext>
                </a:extLst>
              </a:tr>
              <a:tr h="270793">
                <a:tc>
                  <a:txBody>
                    <a:bodyPr/>
                    <a:lstStyle/>
                    <a:p>
                      <a:pPr algn="ctr"/>
                      <a:r>
                        <a:rPr lang="en-GB" sz="1400" dirty="0"/>
                        <a:t>4</a:t>
                      </a:r>
                    </a:p>
                  </a:txBody>
                  <a:tcPr>
                    <a:noFill/>
                  </a:tcPr>
                </a:tc>
                <a:tc>
                  <a:txBody>
                    <a:bodyPr/>
                    <a:lstStyle/>
                    <a:p>
                      <a:pPr algn="ctr"/>
                      <a:r>
                        <a:rPr lang="en-GB" sz="1400" dirty="0"/>
                        <a:t>0</a:t>
                      </a:r>
                    </a:p>
                  </a:txBody>
                  <a:tcPr>
                    <a:solidFill>
                      <a:schemeClr val="bg2"/>
                    </a:solidFill>
                  </a:tcPr>
                </a:tc>
                <a:tc>
                  <a:txBody>
                    <a:bodyPr/>
                    <a:lstStyle/>
                    <a:p>
                      <a:pPr algn="ctr"/>
                      <a:r>
                        <a:rPr lang="en-GB" sz="1400" dirty="0"/>
                        <a:t>-</a:t>
                      </a:r>
                    </a:p>
                  </a:txBody>
                  <a:tcPr>
                    <a:solidFill>
                      <a:schemeClr val="accent5"/>
                    </a:solidFill>
                  </a:tcPr>
                </a:tc>
                <a:tc>
                  <a:txBody>
                    <a:bodyPr/>
                    <a:lstStyle/>
                    <a:p>
                      <a:pPr algn="ctr"/>
                      <a:r>
                        <a:rPr lang="en-GB" sz="1400" dirty="0"/>
                        <a:t>-</a:t>
                      </a:r>
                    </a:p>
                  </a:txBody>
                  <a:tcPr>
                    <a:solidFill>
                      <a:schemeClr val="accent5"/>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1176068228"/>
                  </a:ext>
                </a:extLst>
              </a:tr>
            </a:tbl>
          </a:graphicData>
        </a:graphic>
      </p:graphicFrame>
    </p:spTree>
    <p:extLst>
      <p:ext uri="{BB962C8B-B14F-4D97-AF65-F5344CB8AC3E}">
        <p14:creationId xmlns:p14="http://schemas.microsoft.com/office/powerpoint/2010/main" val="2883519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EE6D-8A74-3845-B36F-0508653B0CE0}"/>
              </a:ext>
            </a:extLst>
          </p:cNvPr>
          <p:cNvSpPr>
            <a:spLocks noGrp="1"/>
          </p:cNvSpPr>
          <p:nvPr>
            <p:ph type="title"/>
          </p:nvPr>
        </p:nvSpPr>
        <p:spPr/>
        <p:txBody>
          <a:bodyPr/>
          <a:lstStyle/>
          <a:p>
            <a:endParaRPr lang="en-GB"/>
          </a:p>
        </p:txBody>
      </p:sp>
      <p:sp>
        <p:nvSpPr>
          <p:cNvPr id="3" name="Slide Number Placeholder 2">
            <a:extLst>
              <a:ext uri="{FF2B5EF4-FFF2-40B4-BE49-F238E27FC236}">
                <a16:creationId xmlns:a16="http://schemas.microsoft.com/office/drawing/2014/main" id="{BE4AD56F-79A5-A249-A75B-D7B0A18ED3EC}"/>
              </a:ext>
            </a:extLst>
          </p:cNvPr>
          <p:cNvSpPr>
            <a:spLocks noGrp="1"/>
          </p:cNvSpPr>
          <p:nvPr>
            <p:ph type="sldNum" sz="quarter" idx="10"/>
          </p:nvPr>
        </p:nvSpPr>
        <p:spPr/>
        <p:txBody>
          <a:bodyPr/>
          <a:lstStyle/>
          <a:p>
            <a:fld id="{E038E271-308C-2E46-A3EC-56326F9084CC}" type="slidenum">
              <a:rPr lang="nl-BE" smtClean="0"/>
              <a:pPr/>
              <a:t>33</a:t>
            </a:fld>
            <a:endParaRPr lang="nl-BE" dirty="0"/>
          </a:p>
        </p:txBody>
      </p:sp>
      <p:sp>
        <p:nvSpPr>
          <p:cNvPr id="4" name="Text Placeholder 3">
            <a:extLst>
              <a:ext uri="{FF2B5EF4-FFF2-40B4-BE49-F238E27FC236}">
                <a16:creationId xmlns:a16="http://schemas.microsoft.com/office/drawing/2014/main" id="{407ED0C2-A857-EA4E-846D-77A17112C938}"/>
              </a:ext>
            </a:extLst>
          </p:cNvPr>
          <p:cNvSpPr>
            <a:spLocks noGrp="1"/>
          </p:cNvSpPr>
          <p:nvPr>
            <p:ph type="body" sz="quarter" idx="11"/>
          </p:nvPr>
        </p:nvSpPr>
        <p:spPr>
          <a:xfrm>
            <a:off x="623887" y="1801581"/>
            <a:ext cx="10944225" cy="4720907"/>
          </a:xfrm>
        </p:spPr>
        <p:txBody>
          <a:bodyPr/>
          <a:lstStyle/>
          <a:p>
            <a:r>
              <a:rPr lang="en-GB" dirty="0"/>
              <a:t>Linearize the </a:t>
            </a:r>
            <a:r>
              <a:rPr lang="en-GB" dirty="0" err="1"/>
              <a:t>numpy</a:t>
            </a:r>
            <a:r>
              <a:rPr lang="en-GB" dirty="0"/>
              <a:t> array</a:t>
            </a:r>
          </a:p>
          <a:p>
            <a:endParaRPr lang="en-GB" dirty="0"/>
          </a:p>
          <a:p>
            <a:pPr lvl="1"/>
            <a:r>
              <a:rPr lang="en-GB" dirty="0"/>
              <a:t>length = </a:t>
            </a:r>
            <a:r>
              <a:rPr lang="en-GB" dirty="0" err="1"/>
              <a:t>n_atoms</a:t>
            </a:r>
            <a:r>
              <a:rPr lang="en-GB" dirty="0"/>
              <a:t> (5) + total number of neighbours (7). = 12</a:t>
            </a:r>
          </a:p>
          <a:p>
            <a:pPr lvl="1"/>
            <a:r>
              <a:rPr lang="en-GB" dirty="0"/>
              <a:t>alternative: use 2 arrays:</a:t>
            </a:r>
          </a:p>
          <a:p>
            <a:pPr lvl="8"/>
            <a:endParaRPr lang="en-GB" dirty="0"/>
          </a:p>
          <a:p>
            <a:endParaRPr lang="en-GB" dirty="0"/>
          </a:p>
          <a:p>
            <a:r>
              <a:rPr lang="en-GB" dirty="0" err="1"/>
              <a:t>Verlet</a:t>
            </a:r>
            <a:r>
              <a:rPr lang="en-GB" dirty="0"/>
              <a:t> list is reused often before it is rebuilt, so it is a good thing to optimize.</a:t>
            </a:r>
          </a:p>
          <a:p>
            <a:r>
              <a:rPr lang="en-GB" dirty="0"/>
              <a:t>1D data arrays can be passed to Fortran and C++ regardless of the storage order, because they are contiguous anyway.</a:t>
            </a:r>
          </a:p>
        </p:txBody>
      </p:sp>
      <p:graphicFrame>
        <p:nvGraphicFramePr>
          <p:cNvPr id="5" name="Table 7">
            <a:extLst>
              <a:ext uri="{FF2B5EF4-FFF2-40B4-BE49-F238E27FC236}">
                <a16:creationId xmlns:a16="http://schemas.microsoft.com/office/drawing/2014/main" id="{B290D410-CDC7-7D46-B8A4-4C8928F3EBE8}"/>
              </a:ext>
            </a:extLst>
          </p:cNvPr>
          <p:cNvGraphicFramePr>
            <a:graphicFrameLocks noGrp="1"/>
          </p:cNvGraphicFramePr>
          <p:nvPr/>
        </p:nvGraphicFramePr>
        <p:xfrm>
          <a:off x="5840257" y="226664"/>
          <a:ext cx="5727855" cy="1828800"/>
        </p:xfrm>
        <a:graphic>
          <a:graphicData uri="http://schemas.openxmlformats.org/drawingml/2006/table">
            <a:tbl>
              <a:tblPr firstRow="1" bandRow="1">
                <a:tableStyleId>{5C22544A-7EE6-4342-B048-85BDC9FD1C3A}</a:tableStyleId>
              </a:tblPr>
              <a:tblGrid>
                <a:gridCol w="1145571">
                  <a:extLst>
                    <a:ext uri="{9D8B030D-6E8A-4147-A177-3AD203B41FA5}">
                      <a16:colId xmlns:a16="http://schemas.microsoft.com/office/drawing/2014/main" val="1204239750"/>
                    </a:ext>
                  </a:extLst>
                </a:gridCol>
                <a:gridCol w="1145571">
                  <a:extLst>
                    <a:ext uri="{9D8B030D-6E8A-4147-A177-3AD203B41FA5}">
                      <a16:colId xmlns:a16="http://schemas.microsoft.com/office/drawing/2014/main" val="3368617655"/>
                    </a:ext>
                  </a:extLst>
                </a:gridCol>
                <a:gridCol w="1145571">
                  <a:extLst>
                    <a:ext uri="{9D8B030D-6E8A-4147-A177-3AD203B41FA5}">
                      <a16:colId xmlns:a16="http://schemas.microsoft.com/office/drawing/2014/main" val="3183730993"/>
                    </a:ext>
                  </a:extLst>
                </a:gridCol>
                <a:gridCol w="1145571">
                  <a:extLst>
                    <a:ext uri="{9D8B030D-6E8A-4147-A177-3AD203B41FA5}">
                      <a16:colId xmlns:a16="http://schemas.microsoft.com/office/drawing/2014/main" val="1371142963"/>
                    </a:ext>
                  </a:extLst>
                </a:gridCol>
                <a:gridCol w="1145571">
                  <a:extLst>
                    <a:ext uri="{9D8B030D-6E8A-4147-A177-3AD203B41FA5}">
                      <a16:colId xmlns:a16="http://schemas.microsoft.com/office/drawing/2014/main" val="818588333"/>
                    </a:ext>
                  </a:extLst>
                </a:gridCol>
              </a:tblGrid>
              <a:tr h="270793">
                <a:tc>
                  <a:txBody>
                    <a:bodyPr/>
                    <a:lstStyle/>
                    <a:p>
                      <a:pPr algn="ctr"/>
                      <a:r>
                        <a:rPr lang="en-GB" sz="1400" dirty="0">
                          <a:solidFill>
                            <a:schemeClr val="tx1"/>
                          </a:solidFill>
                        </a:rPr>
                        <a:t>Atom</a:t>
                      </a:r>
                    </a:p>
                  </a:txBody>
                  <a:tcPr>
                    <a:noFill/>
                  </a:tcPr>
                </a:tc>
                <a:tc>
                  <a:txBody>
                    <a:bodyPr/>
                    <a:lstStyle/>
                    <a:p>
                      <a:pPr algn="ctr"/>
                      <a:r>
                        <a:rPr lang="en-GB" sz="1400" dirty="0">
                          <a:solidFill>
                            <a:schemeClr val="tx1"/>
                          </a:solidFill>
                        </a:rPr>
                        <a:t>#</a:t>
                      </a:r>
                      <a:r>
                        <a:rPr lang="en-GB" sz="1400" dirty="0" err="1">
                          <a:solidFill>
                            <a:schemeClr val="tx1"/>
                          </a:solidFill>
                        </a:rPr>
                        <a:t>neigbours</a:t>
                      </a:r>
                      <a:endParaRPr lang="en-GB" sz="1400" dirty="0">
                        <a:solidFill>
                          <a:schemeClr val="tx1"/>
                        </a:solidFill>
                      </a:endParaRPr>
                    </a:p>
                  </a:txBody>
                  <a:tcPr>
                    <a:noFill/>
                  </a:tcPr>
                </a:tc>
                <a:tc>
                  <a:txBody>
                    <a:bodyPr/>
                    <a:lstStyle/>
                    <a:p>
                      <a:pPr algn="ctr"/>
                      <a:r>
                        <a:rPr lang="en-GB" sz="1400" dirty="0">
                          <a:solidFill>
                            <a:schemeClr val="tx1"/>
                          </a:solidFill>
                        </a:rPr>
                        <a:t>Neighbour 1</a:t>
                      </a:r>
                    </a:p>
                  </a:txBody>
                  <a:tcPr>
                    <a:noFill/>
                  </a:tcPr>
                </a:tc>
                <a:tc>
                  <a:txBody>
                    <a:bodyPr/>
                    <a:lstStyle/>
                    <a:p>
                      <a:pPr algn="ctr"/>
                      <a:r>
                        <a:rPr lang="en-GB" sz="1400" dirty="0">
                          <a:solidFill>
                            <a:schemeClr val="tx1"/>
                          </a:solidFill>
                        </a:rPr>
                        <a:t>Neighbour 2</a:t>
                      </a:r>
                    </a:p>
                  </a:txBody>
                  <a:tcPr>
                    <a:noFill/>
                  </a:tcPr>
                </a:tc>
                <a:tc>
                  <a:txBody>
                    <a:bodyPr/>
                    <a:lstStyle/>
                    <a:p>
                      <a:pPr algn="ctr"/>
                      <a:r>
                        <a:rPr lang="en-GB" sz="1400" dirty="0">
                          <a:solidFill>
                            <a:schemeClr val="tx1"/>
                          </a:solidFill>
                        </a:rPr>
                        <a:t>Neighbour 3</a:t>
                      </a:r>
                    </a:p>
                  </a:txBody>
                  <a:tcPr>
                    <a:noFill/>
                  </a:tcPr>
                </a:tc>
                <a:extLst>
                  <a:ext uri="{0D108BD9-81ED-4DB2-BD59-A6C34878D82A}">
                    <a16:rowId xmlns:a16="http://schemas.microsoft.com/office/drawing/2014/main" val="3600820071"/>
                  </a:ext>
                </a:extLst>
              </a:tr>
              <a:tr h="270793">
                <a:tc>
                  <a:txBody>
                    <a:bodyPr/>
                    <a:lstStyle/>
                    <a:p>
                      <a:pPr algn="ctr"/>
                      <a:r>
                        <a:rPr lang="en-GB" sz="1400" dirty="0"/>
                        <a:t>0</a:t>
                      </a:r>
                    </a:p>
                  </a:txBody>
                  <a:tcPr>
                    <a:noFill/>
                  </a:tcPr>
                </a:tc>
                <a:tc>
                  <a:txBody>
                    <a:bodyPr/>
                    <a:lstStyle/>
                    <a:p>
                      <a:pPr algn="ctr"/>
                      <a:r>
                        <a:rPr lang="en-GB" sz="1400" dirty="0"/>
                        <a:t>2</a:t>
                      </a:r>
                    </a:p>
                  </a:txBody>
                  <a:tcPr>
                    <a:solidFill>
                      <a:schemeClr val="bg2"/>
                    </a:solidFill>
                  </a:tcPr>
                </a:tc>
                <a:tc>
                  <a:txBody>
                    <a:bodyPr/>
                    <a:lstStyle/>
                    <a:p>
                      <a:pPr algn="ctr"/>
                      <a:r>
                        <a:rPr lang="en-GB" sz="1400" dirty="0"/>
                        <a:t>1</a:t>
                      </a:r>
                    </a:p>
                  </a:txBody>
                  <a:tcPr>
                    <a:solidFill>
                      <a:schemeClr val="accent4">
                        <a:lumMod val="40000"/>
                        <a:lumOff val="60000"/>
                      </a:schemeClr>
                    </a:solidFill>
                  </a:tcPr>
                </a:tc>
                <a:tc>
                  <a:txBody>
                    <a:bodyPr/>
                    <a:lstStyle/>
                    <a:p>
                      <a:pPr algn="ctr"/>
                      <a:r>
                        <a:rPr lang="en-GB" sz="1400" dirty="0"/>
                        <a:t>2</a:t>
                      </a:r>
                    </a:p>
                  </a:txBody>
                  <a:tcPr>
                    <a:solidFill>
                      <a:schemeClr val="accent4">
                        <a:lumMod val="40000"/>
                        <a:lumOff val="60000"/>
                      </a:schemeClr>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1612439576"/>
                  </a:ext>
                </a:extLst>
              </a:tr>
              <a:tr h="270793">
                <a:tc>
                  <a:txBody>
                    <a:bodyPr/>
                    <a:lstStyle/>
                    <a:p>
                      <a:pPr algn="ctr"/>
                      <a:r>
                        <a:rPr lang="en-GB" sz="1400" dirty="0"/>
                        <a:t>1</a:t>
                      </a:r>
                    </a:p>
                  </a:txBody>
                  <a:tcPr>
                    <a:noFill/>
                  </a:tcPr>
                </a:tc>
                <a:tc>
                  <a:txBody>
                    <a:bodyPr/>
                    <a:lstStyle/>
                    <a:p>
                      <a:pPr algn="ctr"/>
                      <a:r>
                        <a:rPr lang="en-GB" sz="1400" dirty="0"/>
                        <a:t>2</a:t>
                      </a:r>
                    </a:p>
                  </a:txBody>
                  <a:tcPr>
                    <a:solidFill>
                      <a:schemeClr val="bg2"/>
                    </a:solidFill>
                  </a:tcPr>
                </a:tc>
                <a:tc>
                  <a:txBody>
                    <a:bodyPr/>
                    <a:lstStyle/>
                    <a:p>
                      <a:pPr algn="ctr"/>
                      <a:r>
                        <a:rPr lang="en-GB" sz="1400" dirty="0"/>
                        <a:t>2</a:t>
                      </a:r>
                    </a:p>
                  </a:txBody>
                  <a:tcPr>
                    <a:solidFill>
                      <a:schemeClr val="accent4">
                        <a:lumMod val="40000"/>
                        <a:lumOff val="60000"/>
                      </a:schemeClr>
                    </a:solidFill>
                  </a:tcPr>
                </a:tc>
                <a:tc>
                  <a:txBody>
                    <a:bodyPr/>
                    <a:lstStyle/>
                    <a:p>
                      <a:pPr algn="ctr"/>
                      <a:r>
                        <a:rPr lang="en-GB" sz="1400" dirty="0"/>
                        <a:t>3</a:t>
                      </a:r>
                    </a:p>
                  </a:txBody>
                  <a:tcPr>
                    <a:solidFill>
                      <a:schemeClr val="accent4">
                        <a:lumMod val="40000"/>
                        <a:lumOff val="60000"/>
                      </a:schemeClr>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712736507"/>
                  </a:ext>
                </a:extLst>
              </a:tr>
              <a:tr h="270793">
                <a:tc>
                  <a:txBody>
                    <a:bodyPr/>
                    <a:lstStyle/>
                    <a:p>
                      <a:pPr algn="ctr"/>
                      <a:r>
                        <a:rPr lang="en-GB" sz="1400" dirty="0"/>
                        <a:t>2</a:t>
                      </a:r>
                    </a:p>
                  </a:txBody>
                  <a:tcPr>
                    <a:noFill/>
                  </a:tcPr>
                </a:tc>
                <a:tc>
                  <a:txBody>
                    <a:bodyPr/>
                    <a:lstStyle/>
                    <a:p>
                      <a:pPr algn="ctr"/>
                      <a:r>
                        <a:rPr lang="en-GB" sz="1400" dirty="0"/>
                        <a:t>2</a:t>
                      </a:r>
                    </a:p>
                  </a:txBody>
                  <a:tcPr>
                    <a:solidFill>
                      <a:schemeClr val="bg2"/>
                    </a:solidFill>
                  </a:tcPr>
                </a:tc>
                <a:tc>
                  <a:txBody>
                    <a:bodyPr/>
                    <a:lstStyle/>
                    <a:p>
                      <a:pPr algn="ctr"/>
                      <a:r>
                        <a:rPr lang="en-GB" sz="1400" dirty="0"/>
                        <a:t>3</a:t>
                      </a:r>
                    </a:p>
                  </a:txBody>
                  <a:tcPr>
                    <a:solidFill>
                      <a:schemeClr val="accent4">
                        <a:lumMod val="40000"/>
                        <a:lumOff val="60000"/>
                      </a:schemeClr>
                    </a:solidFill>
                  </a:tcPr>
                </a:tc>
                <a:tc>
                  <a:txBody>
                    <a:bodyPr/>
                    <a:lstStyle/>
                    <a:p>
                      <a:pPr algn="ctr"/>
                      <a:r>
                        <a:rPr lang="en-GB" sz="1400" dirty="0"/>
                        <a:t>4</a:t>
                      </a:r>
                    </a:p>
                  </a:txBody>
                  <a:tcPr>
                    <a:solidFill>
                      <a:schemeClr val="accent4">
                        <a:lumMod val="40000"/>
                        <a:lumOff val="60000"/>
                      </a:schemeClr>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326821536"/>
                  </a:ext>
                </a:extLst>
              </a:tr>
              <a:tr h="270793">
                <a:tc>
                  <a:txBody>
                    <a:bodyPr/>
                    <a:lstStyle/>
                    <a:p>
                      <a:pPr algn="ctr"/>
                      <a:r>
                        <a:rPr lang="en-GB" sz="1400" dirty="0"/>
                        <a:t>3</a:t>
                      </a:r>
                    </a:p>
                  </a:txBody>
                  <a:tcPr>
                    <a:noFill/>
                  </a:tcPr>
                </a:tc>
                <a:tc>
                  <a:txBody>
                    <a:bodyPr/>
                    <a:lstStyle/>
                    <a:p>
                      <a:pPr algn="ctr"/>
                      <a:r>
                        <a:rPr lang="en-GB" sz="1400" dirty="0"/>
                        <a:t>1</a:t>
                      </a:r>
                    </a:p>
                  </a:txBody>
                  <a:tcPr>
                    <a:solidFill>
                      <a:schemeClr val="bg2"/>
                    </a:solidFill>
                  </a:tcPr>
                </a:tc>
                <a:tc>
                  <a:txBody>
                    <a:bodyPr/>
                    <a:lstStyle/>
                    <a:p>
                      <a:pPr algn="ctr"/>
                      <a:r>
                        <a:rPr lang="en-GB" sz="1400" dirty="0"/>
                        <a:t>4</a:t>
                      </a:r>
                    </a:p>
                  </a:txBody>
                  <a:tcPr>
                    <a:solidFill>
                      <a:schemeClr val="accent4">
                        <a:lumMod val="40000"/>
                        <a:lumOff val="60000"/>
                      </a:schemeClr>
                    </a:solidFill>
                  </a:tcPr>
                </a:tc>
                <a:tc>
                  <a:txBody>
                    <a:bodyPr/>
                    <a:lstStyle/>
                    <a:p>
                      <a:pPr algn="ctr"/>
                      <a:r>
                        <a:rPr lang="en-GB" sz="1400" dirty="0"/>
                        <a:t>-</a:t>
                      </a:r>
                    </a:p>
                  </a:txBody>
                  <a:tcPr>
                    <a:solidFill>
                      <a:schemeClr val="accent5"/>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2660872136"/>
                  </a:ext>
                </a:extLst>
              </a:tr>
              <a:tr h="270793">
                <a:tc>
                  <a:txBody>
                    <a:bodyPr/>
                    <a:lstStyle/>
                    <a:p>
                      <a:pPr algn="ctr"/>
                      <a:r>
                        <a:rPr lang="en-GB" sz="1400" dirty="0"/>
                        <a:t>4</a:t>
                      </a:r>
                    </a:p>
                  </a:txBody>
                  <a:tcPr>
                    <a:noFill/>
                  </a:tcPr>
                </a:tc>
                <a:tc>
                  <a:txBody>
                    <a:bodyPr/>
                    <a:lstStyle/>
                    <a:p>
                      <a:pPr algn="ctr"/>
                      <a:r>
                        <a:rPr lang="en-GB" sz="1400" dirty="0"/>
                        <a:t>0</a:t>
                      </a:r>
                    </a:p>
                  </a:txBody>
                  <a:tcPr>
                    <a:solidFill>
                      <a:schemeClr val="bg2"/>
                    </a:solidFill>
                  </a:tcPr>
                </a:tc>
                <a:tc>
                  <a:txBody>
                    <a:bodyPr/>
                    <a:lstStyle/>
                    <a:p>
                      <a:pPr algn="ctr"/>
                      <a:r>
                        <a:rPr lang="en-GB" sz="1400" dirty="0"/>
                        <a:t>-</a:t>
                      </a:r>
                    </a:p>
                  </a:txBody>
                  <a:tcPr>
                    <a:solidFill>
                      <a:schemeClr val="accent5"/>
                    </a:solidFill>
                  </a:tcPr>
                </a:tc>
                <a:tc>
                  <a:txBody>
                    <a:bodyPr/>
                    <a:lstStyle/>
                    <a:p>
                      <a:pPr algn="ctr"/>
                      <a:r>
                        <a:rPr lang="en-GB" sz="1400" dirty="0"/>
                        <a:t>-</a:t>
                      </a:r>
                    </a:p>
                  </a:txBody>
                  <a:tcPr>
                    <a:solidFill>
                      <a:schemeClr val="accent5"/>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1176068228"/>
                  </a:ext>
                </a:extLst>
              </a:tr>
            </a:tbl>
          </a:graphicData>
        </a:graphic>
      </p:graphicFrame>
      <p:graphicFrame>
        <p:nvGraphicFramePr>
          <p:cNvPr id="6" name="Table 6">
            <a:extLst>
              <a:ext uri="{FF2B5EF4-FFF2-40B4-BE49-F238E27FC236}">
                <a16:creationId xmlns:a16="http://schemas.microsoft.com/office/drawing/2014/main" id="{544F5CBA-CE4E-3C4E-A3F6-E26D5908184D}"/>
              </a:ext>
            </a:extLst>
          </p:cNvPr>
          <p:cNvGraphicFramePr>
            <a:graphicFrameLocks noGrp="1"/>
          </p:cNvGraphicFramePr>
          <p:nvPr>
            <p:extLst>
              <p:ext uri="{D42A27DB-BD31-4B8C-83A1-F6EECF244321}">
                <p14:modId xmlns:p14="http://schemas.microsoft.com/office/powerpoint/2010/main" val="2762582106"/>
              </p:ext>
            </p:extLst>
          </p:nvPr>
        </p:nvGraphicFramePr>
        <p:xfrm>
          <a:off x="902445" y="2311719"/>
          <a:ext cx="7502760" cy="457200"/>
        </p:xfrm>
        <a:graphic>
          <a:graphicData uri="http://schemas.openxmlformats.org/drawingml/2006/table">
            <a:tbl>
              <a:tblPr firstRow="1" bandRow="1">
                <a:tableStyleId>{5C22544A-7EE6-4342-B048-85BDC9FD1C3A}</a:tableStyleId>
              </a:tblPr>
              <a:tblGrid>
                <a:gridCol w="625230">
                  <a:extLst>
                    <a:ext uri="{9D8B030D-6E8A-4147-A177-3AD203B41FA5}">
                      <a16:colId xmlns:a16="http://schemas.microsoft.com/office/drawing/2014/main" val="2605202823"/>
                    </a:ext>
                  </a:extLst>
                </a:gridCol>
                <a:gridCol w="625230">
                  <a:extLst>
                    <a:ext uri="{9D8B030D-6E8A-4147-A177-3AD203B41FA5}">
                      <a16:colId xmlns:a16="http://schemas.microsoft.com/office/drawing/2014/main" val="4213016850"/>
                    </a:ext>
                  </a:extLst>
                </a:gridCol>
                <a:gridCol w="625230">
                  <a:extLst>
                    <a:ext uri="{9D8B030D-6E8A-4147-A177-3AD203B41FA5}">
                      <a16:colId xmlns:a16="http://schemas.microsoft.com/office/drawing/2014/main" val="3288995391"/>
                    </a:ext>
                  </a:extLst>
                </a:gridCol>
                <a:gridCol w="625230">
                  <a:extLst>
                    <a:ext uri="{9D8B030D-6E8A-4147-A177-3AD203B41FA5}">
                      <a16:colId xmlns:a16="http://schemas.microsoft.com/office/drawing/2014/main" val="3887054052"/>
                    </a:ext>
                  </a:extLst>
                </a:gridCol>
                <a:gridCol w="625230">
                  <a:extLst>
                    <a:ext uri="{9D8B030D-6E8A-4147-A177-3AD203B41FA5}">
                      <a16:colId xmlns:a16="http://schemas.microsoft.com/office/drawing/2014/main" val="68440071"/>
                    </a:ext>
                  </a:extLst>
                </a:gridCol>
                <a:gridCol w="625230">
                  <a:extLst>
                    <a:ext uri="{9D8B030D-6E8A-4147-A177-3AD203B41FA5}">
                      <a16:colId xmlns:a16="http://schemas.microsoft.com/office/drawing/2014/main" val="3238774478"/>
                    </a:ext>
                  </a:extLst>
                </a:gridCol>
                <a:gridCol w="625230">
                  <a:extLst>
                    <a:ext uri="{9D8B030D-6E8A-4147-A177-3AD203B41FA5}">
                      <a16:colId xmlns:a16="http://schemas.microsoft.com/office/drawing/2014/main" val="254300535"/>
                    </a:ext>
                  </a:extLst>
                </a:gridCol>
                <a:gridCol w="625230">
                  <a:extLst>
                    <a:ext uri="{9D8B030D-6E8A-4147-A177-3AD203B41FA5}">
                      <a16:colId xmlns:a16="http://schemas.microsoft.com/office/drawing/2014/main" val="888679343"/>
                    </a:ext>
                  </a:extLst>
                </a:gridCol>
                <a:gridCol w="625230">
                  <a:extLst>
                    <a:ext uri="{9D8B030D-6E8A-4147-A177-3AD203B41FA5}">
                      <a16:colId xmlns:a16="http://schemas.microsoft.com/office/drawing/2014/main" val="3385658626"/>
                    </a:ext>
                  </a:extLst>
                </a:gridCol>
                <a:gridCol w="625230">
                  <a:extLst>
                    <a:ext uri="{9D8B030D-6E8A-4147-A177-3AD203B41FA5}">
                      <a16:colId xmlns:a16="http://schemas.microsoft.com/office/drawing/2014/main" val="2177058695"/>
                    </a:ext>
                  </a:extLst>
                </a:gridCol>
                <a:gridCol w="625230">
                  <a:extLst>
                    <a:ext uri="{9D8B030D-6E8A-4147-A177-3AD203B41FA5}">
                      <a16:colId xmlns:a16="http://schemas.microsoft.com/office/drawing/2014/main" val="3159686721"/>
                    </a:ext>
                  </a:extLst>
                </a:gridCol>
                <a:gridCol w="625230">
                  <a:extLst>
                    <a:ext uri="{9D8B030D-6E8A-4147-A177-3AD203B41FA5}">
                      <a16:colId xmlns:a16="http://schemas.microsoft.com/office/drawing/2014/main" val="3884367675"/>
                    </a:ext>
                  </a:extLst>
                </a:gridCol>
              </a:tblGrid>
              <a:tr h="370840">
                <a:tc>
                  <a:txBody>
                    <a:bodyPr/>
                    <a:lstStyle/>
                    <a:p>
                      <a:pPr algn="ctr"/>
                      <a:r>
                        <a:rPr lang="en-GB" b="0" dirty="0">
                          <a:solidFill>
                            <a:schemeClr val="tx1"/>
                          </a:solidFill>
                        </a:rPr>
                        <a:t>2</a:t>
                      </a:r>
                    </a:p>
                  </a:txBody>
                  <a:tcPr>
                    <a:solidFill>
                      <a:schemeClr val="bg2"/>
                    </a:solidFill>
                  </a:tcPr>
                </a:tc>
                <a:tc>
                  <a:txBody>
                    <a:bodyPr/>
                    <a:lstStyle/>
                    <a:p>
                      <a:pPr algn="ctr"/>
                      <a:r>
                        <a:rPr lang="en-GB" b="0" dirty="0">
                          <a:solidFill>
                            <a:schemeClr val="tx1"/>
                          </a:solidFill>
                        </a:rPr>
                        <a:t>1</a:t>
                      </a:r>
                    </a:p>
                  </a:txBody>
                  <a:tcPr>
                    <a:solidFill>
                      <a:schemeClr val="accent4">
                        <a:lumMod val="40000"/>
                        <a:lumOff val="60000"/>
                      </a:schemeClr>
                    </a:solidFill>
                  </a:tcPr>
                </a:tc>
                <a:tc>
                  <a:txBody>
                    <a:bodyPr/>
                    <a:lstStyle/>
                    <a:p>
                      <a:pPr algn="ctr"/>
                      <a:r>
                        <a:rPr lang="en-GB" b="0" dirty="0">
                          <a:solidFill>
                            <a:schemeClr val="tx1"/>
                          </a:solidFill>
                        </a:rPr>
                        <a:t>2</a:t>
                      </a:r>
                    </a:p>
                  </a:txBody>
                  <a:tcPr>
                    <a:solidFill>
                      <a:schemeClr val="accent4">
                        <a:lumMod val="40000"/>
                        <a:lumOff val="60000"/>
                      </a:schemeClr>
                    </a:solidFill>
                  </a:tcPr>
                </a:tc>
                <a:tc>
                  <a:txBody>
                    <a:bodyPr/>
                    <a:lstStyle/>
                    <a:p>
                      <a:pPr algn="ctr"/>
                      <a:r>
                        <a:rPr lang="en-GB" b="0" dirty="0">
                          <a:solidFill>
                            <a:schemeClr val="tx1"/>
                          </a:solidFill>
                        </a:rPr>
                        <a:t>2</a:t>
                      </a:r>
                    </a:p>
                  </a:txBody>
                  <a:tcPr>
                    <a:solidFill>
                      <a:schemeClr val="bg2"/>
                    </a:solidFill>
                  </a:tcPr>
                </a:tc>
                <a:tc>
                  <a:txBody>
                    <a:bodyPr/>
                    <a:lstStyle/>
                    <a:p>
                      <a:pPr algn="ctr"/>
                      <a:r>
                        <a:rPr lang="en-GB" b="0" dirty="0">
                          <a:solidFill>
                            <a:schemeClr val="tx1"/>
                          </a:solidFill>
                        </a:rPr>
                        <a:t>2</a:t>
                      </a:r>
                    </a:p>
                  </a:txBody>
                  <a:tcPr>
                    <a:solidFill>
                      <a:srgbClr val="FFFF00"/>
                    </a:solidFill>
                  </a:tcPr>
                </a:tc>
                <a:tc>
                  <a:txBody>
                    <a:bodyPr/>
                    <a:lstStyle/>
                    <a:p>
                      <a:pPr algn="ctr"/>
                      <a:r>
                        <a:rPr lang="en-GB" b="0" dirty="0">
                          <a:solidFill>
                            <a:schemeClr val="tx1"/>
                          </a:solidFill>
                        </a:rPr>
                        <a:t>3</a:t>
                      </a:r>
                    </a:p>
                  </a:txBody>
                  <a:tcPr>
                    <a:solidFill>
                      <a:srgbClr val="FFFF00"/>
                    </a:solidFill>
                  </a:tcPr>
                </a:tc>
                <a:tc>
                  <a:txBody>
                    <a:bodyPr/>
                    <a:lstStyle/>
                    <a:p>
                      <a:pPr algn="ctr"/>
                      <a:r>
                        <a:rPr lang="en-GB" b="0" dirty="0">
                          <a:solidFill>
                            <a:schemeClr val="tx1"/>
                          </a:solidFill>
                        </a:rPr>
                        <a:t>2</a:t>
                      </a:r>
                    </a:p>
                  </a:txBody>
                  <a:tcPr>
                    <a:solidFill>
                      <a:schemeClr val="bg2"/>
                    </a:solidFill>
                  </a:tcPr>
                </a:tc>
                <a:tc>
                  <a:txBody>
                    <a:bodyPr/>
                    <a:lstStyle/>
                    <a:p>
                      <a:pPr algn="ctr"/>
                      <a:r>
                        <a:rPr lang="en-GB" b="0" dirty="0">
                          <a:solidFill>
                            <a:schemeClr val="tx1"/>
                          </a:solidFill>
                        </a:rPr>
                        <a:t>3</a:t>
                      </a:r>
                    </a:p>
                  </a:txBody>
                  <a:tcPr>
                    <a:solidFill>
                      <a:srgbClr val="FFFF00"/>
                    </a:solidFill>
                  </a:tcPr>
                </a:tc>
                <a:tc>
                  <a:txBody>
                    <a:bodyPr/>
                    <a:lstStyle/>
                    <a:p>
                      <a:pPr algn="ctr"/>
                      <a:r>
                        <a:rPr lang="en-GB" b="0" dirty="0">
                          <a:solidFill>
                            <a:schemeClr val="tx1"/>
                          </a:solidFill>
                        </a:rPr>
                        <a:t>4</a:t>
                      </a:r>
                    </a:p>
                  </a:txBody>
                  <a:tcPr>
                    <a:solidFill>
                      <a:srgbClr val="FFFF00"/>
                    </a:solidFill>
                  </a:tcPr>
                </a:tc>
                <a:tc>
                  <a:txBody>
                    <a:bodyPr/>
                    <a:lstStyle/>
                    <a:p>
                      <a:pPr algn="ctr"/>
                      <a:r>
                        <a:rPr lang="en-GB" b="0" dirty="0">
                          <a:solidFill>
                            <a:schemeClr val="tx1"/>
                          </a:solidFill>
                        </a:rPr>
                        <a:t>1</a:t>
                      </a:r>
                    </a:p>
                  </a:txBody>
                  <a:tcPr>
                    <a:solidFill>
                      <a:schemeClr val="bg2"/>
                    </a:solidFill>
                  </a:tcPr>
                </a:tc>
                <a:tc>
                  <a:txBody>
                    <a:bodyPr/>
                    <a:lstStyle/>
                    <a:p>
                      <a:pPr algn="ctr"/>
                      <a:r>
                        <a:rPr lang="en-GB" b="0" dirty="0">
                          <a:solidFill>
                            <a:schemeClr val="tx1"/>
                          </a:solidFill>
                        </a:rPr>
                        <a:t>4</a:t>
                      </a:r>
                    </a:p>
                  </a:txBody>
                  <a:tcPr>
                    <a:solidFill>
                      <a:srgbClr val="FFFF00"/>
                    </a:solidFill>
                  </a:tcPr>
                </a:tc>
                <a:tc>
                  <a:txBody>
                    <a:bodyPr/>
                    <a:lstStyle/>
                    <a:p>
                      <a:pPr algn="ctr"/>
                      <a:r>
                        <a:rPr lang="en-GB" b="0" dirty="0">
                          <a:solidFill>
                            <a:schemeClr val="tx1"/>
                          </a:solidFill>
                        </a:rPr>
                        <a:t>0</a:t>
                      </a:r>
                    </a:p>
                  </a:txBody>
                  <a:tcPr>
                    <a:solidFill>
                      <a:schemeClr val="bg2"/>
                    </a:solidFill>
                  </a:tcPr>
                </a:tc>
                <a:extLst>
                  <a:ext uri="{0D108BD9-81ED-4DB2-BD59-A6C34878D82A}">
                    <a16:rowId xmlns:a16="http://schemas.microsoft.com/office/drawing/2014/main" val="2279274625"/>
                  </a:ext>
                </a:extLst>
              </a:tr>
            </a:tbl>
          </a:graphicData>
        </a:graphic>
      </p:graphicFrame>
      <p:graphicFrame>
        <p:nvGraphicFramePr>
          <p:cNvPr id="8" name="Table 6">
            <a:extLst>
              <a:ext uri="{FF2B5EF4-FFF2-40B4-BE49-F238E27FC236}">
                <a16:creationId xmlns:a16="http://schemas.microsoft.com/office/drawing/2014/main" id="{AF6ED1DB-251E-B147-A02E-052CD699A855}"/>
              </a:ext>
            </a:extLst>
          </p:cNvPr>
          <p:cNvGraphicFramePr>
            <a:graphicFrameLocks noGrp="1"/>
          </p:cNvGraphicFramePr>
          <p:nvPr>
            <p:extLst>
              <p:ext uri="{D42A27DB-BD31-4B8C-83A1-F6EECF244321}">
                <p14:modId xmlns:p14="http://schemas.microsoft.com/office/powerpoint/2010/main" val="979269157"/>
              </p:ext>
            </p:extLst>
          </p:nvPr>
        </p:nvGraphicFramePr>
        <p:xfrm>
          <a:off x="902445" y="3573455"/>
          <a:ext cx="4376610" cy="914400"/>
        </p:xfrm>
        <a:graphic>
          <a:graphicData uri="http://schemas.openxmlformats.org/drawingml/2006/table">
            <a:tbl>
              <a:tblPr firstRow="1" bandRow="1">
                <a:tableStyleId>{5C22544A-7EE6-4342-B048-85BDC9FD1C3A}</a:tableStyleId>
              </a:tblPr>
              <a:tblGrid>
                <a:gridCol w="625230">
                  <a:extLst>
                    <a:ext uri="{9D8B030D-6E8A-4147-A177-3AD203B41FA5}">
                      <a16:colId xmlns:a16="http://schemas.microsoft.com/office/drawing/2014/main" val="2605202823"/>
                    </a:ext>
                  </a:extLst>
                </a:gridCol>
                <a:gridCol w="625230">
                  <a:extLst>
                    <a:ext uri="{9D8B030D-6E8A-4147-A177-3AD203B41FA5}">
                      <a16:colId xmlns:a16="http://schemas.microsoft.com/office/drawing/2014/main" val="3887054052"/>
                    </a:ext>
                  </a:extLst>
                </a:gridCol>
                <a:gridCol w="625230">
                  <a:extLst>
                    <a:ext uri="{9D8B030D-6E8A-4147-A177-3AD203B41FA5}">
                      <a16:colId xmlns:a16="http://schemas.microsoft.com/office/drawing/2014/main" val="254300535"/>
                    </a:ext>
                  </a:extLst>
                </a:gridCol>
                <a:gridCol w="625230">
                  <a:extLst>
                    <a:ext uri="{9D8B030D-6E8A-4147-A177-3AD203B41FA5}">
                      <a16:colId xmlns:a16="http://schemas.microsoft.com/office/drawing/2014/main" val="888679343"/>
                    </a:ext>
                  </a:extLst>
                </a:gridCol>
                <a:gridCol w="625230">
                  <a:extLst>
                    <a:ext uri="{9D8B030D-6E8A-4147-A177-3AD203B41FA5}">
                      <a16:colId xmlns:a16="http://schemas.microsoft.com/office/drawing/2014/main" val="3385658626"/>
                    </a:ext>
                  </a:extLst>
                </a:gridCol>
                <a:gridCol w="625230">
                  <a:extLst>
                    <a:ext uri="{9D8B030D-6E8A-4147-A177-3AD203B41FA5}">
                      <a16:colId xmlns:a16="http://schemas.microsoft.com/office/drawing/2014/main" val="2177058695"/>
                    </a:ext>
                  </a:extLst>
                </a:gridCol>
                <a:gridCol w="625230">
                  <a:extLst>
                    <a:ext uri="{9D8B030D-6E8A-4147-A177-3AD203B41FA5}">
                      <a16:colId xmlns:a16="http://schemas.microsoft.com/office/drawing/2014/main" val="3159686721"/>
                    </a:ext>
                  </a:extLst>
                </a:gridCol>
              </a:tblGrid>
              <a:tr h="370840">
                <a:tc>
                  <a:txBody>
                    <a:bodyPr/>
                    <a:lstStyle/>
                    <a:p>
                      <a:pPr algn="ctr"/>
                      <a:r>
                        <a:rPr lang="en-GB" b="0" dirty="0">
                          <a:solidFill>
                            <a:schemeClr val="tx1"/>
                          </a:solidFill>
                        </a:rPr>
                        <a:t>2</a:t>
                      </a:r>
                    </a:p>
                  </a:txBody>
                  <a:tcPr>
                    <a:solidFill>
                      <a:schemeClr val="bg2"/>
                    </a:solidFill>
                  </a:tcPr>
                </a:tc>
                <a:tc>
                  <a:txBody>
                    <a:bodyPr/>
                    <a:lstStyle/>
                    <a:p>
                      <a:pPr algn="ctr"/>
                      <a:r>
                        <a:rPr lang="en-GB" b="0" dirty="0">
                          <a:solidFill>
                            <a:schemeClr val="tx1"/>
                          </a:solidFill>
                        </a:rPr>
                        <a:t>2</a:t>
                      </a:r>
                    </a:p>
                  </a:txBody>
                  <a:tcPr>
                    <a:solidFill>
                      <a:schemeClr val="bg2"/>
                    </a:solidFill>
                  </a:tcPr>
                </a:tc>
                <a:tc>
                  <a:txBody>
                    <a:bodyPr/>
                    <a:lstStyle/>
                    <a:p>
                      <a:pPr algn="ctr"/>
                      <a:r>
                        <a:rPr lang="en-GB" b="0" dirty="0">
                          <a:solidFill>
                            <a:schemeClr val="tx1"/>
                          </a:solidFill>
                        </a:rPr>
                        <a:t>2</a:t>
                      </a:r>
                    </a:p>
                  </a:txBody>
                  <a:tcPr>
                    <a:solidFill>
                      <a:schemeClr val="bg2"/>
                    </a:solidFill>
                  </a:tcPr>
                </a:tc>
                <a:tc>
                  <a:txBody>
                    <a:bodyPr/>
                    <a:lstStyle/>
                    <a:p>
                      <a:pPr algn="ctr"/>
                      <a:r>
                        <a:rPr lang="en-GB" b="0" dirty="0">
                          <a:solidFill>
                            <a:schemeClr val="tx1"/>
                          </a:solidFill>
                        </a:rPr>
                        <a:t>1</a:t>
                      </a:r>
                    </a:p>
                  </a:txBody>
                  <a:tcPr>
                    <a:solidFill>
                      <a:schemeClr val="bg2"/>
                    </a:solidFill>
                  </a:tcPr>
                </a:tc>
                <a:tc>
                  <a:txBody>
                    <a:bodyPr/>
                    <a:lstStyle/>
                    <a:p>
                      <a:pPr algn="ctr"/>
                      <a:r>
                        <a:rPr lang="en-GB" b="0" dirty="0">
                          <a:solidFill>
                            <a:schemeClr val="tx1"/>
                          </a:solidFill>
                        </a:rPr>
                        <a:t>0</a:t>
                      </a:r>
                    </a:p>
                  </a:txBody>
                  <a:tcPr>
                    <a:solidFill>
                      <a:schemeClr val="bg2"/>
                    </a:solidFill>
                  </a:tcPr>
                </a:tc>
                <a:tc>
                  <a:txBody>
                    <a:bodyPr/>
                    <a:lstStyle/>
                    <a:p>
                      <a:pPr algn="ctr"/>
                      <a:endParaRPr lang="en-GB" b="0" dirty="0">
                        <a:solidFill>
                          <a:schemeClr val="tx1"/>
                        </a:solidFill>
                      </a:endParaRPr>
                    </a:p>
                  </a:txBody>
                  <a:tcPr>
                    <a:solidFill>
                      <a:schemeClr val="bg1"/>
                    </a:solidFill>
                  </a:tcPr>
                </a:tc>
                <a:tc>
                  <a:txBody>
                    <a:bodyPr/>
                    <a:lstStyle/>
                    <a:p>
                      <a:pPr algn="ctr"/>
                      <a:endParaRPr lang="en-GB" b="0" dirty="0">
                        <a:solidFill>
                          <a:schemeClr val="tx1"/>
                        </a:solidFill>
                      </a:endParaRPr>
                    </a:p>
                  </a:txBody>
                  <a:tcPr>
                    <a:solidFill>
                      <a:schemeClr val="bg1"/>
                    </a:solidFill>
                  </a:tcPr>
                </a:tc>
                <a:extLst>
                  <a:ext uri="{0D108BD9-81ED-4DB2-BD59-A6C34878D82A}">
                    <a16:rowId xmlns:a16="http://schemas.microsoft.com/office/drawing/2014/main" val="2279274625"/>
                  </a:ext>
                </a:extLst>
              </a:tr>
              <a:tr h="370840">
                <a:tc>
                  <a:txBody>
                    <a:bodyPr/>
                    <a:lstStyle/>
                    <a:p>
                      <a:pPr algn="ctr"/>
                      <a:r>
                        <a:rPr lang="en-GB" b="0" dirty="0">
                          <a:solidFill>
                            <a:schemeClr val="tx1"/>
                          </a:solidFill>
                        </a:rPr>
                        <a:t>1</a:t>
                      </a:r>
                    </a:p>
                  </a:txBody>
                  <a:tcPr>
                    <a:solidFill>
                      <a:srgbClr val="FFFF00"/>
                    </a:solidFill>
                  </a:tcPr>
                </a:tc>
                <a:tc>
                  <a:txBody>
                    <a:bodyPr/>
                    <a:lstStyle/>
                    <a:p>
                      <a:pPr algn="ctr"/>
                      <a:r>
                        <a:rPr lang="en-GB" b="0" dirty="0">
                          <a:solidFill>
                            <a:schemeClr val="tx1"/>
                          </a:solidFill>
                        </a:rPr>
                        <a:t>2</a:t>
                      </a:r>
                    </a:p>
                  </a:txBody>
                  <a:tcPr>
                    <a:solidFill>
                      <a:srgbClr val="FFFF00"/>
                    </a:solidFill>
                  </a:tcPr>
                </a:tc>
                <a:tc>
                  <a:txBody>
                    <a:bodyPr/>
                    <a:lstStyle/>
                    <a:p>
                      <a:pPr algn="ctr"/>
                      <a:r>
                        <a:rPr lang="en-GB" b="0" dirty="0">
                          <a:solidFill>
                            <a:schemeClr val="tx1"/>
                          </a:solidFill>
                        </a:rPr>
                        <a:t>2</a:t>
                      </a:r>
                    </a:p>
                  </a:txBody>
                  <a:tcPr>
                    <a:solidFill>
                      <a:srgbClr val="FFFF00"/>
                    </a:solidFill>
                  </a:tcPr>
                </a:tc>
                <a:tc>
                  <a:txBody>
                    <a:bodyPr/>
                    <a:lstStyle/>
                    <a:p>
                      <a:pPr algn="ctr"/>
                      <a:r>
                        <a:rPr lang="en-GB" b="0" dirty="0">
                          <a:solidFill>
                            <a:schemeClr val="tx1"/>
                          </a:solidFill>
                        </a:rPr>
                        <a:t>3</a:t>
                      </a:r>
                    </a:p>
                  </a:txBody>
                  <a:tcPr>
                    <a:solidFill>
                      <a:srgbClr val="FFFF00"/>
                    </a:solidFill>
                  </a:tcPr>
                </a:tc>
                <a:tc>
                  <a:txBody>
                    <a:bodyPr/>
                    <a:lstStyle/>
                    <a:p>
                      <a:pPr algn="ctr"/>
                      <a:r>
                        <a:rPr lang="en-GB" b="0" dirty="0">
                          <a:solidFill>
                            <a:schemeClr val="tx1"/>
                          </a:solidFill>
                        </a:rPr>
                        <a:t>3</a:t>
                      </a:r>
                    </a:p>
                  </a:txBody>
                  <a:tcPr>
                    <a:solidFill>
                      <a:srgbClr val="FFFF00"/>
                    </a:solidFill>
                  </a:tcPr>
                </a:tc>
                <a:tc>
                  <a:txBody>
                    <a:bodyPr/>
                    <a:lstStyle/>
                    <a:p>
                      <a:pPr algn="ctr"/>
                      <a:r>
                        <a:rPr lang="en-GB" b="0" dirty="0">
                          <a:solidFill>
                            <a:schemeClr val="tx1"/>
                          </a:solidFill>
                        </a:rPr>
                        <a:t>4</a:t>
                      </a:r>
                    </a:p>
                  </a:txBody>
                  <a:tcPr>
                    <a:solidFill>
                      <a:srgbClr val="FFFF00"/>
                    </a:solidFill>
                  </a:tcPr>
                </a:tc>
                <a:tc>
                  <a:txBody>
                    <a:bodyPr/>
                    <a:lstStyle/>
                    <a:p>
                      <a:pPr algn="ctr"/>
                      <a:r>
                        <a:rPr lang="en-GB" b="0" dirty="0">
                          <a:solidFill>
                            <a:schemeClr val="tx1"/>
                          </a:solidFill>
                        </a:rPr>
                        <a:t>4</a:t>
                      </a:r>
                    </a:p>
                  </a:txBody>
                  <a:tcPr>
                    <a:solidFill>
                      <a:srgbClr val="FFFF00"/>
                    </a:solidFill>
                  </a:tcPr>
                </a:tc>
                <a:extLst>
                  <a:ext uri="{0D108BD9-81ED-4DB2-BD59-A6C34878D82A}">
                    <a16:rowId xmlns:a16="http://schemas.microsoft.com/office/drawing/2014/main" val="2729666449"/>
                  </a:ext>
                </a:extLst>
              </a:tr>
            </a:tbl>
          </a:graphicData>
        </a:graphic>
      </p:graphicFrame>
    </p:spTree>
    <p:extLst>
      <p:ext uri="{BB962C8B-B14F-4D97-AF65-F5344CB8AC3E}">
        <p14:creationId xmlns:p14="http://schemas.microsoft.com/office/powerpoint/2010/main" val="4041512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DFCE-67FE-5546-9BC6-A17E5F2344EB}"/>
              </a:ext>
            </a:extLst>
          </p:cNvPr>
          <p:cNvSpPr>
            <a:spLocks noGrp="1"/>
          </p:cNvSpPr>
          <p:nvPr>
            <p:ph type="title"/>
          </p:nvPr>
        </p:nvSpPr>
        <p:spPr/>
        <p:txBody>
          <a:bodyPr/>
          <a:lstStyle/>
          <a:p>
            <a:r>
              <a:rPr lang="en-GB" dirty="0"/>
              <a:t>Molecular Dynamics – </a:t>
            </a:r>
            <a:r>
              <a:rPr lang="en-GB" dirty="0" err="1"/>
              <a:t>Verlet</a:t>
            </a:r>
            <a:r>
              <a:rPr lang="en-GB" dirty="0"/>
              <a:t> list</a:t>
            </a:r>
          </a:p>
        </p:txBody>
      </p:sp>
      <p:sp>
        <p:nvSpPr>
          <p:cNvPr id="3" name="Slide Number Placeholder 2">
            <a:extLst>
              <a:ext uri="{FF2B5EF4-FFF2-40B4-BE49-F238E27FC236}">
                <a16:creationId xmlns:a16="http://schemas.microsoft.com/office/drawing/2014/main" id="{6BC0CDE8-A5B0-574F-8D26-1C2D3D225480}"/>
              </a:ext>
            </a:extLst>
          </p:cNvPr>
          <p:cNvSpPr>
            <a:spLocks noGrp="1"/>
          </p:cNvSpPr>
          <p:nvPr>
            <p:ph type="sldNum" sz="quarter" idx="10"/>
          </p:nvPr>
        </p:nvSpPr>
        <p:spPr/>
        <p:txBody>
          <a:bodyPr/>
          <a:lstStyle/>
          <a:p>
            <a:fld id="{E038E271-308C-2E46-A3EC-56326F9084CC}" type="slidenum">
              <a:rPr lang="nl-BE" smtClean="0"/>
              <a:pPr/>
              <a:t>4</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97F6D638-3319-F047-9756-4E5FE79F2A28}"/>
                  </a:ext>
                </a:extLst>
              </p:cNvPr>
              <p:cNvSpPr>
                <a:spLocks noGrp="1"/>
              </p:cNvSpPr>
              <p:nvPr>
                <p:ph type="body" sz="quarter" idx="11"/>
              </p:nvPr>
            </p:nvSpPr>
            <p:spPr/>
            <p:txBody>
              <a:bodyPr/>
              <a:lstStyle/>
              <a:p>
                <a:r>
                  <a:rPr lang="en-GB" dirty="0"/>
                  <a:t>Verlet list of atom </a:t>
                </a:r>
                <a14:m>
                  <m:oMath xmlns:m="http://schemas.openxmlformats.org/officeDocument/2006/math">
                    <m:r>
                      <a:rPr lang="en-US" b="1" i="1" smtClean="0">
                        <a:latin typeface="Cambria Math" panose="02040503050406030204" pitchFamily="18" charset="0"/>
                      </a:rPr>
                      <m:t>𝒊</m:t>
                    </m:r>
                  </m:oMath>
                </a14:m>
                <a:r>
                  <a:rPr lang="en-GB"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rPr>
                          <m:t>𝒊</m:t>
                        </m:r>
                      </m:sub>
                    </m:sSub>
                  </m:oMath>
                </a14:m>
                <a:r>
                  <a:rPr lang="en-GB" dirty="0"/>
                  <a:t> is list of all atoms </a:t>
                </a:r>
                <a14:m>
                  <m:oMath xmlns:m="http://schemas.openxmlformats.org/officeDocument/2006/math">
                    <m:r>
                      <a:rPr lang="en-US" b="1" i="1" smtClean="0">
                        <a:latin typeface="Cambria Math" panose="02040503050406030204" pitchFamily="18" charset="0"/>
                      </a:rPr>
                      <m:t>𝒋</m:t>
                    </m:r>
                  </m:oMath>
                </a14:m>
                <a:r>
                  <a:rPr lang="en-GB" dirty="0"/>
                  <a:t> for which</a:t>
                </a:r>
              </a:p>
              <a:p>
                <a:pPr marL="0" indent="0" algn="ctr">
                  <a:buNone/>
                </a:pPr>
                <a14:m>
                  <m:oMath xmlns:m="http://schemas.openxmlformats.org/officeDocument/2006/math">
                    <m:sSub>
                      <m:sSubPr>
                        <m:ctrlPr>
                          <a:rPr lang="en-GB"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𝒊𝒋</m:t>
                        </m:r>
                      </m:sub>
                    </m:sSub>
                    <m:r>
                      <a:rPr lang="en-GB"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𝒓</m:t>
                        </m:r>
                      </m:e>
                      <m:sub>
                        <m:r>
                          <a:rPr lang="en-US" b="1" i="1" smtClean="0">
                            <a:latin typeface="Cambria Math" panose="02040503050406030204" pitchFamily="18" charset="0"/>
                            <a:ea typeface="Cambria Math" panose="02040503050406030204" pitchFamily="18" charset="0"/>
                          </a:rPr>
                          <m:t>𝒄𝒖𝒕𝒐𝒇𝒇</m:t>
                        </m:r>
                      </m:sub>
                    </m:sSub>
                  </m:oMath>
                </a14:m>
                <a:r>
                  <a:rPr lang="en-GB" dirty="0"/>
                  <a:t> or </a:t>
                </a:r>
                <a14:m>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𝒓</m:t>
                        </m:r>
                      </m:e>
                      <m:sub>
                        <m:r>
                          <a:rPr lang="en-US" i="1">
                            <a:latin typeface="Cambria Math" panose="02040503050406030204" pitchFamily="18" charset="0"/>
                          </a:rPr>
                          <m:t>𝒊𝒋</m:t>
                        </m:r>
                      </m:sub>
                      <m:sup>
                        <m:r>
                          <a:rPr lang="en-US" i="1">
                            <a:latin typeface="Cambria Math" panose="02040503050406030204" pitchFamily="18" charset="0"/>
                          </a:rPr>
                          <m:t>𝟐</m:t>
                        </m:r>
                      </m:sup>
                    </m:sSubSup>
                    <m:r>
                      <a:rPr lang="en-US" i="1">
                        <a:latin typeface="Cambria Math" panose="02040503050406030204" pitchFamily="18" charset="0"/>
                      </a:rPr>
                      <m:t> </m:t>
                    </m:r>
                    <m:r>
                      <a:rPr lang="en-GB"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𝒓</m:t>
                        </m:r>
                      </m:e>
                      <m:sub>
                        <m:r>
                          <a:rPr lang="en-US" b="1" i="1" smtClean="0">
                            <a:latin typeface="Cambria Math" panose="02040503050406030204" pitchFamily="18" charset="0"/>
                          </a:rPr>
                          <m:t>𝒄𝒖𝒕𝒐𝒇𝒇</m:t>
                        </m:r>
                      </m:sub>
                      <m:sup>
                        <m:r>
                          <a:rPr lang="en-US" i="1">
                            <a:latin typeface="Cambria Math" panose="02040503050406030204" pitchFamily="18" charset="0"/>
                          </a:rPr>
                          <m:t>𝟐</m:t>
                        </m:r>
                      </m:sup>
                    </m:sSubSup>
                  </m:oMath>
                </a14:m>
                <a:endParaRPr lang="en-GB" dirty="0"/>
              </a:p>
              <a:p>
                <a:r>
                  <a:rPr lang="en-GB" dirty="0"/>
                  <a:t>and</a:t>
                </a:r>
              </a:p>
              <a:p>
                <a:pPr marL="0" indent="0" algn="ctr">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𝒊</m:t>
                      </m:r>
                      <m:r>
                        <a:rPr lang="en-US" b="1" i="1" smtClean="0">
                          <a:latin typeface="Cambria Math" panose="02040503050406030204" pitchFamily="18" charset="0"/>
                          <a:ea typeface="Cambria Math" panose="02040503050406030204" pitchFamily="18" charset="0"/>
                        </a:rPr>
                        <m:t>&lt;</m:t>
                      </m:r>
                      <m:r>
                        <a:rPr lang="en-US" b="1" i="1" smtClean="0">
                          <a:latin typeface="Cambria Math" panose="02040503050406030204" pitchFamily="18" charset="0"/>
                          <a:ea typeface="Cambria Math" panose="02040503050406030204" pitchFamily="18" charset="0"/>
                        </a:rPr>
                        <m:t>𝒋</m:t>
                      </m:r>
                    </m:oMath>
                  </m:oMathPara>
                </a14:m>
                <a:endParaRPr lang="en-GB" dirty="0"/>
              </a:p>
              <a:p>
                <a:r>
                  <a:rPr lang="en-GB" dirty="0"/>
                  <a:t>this excludes self-interaction (</a:t>
                </a:r>
                <a14:m>
                  <m:oMath xmlns:m="http://schemas.openxmlformats.org/officeDocument/2006/math">
                    <m:r>
                      <a:rPr lang="en-US" i="1">
                        <a:latin typeface="Cambria Math" panose="02040503050406030204" pitchFamily="18" charset="0"/>
                      </a:rPr>
                      <m:t>𝒊</m:t>
                    </m:r>
                    <m:r>
                      <a:rPr lang="en-US" b="1"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𝒋</m:t>
                    </m:r>
                  </m:oMath>
                </a14:m>
                <a:r>
                  <a:rPr lang="en-GB" dirty="0"/>
                  <a:t>), and avoids counting interactions twice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𝒊𝒋</m:t>
                        </m:r>
                      </m:sub>
                    </m:sSub>
                    <m:r>
                      <a:rPr lang="en-US" b="1" i="1" smtClean="0">
                        <a:latin typeface="Cambria Math" panose="02040503050406030204" pitchFamily="18" charset="0"/>
                      </a:rPr>
                      <m:t>=</m:t>
                    </m:r>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𝒋</m:t>
                        </m:r>
                        <m:r>
                          <a:rPr lang="en-US" b="1" i="1" smtClean="0">
                            <a:latin typeface="Cambria Math" panose="02040503050406030204" pitchFamily="18" charset="0"/>
                          </a:rPr>
                          <m:t>𝒊</m:t>
                        </m:r>
                      </m:sub>
                    </m:sSub>
                  </m:oMath>
                </a14:m>
                <a:r>
                  <a:rPr lang="en-GB" dirty="0"/>
                  <a:t>)</a:t>
                </a:r>
              </a:p>
              <a:p>
                <a:r>
                  <a:rPr lang="en-GB" dirty="0"/>
                  <a:t>We stick to the two-dimensional case</a:t>
                </a:r>
              </a:p>
              <a:p>
                <a:pPr lvl="1"/>
                <a:r>
                  <a:rPr lang="en-GB" dirty="0"/>
                  <a:t>easier to visualise</a:t>
                </a:r>
              </a:p>
            </p:txBody>
          </p:sp>
        </mc:Choice>
        <mc:Fallback xmlns="">
          <p:sp>
            <p:nvSpPr>
              <p:cNvPr id="4" name="Text Placeholder 3">
                <a:extLst>
                  <a:ext uri="{FF2B5EF4-FFF2-40B4-BE49-F238E27FC236}">
                    <a16:creationId xmlns:a16="http://schemas.microsoft.com/office/drawing/2014/main" id="{97F6D638-3319-F047-9756-4E5FE79F2A28}"/>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2413"/>
                </a:stretch>
              </a:blipFill>
            </p:spPr>
            <p:txBody>
              <a:bodyPr/>
              <a:lstStyle/>
              <a:p>
                <a:r>
                  <a:rPr lang="en-GB">
                    <a:noFill/>
                  </a:rPr>
                  <a:t> </a:t>
                </a:r>
              </a:p>
            </p:txBody>
          </p:sp>
        </mc:Fallback>
      </mc:AlternateContent>
    </p:spTree>
    <p:extLst>
      <p:ext uri="{BB962C8B-B14F-4D97-AF65-F5344CB8AC3E}">
        <p14:creationId xmlns:p14="http://schemas.microsoft.com/office/powerpoint/2010/main" val="2783966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9673A-6837-B44C-8FA7-0311DE67DCBF}"/>
              </a:ext>
            </a:extLst>
          </p:cNvPr>
          <p:cNvSpPr>
            <a:spLocks noGrp="1"/>
          </p:cNvSpPr>
          <p:nvPr>
            <p:ph type="title"/>
          </p:nvPr>
        </p:nvSpPr>
        <p:spPr/>
        <p:txBody>
          <a:bodyPr/>
          <a:lstStyle/>
          <a:p>
            <a:r>
              <a:rPr lang="en-GB" dirty="0"/>
              <a:t>Molecular Dynamics</a:t>
            </a:r>
          </a:p>
        </p:txBody>
      </p:sp>
      <p:sp>
        <p:nvSpPr>
          <p:cNvPr id="3" name="Slide Number Placeholder 2">
            <a:extLst>
              <a:ext uri="{FF2B5EF4-FFF2-40B4-BE49-F238E27FC236}">
                <a16:creationId xmlns:a16="http://schemas.microsoft.com/office/drawing/2014/main" id="{1417DB40-3EF4-9144-812C-65165A6C611A}"/>
              </a:ext>
            </a:extLst>
          </p:cNvPr>
          <p:cNvSpPr>
            <a:spLocks noGrp="1"/>
          </p:cNvSpPr>
          <p:nvPr>
            <p:ph type="sldNum" sz="quarter" idx="10"/>
          </p:nvPr>
        </p:nvSpPr>
        <p:spPr/>
        <p:txBody>
          <a:bodyPr/>
          <a:lstStyle/>
          <a:p>
            <a:fld id="{E038E271-308C-2E46-A3EC-56326F9084CC}" type="slidenum">
              <a:rPr lang="nl-BE" smtClean="0"/>
              <a:pPr/>
              <a:t>5</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47D187C5-75D4-C242-B2A2-99886B090FF4}"/>
                  </a:ext>
                </a:extLst>
              </p:cNvPr>
              <p:cNvSpPr>
                <a:spLocks noGrp="1"/>
              </p:cNvSpPr>
              <p:nvPr>
                <p:ph type="body" sz="quarter" idx="11"/>
              </p:nvPr>
            </p:nvSpPr>
            <p:spPr>
              <a:xfrm>
                <a:off x="623889" y="1516380"/>
                <a:ext cx="6608184" cy="4720907"/>
              </a:xfrm>
            </p:spPr>
            <p:txBody>
              <a:bodyPr>
                <a:normAutofit/>
              </a:bodyPr>
              <a:lstStyle/>
              <a:p>
                <a:r>
                  <a:rPr lang="en-GB" dirty="0"/>
                  <a:t>Create a square grid, with grid size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oMath>
                </a14:m>
                <a:endParaRPr lang="en-GB" dirty="0"/>
              </a:p>
              <a:p>
                <a:r>
                  <a:rPr lang="en-GB" dirty="0"/>
                  <a:t>Cell </a:t>
                </a:r>
                <a14:m>
                  <m:oMath xmlns:m="http://schemas.openxmlformats.org/officeDocument/2006/math">
                    <m:sSub>
                      <m:sSubPr>
                        <m:ctrlPr>
                          <a:rPr lang="en-GB"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𝒌𝒍</m:t>
                        </m:r>
                      </m:sub>
                    </m:sSub>
                  </m:oMath>
                </a14:m>
                <a:r>
                  <a:rPr lang="en-GB" dirty="0"/>
                  <a:t> is list of atoms </a:t>
                </a:r>
                <a14:m>
                  <m:oMath xmlns:m="http://schemas.openxmlformats.org/officeDocument/2006/math">
                    <m:r>
                      <a:rPr lang="en-US" b="1" i="1" smtClean="0">
                        <a:latin typeface="Cambria Math" panose="02040503050406030204" pitchFamily="18" charset="0"/>
                      </a:rPr>
                      <m:t>𝒊</m:t>
                    </m:r>
                  </m:oMath>
                </a14:m>
                <a:r>
                  <a:rPr lang="en-GB" dirty="0"/>
                  <a:t> for which </a:t>
                </a:r>
              </a:p>
              <a:p>
                <a:pPr marL="0" indent="0" algn="ctr">
                  <a:buNone/>
                </a:pPr>
                <a14:m>
                  <m:oMath xmlns:m="http://schemas.openxmlformats.org/officeDocument/2006/math">
                    <m:r>
                      <a:rPr lang="en-US" b="1" i="1" smtClean="0">
                        <a:latin typeface="Cambria Math" panose="02040503050406030204" pitchFamily="18" charset="0"/>
                      </a:rPr>
                      <m:t>𝒌</m:t>
                    </m:r>
                    <m:sSub>
                      <m:sSubPr>
                        <m:ctrlPr>
                          <a:rPr lang="en-GB" i="1">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𝒄</m:t>
                        </m:r>
                      </m:sub>
                    </m:sSub>
                    <m:r>
                      <a:rPr lang="en-US"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GB" i="1" smtClean="0">
                        <a:latin typeface="Cambria Math" panose="02040503050406030204" pitchFamily="18" charset="0"/>
                        <a:ea typeface="Cambria Math" panose="02040503050406030204" pitchFamily="18" charset="0"/>
                      </a:rPr>
                      <m:t>&lt;</m:t>
                    </m:r>
                  </m:oMath>
                </a14:m>
                <a:r>
                  <a:rPr lang="en-US" dirty="0"/>
                  <a:t> </a:t>
                </a:r>
                <a14:m>
                  <m:oMath xmlns:m="http://schemas.openxmlformats.org/officeDocument/2006/math">
                    <m:d>
                      <m:dPr>
                        <m:ctrlPr>
                          <a:rPr lang="en-US" i="1" smtClean="0">
                            <a:latin typeface="Cambria Math" panose="02040503050406030204" pitchFamily="18" charset="0"/>
                          </a:rPr>
                        </m:ctrlPr>
                      </m:dPr>
                      <m:e>
                        <m:r>
                          <a:rPr lang="en-US" i="1">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e>
                    </m:d>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oMath>
                </a14:m>
                <a:endParaRPr lang="en-GB" dirty="0"/>
              </a:p>
              <a:p>
                <a:pPr marL="0" indent="0" algn="ctr">
                  <a:buNone/>
                </a:pPr>
                <a14:m>
                  <m:oMath xmlns:m="http://schemas.openxmlformats.org/officeDocument/2006/math">
                    <m:r>
                      <a:rPr lang="en-US" b="1" i="1" smtClean="0">
                        <a:latin typeface="Cambria Math" panose="02040503050406030204" pitchFamily="18" charset="0"/>
                      </a:rPr>
                      <m:t>𝒍</m:t>
                    </m:r>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r>
                      <a:rPr lang="en-US"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en-US" b="1" i="1" smtClean="0">
                            <a:latin typeface="Cambria Math" panose="02040503050406030204" pitchFamily="18" charset="0"/>
                          </a:rPr>
                          <m:t>𝒚</m:t>
                        </m:r>
                      </m:e>
                      <m:sub>
                        <m:r>
                          <a:rPr lang="en-US" i="1">
                            <a:latin typeface="Cambria Math" panose="02040503050406030204" pitchFamily="18" charset="0"/>
                          </a:rPr>
                          <m:t>𝒊</m:t>
                        </m:r>
                      </m:sub>
                    </m:sSub>
                    <m:r>
                      <a:rPr lang="en-GB" i="1">
                        <a:latin typeface="Cambria Math" panose="02040503050406030204" pitchFamily="18" charset="0"/>
                        <a:ea typeface="Cambria Math" panose="02040503050406030204" pitchFamily="18" charset="0"/>
                      </a:rPr>
                      <m:t>&lt;</m:t>
                    </m:r>
                  </m:oMath>
                </a14:m>
                <a:r>
                  <a:rPr lang="en-US" dirty="0"/>
                  <a:t> </a:t>
                </a:r>
                <a14:m>
                  <m:oMath xmlns:m="http://schemas.openxmlformats.org/officeDocument/2006/math">
                    <m:d>
                      <m:dPr>
                        <m:ctrlPr>
                          <a:rPr lang="en-US" i="1">
                            <a:latin typeface="Cambria Math" panose="02040503050406030204" pitchFamily="18" charset="0"/>
                          </a:rPr>
                        </m:ctrlPr>
                      </m:dPr>
                      <m:e>
                        <m:r>
                          <a:rPr lang="en-US" b="1" i="1" smtClean="0">
                            <a:latin typeface="Cambria Math" panose="02040503050406030204" pitchFamily="18" charset="0"/>
                          </a:rPr>
                          <m:t>𝒍</m:t>
                        </m:r>
                        <m:r>
                          <a:rPr lang="en-US" i="1">
                            <a:latin typeface="Cambria Math" panose="02040503050406030204" pitchFamily="18" charset="0"/>
                          </a:rPr>
                          <m:t>+</m:t>
                        </m:r>
                        <m:r>
                          <a:rPr lang="en-US" i="1">
                            <a:latin typeface="Cambria Math" panose="02040503050406030204" pitchFamily="18" charset="0"/>
                          </a:rPr>
                          <m:t>𝟏</m:t>
                        </m:r>
                      </m:e>
                    </m:d>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oMath>
                </a14:m>
                <a:endParaRPr lang="en-GB" dirty="0"/>
              </a:p>
              <a:p>
                <a:r>
                  <a:rPr lang="en-GB" dirty="0"/>
                  <a:t>Denote the cell of atom </a:t>
                </a:r>
                <a14:m>
                  <m:oMath xmlns:m="http://schemas.openxmlformats.org/officeDocument/2006/math">
                    <m:r>
                      <a:rPr lang="en-US" i="1">
                        <a:latin typeface="Cambria Math" panose="02040503050406030204" pitchFamily="18" charset="0"/>
                      </a:rPr>
                      <m:t>𝒊</m:t>
                    </m:r>
                  </m:oMath>
                </a14:m>
                <a:r>
                  <a:rPr lang="en-GB" dirty="0"/>
                  <a:t> as </a:t>
                </a:r>
                <a14:m>
                  <m:oMath xmlns:m="http://schemas.openxmlformats.org/officeDocument/2006/math">
                    <m:r>
                      <a:rPr lang="en-US" b="1" i="1" smtClean="0">
                        <a:latin typeface="Cambria Math" panose="02040503050406030204" pitchFamily="18" charset="0"/>
                      </a:rPr>
                      <m:t>𝑪</m:t>
                    </m:r>
                    <m:d>
                      <m:dPr>
                        <m:ctrlPr>
                          <a:rPr lang="en-US" b="1" i="1" smtClean="0">
                            <a:latin typeface="Cambria Math" panose="02040503050406030204" pitchFamily="18" charset="0"/>
                          </a:rPr>
                        </m:ctrlPr>
                      </m:dPr>
                      <m:e>
                        <m:r>
                          <a:rPr lang="en-US" b="1" i="1" smtClean="0">
                            <a:latin typeface="Cambria Math" panose="02040503050406030204" pitchFamily="18" charset="0"/>
                          </a:rPr>
                          <m:t>𝒊</m:t>
                        </m:r>
                      </m:e>
                    </m:d>
                  </m:oMath>
                </a14:m>
                <a:endParaRPr lang="en-GB" dirty="0"/>
              </a:p>
              <a:p>
                <a:r>
                  <a:rPr lang="en-GB" dirty="0"/>
                  <a:t>To build the </a:t>
                </a:r>
                <a:r>
                  <a:rPr lang="en-GB" dirty="0" err="1"/>
                  <a:t>Verlet</a:t>
                </a:r>
                <a:r>
                  <a:rPr lang="en-GB" dirty="0"/>
                  <a:t> list of atom </a:t>
                </a:r>
                <a14:m>
                  <m:oMath xmlns:m="http://schemas.openxmlformats.org/officeDocument/2006/math">
                    <m:r>
                      <a:rPr lang="en-US" b="1" i="1" smtClean="0">
                        <a:latin typeface="Cambria Math" panose="02040503050406030204" pitchFamily="18" charset="0"/>
                      </a:rPr>
                      <m:t>𝒊</m:t>
                    </m:r>
                  </m:oMath>
                </a14:m>
                <a:r>
                  <a:rPr lang="en-GB" dirty="0"/>
                  <a:t> in </a:t>
                </a:r>
                <a14:m>
                  <m:oMath xmlns:m="http://schemas.openxmlformats.org/officeDocument/2006/math">
                    <m:r>
                      <a:rPr lang="en-US" i="1">
                        <a:latin typeface="Cambria Math" panose="02040503050406030204" pitchFamily="18" charset="0"/>
                      </a:rPr>
                      <m:t>𝑪</m:t>
                    </m:r>
                    <m:d>
                      <m:dPr>
                        <m:ctrlPr>
                          <a:rPr lang="en-US" i="1">
                            <a:latin typeface="Cambria Math" panose="02040503050406030204" pitchFamily="18" charset="0"/>
                          </a:rPr>
                        </m:ctrlPr>
                      </m:dPr>
                      <m:e>
                        <m:r>
                          <a:rPr lang="en-US" i="1">
                            <a:latin typeface="Cambria Math" panose="02040503050406030204" pitchFamily="18" charset="0"/>
                          </a:rPr>
                          <m:t>𝒊</m:t>
                        </m:r>
                      </m:e>
                    </m:d>
                    <m:r>
                      <a:rPr lang="en-US" b="1" i="1" smtClean="0">
                        <a:latin typeface="Cambria Math" panose="02040503050406030204" pitchFamily="18" charset="0"/>
                      </a:rPr>
                      <m:t>=</m:t>
                    </m:r>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𝒌𝒍</m:t>
                        </m:r>
                      </m:sub>
                    </m:sSub>
                  </m:oMath>
                </a14:m>
                <a:r>
                  <a:rPr lang="en-GB" dirty="0"/>
                  <a:t> you loop over all atoms </a:t>
                </a:r>
                <a14:m>
                  <m:oMath xmlns:m="http://schemas.openxmlformats.org/officeDocument/2006/math">
                    <m:r>
                      <a:rPr lang="en-US" b="1" i="0" smtClean="0">
                        <a:latin typeface="Cambria Math" panose="02040503050406030204" pitchFamily="18" charset="0"/>
                      </a:rPr>
                      <m:t> </m:t>
                    </m:r>
                    <m:r>
                      <a:rPr lang="en-US" b="1" i="1" smtClean="0">
                        <a:latin typeface="Cambria Math" panose="02040503050406030204" pitchFamily="18" charset="0"/>
                      </a:rPr>
                      <m:t>𝒋</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𝒊</m:t>
                    </m:r>
                  </m:oMath>
                </a14:m>
                <a:r>
                  <a:rPr lang="en-GB" dirty="0"/>
                  <a:t> in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i="1">
                            <a:latin typeface="Cambria Math" panose="02040503050406030204" pitchFamily="18" charset="0"/>
                          </a:rPr>
                          <m:t>𝒍</m:t>
                        </m:r>
                      </m:sub>
                    </m:sSub>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i="1">
                            <a:latin typeface="Cambria Math" panose="02040503050406030204" pitchFamily="18" charset="0"/>
                          </a:rPr>
                          <m:t>𝒍</m:t>
                        </m:r>
                        <m:r>
                          <a:rPr lang="en-US" b="1" i="1" smtClean="0">
                            <a:latin typeface="Cambria Math" panose="02040503050406030204" pitchFamily="18" charset="0"/>
                          </a:rPr>
                          <m:t>+</m:t>
                        </m:r>
                        <m:r>
                          <a:rPr lang="en-US" b="1" i="1" smtClean="0">
                            <a:latin typeface="Cambria Math" panose="02040503050406030204" pitchFamily="18" charset="0"/>
                          </a:rPr>
                          <m:t>𝟏</m:t>
                        </m:r>
                      </m:sub>
                    </m:sSub>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i="1">
                            <a:latin typeface="Cambria Math" panose="02040503050406030204" pitchFamily="18" charset="0"/>
                          </a:rPr>
                          <m:t>𝒍</m:t>
                        </m:r>
                        <m:r>
                          <a:rPr lang="en-US" b="1" i="1" smtClean="0">
                            <a:latin typeface="Cambria Math" panose="02040503050406030204" pitchFamily="18" charset="0"/>
                          </a:rPr>
                          <m:t>+</m:t>
                        </m:r>
                        <m:r>
                          <a:rPr lang="en-US" b="1" i="1" smtClean="0">
                            <a:latin typeface="Cambria Math" panose="02040503050406030204" pitchFamily="18" charset="0"/>
                          </a:rPr>
                          <m:t>𝟏</m:t>
                        </m:r>
                      </m:sub>
                    </m:sSub>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i="1">
                            <a:latin typeface="Cambria Math" panose="02040503050406030204" pitchFamily="18" charset="0"/>
                          </a:rPr>
                          <m:t>,</m:t>
                        </m:r>
                        <m:r>
                          <a:rPr lang="en-US" i="1">
                            <a:latin typeface="Cambria Math" panose="02040503050406030204" pitchFamily="18" charset="0"/>
                          </a:rPr>
                          <m:t>𝒍</m:t>
                        </m:r>
                        <m:r>
                          <a:rPr lang="en-US" i="1">
                            <a:latin typeface="Cambria Math" panose="02040503050406030204" pitchFamily="18" charset="0"/>
                          </a:rPr>
                          <m:t>+</m:t>
                        </m:r>
                        <m:r>
                          <a:rPr lang="en-US" i="1">
                            <a:latin typeface="Cambria Math" panose="02040503050406030204" pitchFamily="18" charset="0"/>
                          </a:rPr>
                          <m:t>𝟏</m:t>
                        </m:r>
                      </m:sub>
                    </m:sSub>
                  </m:oMath>
                </a14:m>
                <a:r>
                  <a:rPr lang="en-GB" dirty="0"/>
                  <a:t>,  and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r>
                          <a:rPr lang="en-US" i="1">
                            <a:latin typeface="Cambria Math" panose="02040503050406030204" pitchFamily="18" charset="0"/>
                          </a:rPr>
                          <m:t>,</m:t>
                        </m:r>
                        <m:r>
                          <a:rPr lang="en-US" i="1">
                            <a:latin typeface="Cambria Math" panose="02040503050406030204" pitchFamily="18" charset="0"/>
                          </a:rPr>
                          <m:t>𝒍</m:t>
                        </m:r>
                        <m:r>
                          <a:rPr lang="en-US" i="1">
                            <a:latin typeface="Cambria Math" panose="02040503050406030204" pitchFamily="18" charset="0"/>
                          </a:rPr>
                          <m:t>+</m:t>
                        </m:r>
                        <m:r>
                          <a:rPr lang="en-US" i="1">
                            <a:latin typeface="Cambria Math" panose="02040503050406030204" pitchFamily="18" charset="0"/>
                          </a:rPr>
                          <m:t>𝟏</m:t>
                        </m:r>
                      </m:sub>
                    </m:sSub>
                  </m:oMath>
                </a14:m>
                <a:r>
                  <a:rPr lang="en-GB" dirty="0"/>
                  <a:t>. </a:t>
                </a:r>
              </a:p>
              <a:p>
                <a:r>
                  <a:rPr lang="en-GB" dirty="0"/>
                  <a:t>This way, every pair is visited only once!</a:t>
                </a:r>
              </a:p>
            </p:txBody>
          </p:sp>
        </mc:Choice>
        <mc:Fallback xmlns="">
          <p:sp>
            <p:nvSpPr>
              <p:cNvPr id="4" name="Text Placeholder 3">
                <a:extLst>
                  <a:ext uri="{FF2B5EF4-FFF2-40B4-BE49-F238E27FC236}">
                    <a16:creationId xmlns:a16="http://schemas.microsoft.com/office/drawing/2014/main" id="{47D187C5-75D4-C242-B2A2-99886B090FF4}"/>
                  </a:ext>
                </a:extLst>
              </p:cNvPr>
              <p:cNvSpPr>
                <a:spLocks noGrp="1" noRot="1" noChangeAspect="1" noMove="1" noResize="1" noEditPoints="1" noAdjustHandles="1" noChangeArrowheads="1" noChangeShapeType="1" noTextEdit="1"/>
              </p:cNvSpPr>
              <p:nvPr>
                <p:ph type="body" sz="quarter" idx="11"/>
              </p:nvPr>
            </p:nvSpPr>
            <p:spPr>
              <a:xfrm>
                <a:off x="623889" y="1516380"/>
                <a:ext cx="6608184" cy="4720907"/>
              </a:xfrm>
              <a:blipFill>
                <a:blip r:embed="rId2"/>
                <a:stretch>
                  <a:fillRect l="-2107" t="-2413"/>
                </a:stretch>
              </a:blipFill>
            </p:spPr>
            <p:txBody>
              <a:bodyPr/>
              <a:lstStyle/>
              <a:p>
                <a:r>
                  <a:rPr lang="en-GB">
                    <a:noFill/>
                  </a:rPr>
                  <a:t> </a:t>
                </a:r>
              </a:p>
            </p:txBody>
          </p:sp>
        </mc:Fallback>
      </mc:AlternateContent>
      <p:grpSp>
        <p:nvGrpSpPr>
          <p:cNvPr id="9" name="Group 8">
            <a:extLst>
              <a:ext uri="{FF2B5EF4-FFF2-40B4-BE49-F238E27FC236}">
                <a16:creationId xmlns:a16="http://schemas.microsoft.com/office/drawing/2014/main" id="{AD490C43-D412-D342-B5F7-C75D9ED79E2C}"/>
              </a:ext>
            </a:extLst>
          </p:cNvPr>
          <p:cNvGrpSpPr/>
          <p:nvPr/>
        </p:nvGrpSpPr>
        <p:grpSpPr>
          <a:xfrm>
            <a:off x="7730093" y="2818741"/>
            <a:ext cx="2976008" cy="3001771"/>
            <a:chOff x="5810834" y="1939340"/>
            <a:chExt cx="2976008" cy="3001771"/>
          </a:xfrm>
        </p:grpSpPr>
        <p:pic>
          <p:nvPicPr>
            <p:cNvPr id="10" name="Picture 9">
              <a:extLst>
                <a:ext uri="{FF2B5EF4-FFF2-40B4-BE49-F238E27FC236}">
                  <a16:creationId xmlns:a16="http://schemas.microsoft.com/office/drawing/2014/main" id="{11DC3373-26D0-2744-A4DA-A158CA815E9A}"/>
                </a:ext>
              </a:extLst>
            </p:cNvPr>
            <p:cNvPicPr>
              <a:picLocks noChangeAspect="1"/>
            </p:cNvPicPr>
            <p:nvPr/>
          </p:nvPicPr>
          <p:blipFill rotWithShape="1">
            <a:blip r:embed="rId3"/>
            <a:srcRect l="8695" t="51113"/>
            <a:stretch/>
          </p:blipFill>
          <p:spPr>
            <a:xfrm>
              <a:off x="5810834" y="1939340"/>
              <a:ext cx="2976008" cy="3001771"/>
            </a:xfrm>
            <a:prstGeom prst="rect">
              <a:avLst/>
            </a:prstGeom>
          </p:spPr>
        </p:pic>
        <p:sp>
          <p:nvSpPr>
            <p:cNvPr id="11" name="Oval 10">
              <a:extLst>
                <a:ext uri="{FF2B5EF4-FFF2-40B4-BE49-F238E27FC236}">
                  <a16:creationId xmlns:a16="http://schemas.microsoft.com/office/drawing/2014/main" id="{C42D9A68-DF97-3E40-B65E-DF3ECCFD0E11}"/>
                </a:ext>
              </a:extLst>
            </p:cNvPr>
            <p:cNvSpPr>
              <a:spLocks noChangeAspect="1"/>
            </p:cNvSpPr>
            <p:nvPr/>
          </p:nvSpPr>
          <p:spPr bwMode="auto">
            <a:xfrm>
              <a:off x="6782461" y="2584174"/>
              <a:ext cx="1359674" cy="1359674"/>
            </a:xfrm>
            <a:prstGeom prst="ellipse">
              <a:avLst/>
            </a:prstGeom>
            <a:solidFill>
              <a:schemeClr val="accent1">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sp>
          <p:nvSpPr>
            <p:cNvPr id="12" name="Oval 11">
              <a:extLst>
                <a:ext uri="{FF2B5EF4-FFF2-40B4-BE49-F238E27FC236}">
                  <a16:creationId xmlns:a16="http://schemas.microsoft.com/office/drawing/2014/main" id="{C68E0218-E186-F041-ADC7-C7AB2C4E0215}"/>
                </a:ext>
              </a:extLst>
            </p:cNvPr>
            <p:cNvSpPr>
              <a:spLocks noChangeAspect="1"/>
            </p:cNvSpPr>
            <p:nvPr/>
          </p:nvSpPr>
          <p:spPr bwMode="auto">
            <a:xfrm>
              <a:off x="7841309" y="2695493"/>
              <a:ext cx="180000" cy="180000"/>
            </a:xfrm>
            <a:prstGeom prst="ellipse">
              <a:avLst/>
            </a:prstGeom>
            <a:solidFill>
              <a:schemeClr val="accent1">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grpSp>
      <p:grpSp>
        <p:nvGrpSpPr>
          <p:cNvPr id="14" name="Group 13">
            <a:extLst>
              <a:ext uri="{FF2B5EF4-FFF2-40B4-BE49-F238E27FC236}">
                <a16:creationId xmlns:a16="http://schemas.microsoft.com/office/drawing/2014/main" id="{1EEE3855-37C3-4740-8050-52ECF8625AA0}"/>
              </a:ext>
            </a:extLst>
          </p:cNvPr>
          <p:cNvGrpSpPr/>
          <p:nvPr/>
        </p:nvGrpSpPr>
        <p:grpSpPr>
          <a:xfrm>
            <a:off x="8619517" y="3042862"/>
            <a:ext cx="2055824" cy="1368356"/>
            <a:chOff x="6700258" y="2131657"/>
            <a:chExt cx="2055824" cy="1368356"/>
          </a:xfrm>
        </p:grpSpPr>
        <p:sp>
          <p:nvSpPr>
            <p:cNvPr id="15" name="Rectangle 14">
              <a:extLst>
                <a:ext uri="{FF2B5EF4-FFF2-40B4-BE49-F238E27FC236}">
                  <a16:creationId xmlns:a16="http://schemas.microsoft.com/office/drawing/2014/main" id="{9832C793-8D62-A24E-B9DE-2AC7F20FB07A}"/>
                </a:ext>
              </a:extLst>
            </p:cNvPr>
            <p:cNvSpPr>
              <a:spLocks/>
            </p:cNvSpPr>
            <p:nvPr/>
          </p:nvSpPr>
          <p:spPr bwMode="auto">
            <a:xfrm>
              <a:off x="6700258" y="2131657"/>
              <a:ext cx="2052000" cy="684000"/>
            </a:xfrm>
            <a:prstGeom prst="rect">
              <a:avLst/>
            </a:prstGeom>
            <a:solidFill>
              <a:schemeClr val="accent1">
                <a:alpha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sp>
          <p:nvSpPr>
            <p:cNvPr id="16" name="Rectangle 15">
              <a:extLst>
                <a:ext uri="{FF2B5EF4-FFF2-40B4-BE49-F238E27FC236}">
                  <a16:creationId xmlns:a16="http://schemas.microsoft.com/office/drawing/2014/main" id="{3A370FBC-9BAC-D145-9632-65AE61C6ABEA}"/>
                </a:ext>
              </a:extLst>
            </p:cNvPr>
            <p:cNvSpPr>
              <a:spLocks/>
            </p:cNvSpPr>
            <p:nvPr/>
          </p:nvSpPr>
          <p:spPr bwMode="auto">
            <a:xfrm>
              <a:off x="7388082" y="2816013"/>
              <a:ext cx="1368000" cy="684000"/>
            </a:xfrm>
            <a:prstGeom prst="rect">
              <a:avLst/>
            </a:prstGeom>
            <a:solidFill>
              <a:schemeClr val="accent1">
                <a:alpha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grpSp>
    </p:spTree>
    <p:extLst>
      <p:ext uri="{BB962C8B-B14F-4D97-AF65-F5344CB8AC3E}">
        <p14:creationId xmlns:p14="http://schemas.microsoft.com/office/powerpoint/2010/main" val="47631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5703-3C0B-7749-AE5F-228FE46B155E}"/>
              </a:ext>
            </a:extLst>
          </p:cNvPr>
          <p:cNvSpPr>
            <a:spLocks noGrp="1"/>
          </p:cNvSpPr>
          <p:nvPr>
            <p:ph type="title"/>
          </p:nvPr>
        </p:nvSpPr>
        <p:spPr/>
        <p:txBody>
          <a:bodyPr/>
          <a:lstStyle/>
          <a:p>
            <a:r>
              <a:rPr lang="en-GB" dirty="0"/>
              <a:t>Molecular dynamics – force and acceleration</a:t>
            </a:r>
          </a:p>
        </p:txBody>
      </p:sp>
      <p:sp>
        <p:nvSpPr>
          <p:cNvPr id="3" name="Slide Number Placeholder 2">
            <a:extLst>
              <a:ext uri="{FF2B5EF4-FFF2-40B4-BE49-F238E27FC236}">
                <a16:creationId xmlns:a16="http://schemas.microsoft.com/office/drawing/2014/main" id="{E0ACFF3D-8D1E-8348-8512-44F03D8C68DD}"/>
              </a:ext>
            </a:extLst>
          </p:cNvPr>
          <p:cNvSpPr>
            <a:spLocks noGrp="1"/>
          </p:cNvSpPr>
          <p:nvPr>
            <p:ph type="sldNum" sz="quarter" idx="10"/>
          </p:nvPr>
        </p:nvSpPr>
        <p:spPr/>
        <p:txBody>
          <a:bodyPr/>
          <a:lstStyle/>
          <a:p>
            <a:fld id="{E038E271-308C-2E46-A3EC-56326F9084CC}" type="slidenum">
              <a:rPr lang="nl-BE" smtClean="0"/>
              <a:pPr/>
              <a:t>6</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7D056740-0134-174D-9881-FC58D2F3A1FA}"/>
                  </a:ext>
                </a:extLst>
              </p:cNvPr>
              <p:cNvSpPr>
                <a:spLocks noGrp="1"/>
              </p:cNvSpPr>
              <p:nvPr>
                <p:ph type="body" sz="quarter" idx="11"/>
              </p:nvPr>
            </p:nvSpPr>
            <p:spPr/>
            <p:txBody>
              <a:bodyPr>
                <a:normAutofit fontScale="92500" lnSpcReduction="20000"/>
              </a:bodyPr>
              <a:lstStyle/>
              <a:p>
                <a:r>
                  <a:rPr lang="en-GB" dirty="0"/>
                  <a:t>The force exerted by atom </a:t>
                </a:r>
                <a14:m>
                  <m:oMath xmlns:m="http://schemas.openxmlformats.org/officeDocument/2006/math">
                    <m:r>
                      <a:rPr lang="en-US" b="1" i="1" smtClean="0">
                        <a:latin typeface="Cambria Math" panose="02040503050406030204" pitchFamily="18" charset="0"/>
                      </a:rPr>
                      <m:t>𝒋</m:t>
                    </m:r>
                  </m:oMath>
                </a14:m>
                <a:r>
                  <a:rPr lang="en-GB" dirty="0"/>
                  <a:t> on atom </a:t>
                </a:r>
                <a14:m>
                  <m:oMath xmlns:m="http://schemas.openxmlformats.org/officeDocument/2006/math">
                    <m:r>
                      <a:rPr lang="en-US" b="1" i="1" smtClean="0">
                        <a:latin typeface="Cambria Math" panose="02040503050406030204" pitchFamily="18" charset="0"/>
                      </a:rPr>
                      <m:t>𝒊</m:t>
                    </m:r>
                  </m:oMath>
                </a14:m>
                <a:r>
                  <a:rPr lang="en-GB" dirty="0"/>
                  <a:t> is </a:t>
                </a:r>
              </a:p>
              <a:p>
                <a:pPr marL="0" indent="0" algn="ctr">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𝑖𝑗</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𝑑𝑉</m:t>
                          </m:r>
                          <m:d>
                            <m:dPr>
                              <m:ctrlPr>
                                <a:rPr lang="en-US" b="0" i="1" smtClean="0">
                                  <a:latin typeface="Cambria Math" panose="02040503050406030204" pitchFamily="18" charset="0"/>
                                  <a:ea typeface="Cambria Math" panose="02040503050406030204" pitchFamily="18" charset="0"/>
                                </a:rPr>
                              </m:ctrlPr>
                            </m:dPr>
                            <m:e>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𝑟</m:t>
                                  </m:r>
                                </m:e>
                                <m:sup>
                                  <m:r>
                                    <a:rPr lang="en-US" b="0" i="1">
                                      <a:latin typeface="Cambria Math" panose="02040503050406030204" pitchFamily="18" charset="0"/>
                                      <a:ea typeface="Cambria Math" panose="02040503050406030204" pitchFamily="18" charset="0"/>
                                    </a:rPr>
                                    <m:t>2</m:t>
                                  </m:r>
                                </m:sup>
                              </m:sSup>
                            </m:e>
                          </m:d>
                        </m:num>
                        <m:den>
                          <m:r>
                            <a:rPr lang="en-US" b="0" i="1" smtClean="0">
                              <a:latin typeface="Cambria Math" panose="02040503050406030204" pitchFamily="18" charset="0"/>
                              <a:ea typeface="Cambria Math" panose="02040503050406030204" pitchFamily="18" charset="0"/>
                            </a:rPr>
                            <m:t>𝑑</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den>
                      </m:f>
                      <m:r>
                        <a:rPr lang="en-US" b="0" i="1">
                          <a:latin typeface="Cambria Math" panose="02040503050406030204" pitchFamily="18" charset="0"/>
                          <a:ea typeface="Cambria Math" panose="02040503050406030204" pitchFamily="18" charset="0"/>
                        </a:rPr>
                        <m:t>𝛻</m:t>
                      </m:r>
                      <m:d>
                        <m:dPr>
                          <m:ctrlPr>
                            <a:rPr lang="en-US" b="0" i="1">
                              <a:latin typeface="Cambria Math" panose="02040503050406030204" pitchFamily="18" charset="0"/>
                              <a:ea typeface="Cambria Math" panose="02040503050406030204" pitchFamily="18" charset="0"/>
                            </a:rPr>
                          </m:ctrlPr>
                        </m:dPr>
                        <m:e>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𝑟</m:t>
                              </m:r>
                            </m:e>
                            <m:sup>
                              <m:r>
                                <a:rPr lang="en-US" b="0" i="1">
                                  <a:latin typeface="Cambria Math" panose="02040503050406030204" pitchFamily="18" charset="0"/>
                                  <a:ea typeface="Cambria Math" panose="02040503050406030204" pitchFamily="18" charset="0"/>
                                </a:rPr>
                                <m:t>2</m:t>
                              </m:r>
                            </m:sup>
                          </m:sSup>
                        </m:e>
                      </m:d>
                      <m:r>
                        <a:rPr lang="en-US" b="0" i="0" smtClean="0">
                          <a:latin typeface="Cambria Math" panose="02040503050406030204" pitchFamily="18" charset="0"/>
                          <a:ea typeface="Cambria Math" panose="02040503050406030204" pitchFamily="18" charset="0"/>
                        </a:rPr>
                        <m:t>=</m:t>
                      </m:r>
                      <m:f>
                        <m:fPr>
                          <m:ctrlPr>
                            <a:rPr lang="en-US" b="0" i="1">
                              <a:latin typeface="Cambria Math" panose="02040503050406030204" pitchFamily="18" charset="0"/>
                              <a:ea typeface="Cambria Math" panose="02040503050406030204" pitchFamily="18" charset="0"/>
                            </a:rPr>
                          </m:ctrlPr>
                        </m:fPr>
                        <m:num>
                          <m:r>
                            <a:rPr lang="en-US" b="0" i="1">
                              <a:latin typeface="Cambria Math" panose="02040503050406030204" pitchFamily="18" charset="0"/>
                              <a:ea typeface="Cambria Math" panose="02040503050406030204" pitchFamily="18" charset="0"/>
                            </a:rPr>
                            <m:t>𝑑𝑉</m:t>
                          </m:r>
                          <m:d>
                            <m:dPr>
                              <m:ctrlPr>
                                <a:rPr lang="en-US" b="0" i="1">
                                  <a:latin typeface="Cambria Math" panose="02040503050406030204" pitchFamily="18" charset="0"/>
                                  <a:ea typeface="Cambria Math" panose="02040503050406030204" pitchFamily="18" charset="0"/>
                                </a:rPr>
                              </m:ctrlPr>
                            </m:dPr>
                            <m:e>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𝑟</m:t>
                                  </m:r>
                                </m:e>
                                <m:sup>
                                  <m:r>
                                    <a:rPr lang="en-US" b="0" i="1">
                                      <a:latin typeface="Cambria Math" panose="02040503050406030204" pitchFamily="18" charset="0"/>
                                      <a:ea typeface="Cambria Math" panose="02040503050406030204" pitchFamily="18" charset="0"/>
                                    </a:rPr>
                                    <m:t>2</m:t>
                                  </m:r>
                                </m:sup>
                              </m:sSup>
                            </m:e>
                          </m:d>
                        </m:num>
                        <m:den>
                          <m:r>
                            <a:rPr lang="en-US" b="0" i="1">
                              <a:latin typeface="Cambria Math" panose="02040503050406030204" pitchFamily="18" charset="0"/>
                              <a:ea typeface="Cambria Math" panose="02040503050406030204" pitchFamily="18" charset="0"/>
                            </a:rPr>
                            <m:t>𝑑</m:t>
                          </m:r>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𝑟</m:t>
                              </m:r>
                            </m:e>
                            <m:sup>
                              <m:r>
                                <a:rPr lang="en-US" b="0" i="1">
                                  <a:latin typeface="Cambria Math" panose="02040503050406030204" pitchFamily="18" charset="0"/>
                                  <a:ea typeface="Cambria Math" panose="02040503050406030204" pitchFamily="18" charset="0"/>
                                </a:rPr>
                                <m:t>2</m:t>
                              </m:r>
                            </m:sup>
                          </m:sSup>
                        </m:den>
                      </m:f>
                      <m:r>
                        <a:rPr lang="en-US" b="0"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𝑟</m:t>
                      </m:r>
                      <m:r>
                        <a:rPr lang="en-US" b="0" i="1">
                          <a:latin typeface="Cambria Math" panose="02040503050406030204" pitchFamily="18" charset="0"/>
                          <a:ea typeface="Cambria Math" panose="02040503050406030204" pitchFamily="18" charset="0"/>
                        </a:rPr>
                        <m:t>∙</m:t>
                      </m:r>
                      <m:acc>
                        <m:accPr>
                          <m:chr m:val="̅"/>
                          <m:ctrlPr>
                            <a:rPr lang="en-GB" b="0" i="1">
                              <a:latin typeface="Cambria Math" panose="02040503050406030204" pitchFamily="18" charset="0"/>
                            </a:rPr>
                          </m:ctrlPr>
                        </m:accPr>
                        <m:e>
                          <m:r>
                            <a:rPr lang="en-US" b="0" i="1" smtClean="0">
                              <a:latin typeface="Cambria Math" panose="02040503050406030204" pitchFamily="18" charset="0"/>
                            </a:rPr>
                            <m:t>𝑟</m:t>
                          </m:r>
                        </m:e>
                      </m:acc>
                    </m:oMath>
                  </m:oMathPara>
                </a14:m>
                <a:endParaRPr lang="en-GB" b="0" dirty="0"/>
              </a:p>
              <a:p>
                <a:r>
                  <a:rPr lang="en-GB" dirty="0"/>
                  <a:t>and </a:t>
                </a:r>
              </a:p>
              <a:p>
                <a:pPr marL="0" indent="0">
                  <a:buNone/>
                </a:pPr>
                <a14:m>
                  <m:oMathPara xmlns:m="http://schemas.openxmlformats.org/officeDocument/2006/math">
                    <m:oMathParaPr>
                      <m:jc m:val="center"/>
                    </m:oMathParaPr>
                    <m:oMath xmlns:m="http://schemas.openxmlformats.org/officeDocument/2006/math">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𝑗</m:t>
                          </m:r>
                          <m:r>
                            <a:rPr lang="en-US" b="0" i="1" smtClean="0">
                              <a:latin typeface="Cambria Math" panose="02040503050406030204" pitchFamily="18" charset="0"/>
                            </a:rPr>
                            <m:t>𝑖</m:t>
                          </m:r>
                        </m:sub>
                      </m:sSub>
                      <m:r>
                        <a:rPr lang="en-US" b="0" i="1">
                          <a:latin typeface="Cambria Math" panose="02040503050406030204" pitchFamily="18" charset="0"/>
                        </a:rPr>
                        <m:t>=</m:t>
                      </m:r>
                      <m:sSub>
                        <m:sSubPr>
                          <m:ctrlPr>
                            <a:rPr lang="en-GB" b="0" i="1">
                              <a:latin typeface="Cambria Math" panose="02040503050406030204" pitchFamily="18" charset="0"/>
                            </a:rPr>
                          </m:ctrlPr>
                        </m:sSubPr>
                        <m:e>
                          <m:r>
                            <a:rPr lang="en-US" b="0" i="1" smtClean="0">
                              <a:latin typeface="Cambria Math" panose="02040503050406030204" pitchFamily="18" charset="0"/>
                            </a:rPr>
                            <m:t>−</m:t>
                          </m:r>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𝑖𝑗</m:t>
                          </m:r>
                        </m:sub>
                      </m:sSub>
                    </m:oMath>
                  </m:oMathPara>
                </a14:m>
                <a:endParaRPr lang="en-GB" b="0" dirty="0"/>
              </a:p>
              <a:p>
                <a:r>
                  <a:rPr lang="en-GB" dirty="0"/>
                  <a:t>total force on atom </a:t>
                </a:r>
                <a14:m>
                  <m:oMath xmlns:m="http://schemas.openxmlformats.org/officeDocument/2006/math">
                    <m:r>
                      <a:rPr lang="en-US" i="1">
                        <a:latin typeface="Cambria Math" panose="02040503050406030204" pitchFamily="18" charset="0"/>
                      </a:rPr>
                      <m:t>𝒊</m:t>
                    </m:r>
                  </m:oMath>
                </a14:m>
                <a:r>
                  <a:rPr lang="en-GB" dirty="0"/>
                  <a:t>:</a:t>
                </a:r>
              </a:p>
              <a:p>
                <a:pPr marL="0" indent="0">
                  <a:buNone/>
                </a:pPr>
                <a14:m>
                  <m:oMathPara xmlns:m="http://schemas.openxmlformats.org/officeDocument/2006/math">
                    <m:oMathParaPr>
                      <m:jc m:val="center"/>
                    </m:oMathParaPr>
                    <m:oMath xmlns:m="http://schemas.openxmlformats.org/officeDocument/2006/math">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𝑖</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𝐿</m:t>
                              </m:r>
                            </m:e>
                            <m:sub>
                              <m:r>
                                <a:rPr lang="en-US" b="0" i="1">
                                  <a:latin typeface="Cambria Math" panose="02040503050406030204" pitchFamily="18" charset="0"/>
                                </a:rPr>
                                <m:t>𝑖</m:t>
                              </m:r>
                            </m:sub>
                          </m:sSub>
                        </m:sub>
                        <m:sup/>
                        <m:e>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𝑖𝑗</m:t>
                              </m:r>
                            </m:sub>
                          </m:sSub>
                        </m:e>
                      </m:nary>
                    </m:oMath>
                  </m:oMathPara>
                </a14:m>
                <a:endParaRPr lang="en-GB" b="0" dirty="0"/>
              </a:p>
              <a:p>
                <a:r>
                  <a:rPr lang="en-GB" dirty="0"/>
                  <a:t>acceleration: </a:t>
                </a: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smtClean="0">
                                  <a:latin typeface="Cambria Math" panose="02040503050406030204" pitchFamily="18" charset="0"/>
                                </a:rPr>
                                <m:t>𝑎</m:t>
                              </m:r>
                            </m:e>
                          </m:acc>
                        </m:e>
                        <m:sub>
                          <m:r>
                            <a:rPr lang="en-US" b="0" i="1">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den>
                      </m:f>
                    </m:oMath>
                  </m:oMathPara>
                </a14:m>
                <a:endParaRPr lang="en-GB" b="0" dirty="0"/>
              </a:p>
            </p:txBody>
          </p:sp>
        </mc:Choice>
        <mc:Fallback xmlns="">
          <p:sp>
            <p:nvSpPr>
              <p:cNvPr id="4" name="Text Placeholder 3">
                <a:extLst>
                  <a:ext uri="{FF2B5EF4-FFF2-40B4-BE49-F238E27FC236}">
                    <a16:creationId xmlns:a16="http://schemas.microsoft.com/office/drawing/2014/main" id="{7D056740-0134-174D-9881-FC58D2F3A1FA}"/>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3485" b="-12869"/>
                </a:stretch>
              </a:blipFill>
            </p:spPr>
            <p:txBody>
              <a:bodyPr/>
              <a:lstStyle/>
              <a:p>
                <a:r>
                  <a:rPr lang="en-GB">
                    <a:noFill/>
                  </a:rPr>
                  <a:t> </a:t>
                </a:r>
              </a:p>
            </p:txBody>
          </p:sp>
        </mc:Fallback>
      </mc:AlternateContent>
    </p:spTree>
    <p:extLst>
      <p:ext uri="{BB962C8B-B14F-4D97-AF65-F5344CB8AC3E}">
        <p14:creationId xmlns:p14="http://schemas.microsoft.com/office/powerpoint/2010/main" val="819009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BC88-7449-5647-84A5-6E8F7EC491A2}"/>
              </a:ext>
            </a:extLst>
          </p:cNvPr>
          <p:cNvSpPr>
            <a:spLocks noGrp="1"/>
          </p:cNvSpPr>
          <p:nvPr>
            <p:ph type="title"/>
          </p:nvPr>
        </p:nvSpPr>
        <p:spPr/>
        <p:txBody>
          <a:bodyPr/>
          <a:lstStyle/>
          <a:p>
            <a:r>
              <a:rPr lang="en-GB" dirty="0"/>
              <a:t>Molecular dynamics – time evolution</a:t>
            </a:r>
          </a:p>
        </p:txBody>
      </p:sp>
      <p:sp>
        <p:nvSpPr>
          <p:cNvPr id="3" name="Slide Number Placeholder 2">
            <a:extLst>
              <a:ext uri="{FF2B5EF4-FFF2-40B4-BE49-F238E27FC236}">
                <a16:creationId xmlns:a16="http://schemas.microsoft.com/office/drawing/2014/main" id="{C537C799-C553-8945-AE5F-14E15A22118D}"/>
              </a:ext>
            </a:extLst>
          </p:cNvPr>
          <p:cNvSpPr>
            <a:spLocks noGrp="1"/>
          </p:cNvSpPr>
          <p:nvPr>
            <p:ph type="sldNum" sz="quarter" idx="10"/>
          </p:nvPr>
        </p:nvSpPr>
        <p:spPr/>
        <p:txBody>
          <a:bodyPr/>
          <a:lstStyle/>
          <a:p>
            <a:fld id="{E038E271-308C-2E46-A3EC-56326F9084CC}" type="slidenum">
              <a:rPr lang="nl-BE" smtClean="0"/>
              <a:pPr/>
              <a:t>7</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2AACB65-6E56-DC40-969F-A2679B640D45}"/>
                  </a:ext>
                </a:extLst>
              </p:cNvPr>
              <p:cNvSpPr>
                <a:spLocks noGrp="1"/>
              </p:cNvSpPr>
              <p:nvPr>
                <p:ph type="body" sz="quarter" idx="11"/>
              </p:nvPr>
            </p:nvSpPr>
            <p:spPr/>
            <p:txBody>
              <a:bodyPr/>
              <a:lstStyle/>
              <a:p>
                <a:r>
                  <a:rPr lang="en-GB" dirty="0"/>
                  <a:t>time integration scheme</a:t>
                </a:r>
              </a:p>
              <a:p>
                <a:r>
                  <a:rPr lang="en-GB" dirty="0"/>
                  <a:t>time step = </a:t>
                </a:r>
                <a14:m>
                  <m:oMath xmlns:m="http://schemas.openxmlformats.org/officeDocument/2006/math">
                    <m:r>
                      <a:rPr lang="en-GB" i="1" smtClean="0">
                        <a:latin typeface="Cambria Math" panose="02040503050406030204" pitchFamily="18" charset="0"/>
                        <a:ea typeface="Cambria Math" panose="02040503050406030204" pitchFamily="18" charset="0"/>
                      </a:rPr>
                      <m:t>𝜹</m:t>
                    </m:r>
                    <m:r>
                      <a:rPr lang="en-US" b="1" i="1" smtClean="0">
                        <a:latin typeface="Cambria Math" panose="02040503050406030204" pitchFamily="18" charset="0"/>
                        <a:ea typeface="Cambria Math" panose="02040503050406030204" pitchFamily="18" charset="0"/>
                      </a:rPr>
                      <m:t>𝒕</m:t>
                    </m:r>
                  </m:oMath>
                </a14:m>
                <a:endParaRPr lang="en-GB" dirty="0"/>
              </a:p>
              <a:p>
                <a:endParaRPr lang="en-GB" dirty="0"/>
              </a:p>
            </p:txBody>
          </p:sp>
        </mc:Choice>
        <mc:Fallback xmlns="">
          <p:sp>
            <p:nvSpPr>
              <p:cNvPr id="4" name="Text Placeholder 3">
                <a:extLst>
                  <a:ext uri="{FF2B5EF4-FFF2-40B4-BE49-F238E27FC236}">
                    <a16:creationId xmlns:a16="http://schemas.microsoft.com/office/drawing/2014/main" id="{22AACB65-6E56-DC40-969F-A2679B640D45}"/>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2413"/>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70C973C1-FCF2-2444-A8D0-F3BA3F118BDB}"/>
              </a:ext>
            </a:extLst>
          </p:cNvPr>
          <p:cNvPicPr>
            <a:picLocks noChangeAspect="1"/>
          </p:cNvPicPr>
          <p:nvPr/>
        </p:nvPicPr>
        <p:blipFill>
          <a:blip r:embed="rId3"/>
          <a:stretch>
            <a:fillRect/>
          </a:stretch>
        </p:blipFill>
        <p:spPr>
          <a:xfrm>
            <a:off x="3024968" y="2957477"/>
            <a:ext cx="6142063" cy="3564258"/>
          </a:xfrm>
          <a:prstGeom prst="rect">
            <a:avLst/>
          </a:prstGeom>
        </p:spPr>
      </p:pic>
    </p:spTree>
    <p:extLst>
      <p:ext uri="{BB962C8B-B14F-4D97-AF65-F5344CB8AC3E}">
        <p14:creationId xmlns:p14="http://schemas.microsoft.com/office/powerpoint/2010/main" val="2887236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BC88-7449-5647-84A5-6E8F7EC491A2}"/>
              </a:ext>
            </a:extLst>
          </p:cNvPr>
          <p:cNvSpPr>
            <a:spLocks noGrp="1"/>
          </p:cNvSpPr>
          <p:nvPr>
            <p:ph type="title"/>
          </p:nvPr>
        </p:nvSpPr>
        <p:spPr/>
        <p:txBody>
          <a:bodyPr/>
          <a:lstStyle/>
          <a:p>
            <a:r>
              <a:rPr lang="en-GB" dirty="0"/>
              <a:t>Molecular dynamics – time evolution</a:t>
            </a:r>
          </a:p>
        </p:txBody>
      </p:sp>
      <p:sp>
        <p:nvSpPr>
          <p:cNvPr id="3" name="Slide Number Placeholder 2">
            <a:extLst>
              <a:ext uri="{FF2B5EF4-FFF2-40B4-BE49-F238E27FC236}">
                <a16:creationId xmlns:a16="http://schemas.microsoft.com/office/drawing/2014/main" id="{C537C799-C553-8945-AE5F-14E15A22118D}"/>
              </a:ext>
            </a:extLst>
          </p:cNvPr>
          <p:cNvSpPr>
            <a:spLocks noGrp="1"/>
          </p:cNvSpPr>
          <p:nvPr>
            <p:ph type="sldNum" sz="quarter" idx="10"/>
          </p:nvPr>
        </p:nvSpPr>
        <p:spPr/>
        <p:txBody>
          <a:bodyPr/>
          <a:lstStyle/>
          <a:p>
            <a:fld id="{E038E271-308C-2E46-A3EC-56326F9084CC}" type="slidenum">
              <a:rPr lang="nl-BE" smtClean="0"/>
              <a:pPr/>
              <a:t>8</a:t>
            </a:fld>
            <a:endParaRPr lang="nl-BE" dirty="0"/>
          </a:p>
        </p:txBody>
      </p:sp>
      <p:sp>
        <p:nvSpPr>
          <p:cNvPr id="4" name="Text Placeholder 3">
            <a:extLst>
              <a:ext uri="{FF2B5EF4-FFF2-40B4-BE49-F238E27FC236}">
                <a16:creationId xmlns:a16="http://schemas.microsoft.com/office/drawing/2014/main" id="{22AACB65-6E56-DC40-969F-A2679B640D45}"/>
              </a:ext>
            </a:extLst>
          </p:cNvPr>
          <p:cNvSpPr>
            <a:spLocks noGrp="1"/>
          </p:cNvSpPr>
          <p:nvPr>
            <p:ph type="body" sz="quarter" idx="11"/>
          </p:nvPr>
        </p:nvSpPr>
        <p:spPr/>
        <p:txBody>
          <a:bodyPr/>
          <a:lstStyle/>
          <a:p>
            <a:r>
              <a:rPr lang="en-GB" dirty="0"/>
              <a:t>Atoms may move from one cell to another. One </a:t>
            </a:r>
            <a:r>
              <a:rPr lang="en-GB"/>
              <a:t>must update </a:t>
            </a:r>
            <a:r>
              <a:rPr lang="en-GB" dirty="0"/>
              <a:t>the grid cells every time the </a:t>
            </a:r>
            <a:r>
              <a:rPr lang="en-GB" dirty="0" err="1"/>
              <a:t>Verlet</a:t>
            </a:r>
            <a:r>
              <a:rPr lang="en-GB" dirty="0"/>
              <a:t> list must be updated.</a:t>
            </a:r>
          </a:p>
        </p:txBody>
      </p:sp>
    </p:spTree>
    <p:extLst>
      <p:ext uri="{BB962C8B-B14F-4D97-AF65-F5344CB8AC3E}">
        <p14:creationId xmlns:p14="http://schemas.microsoft.com/office/powerpoint/2010/main" val="3996272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1E26-79CB-964F-89D1-E37010646C3C}"/>
              </a:ext>
            </a:extLst>
          </p:cNvPr>
          <p:cNvSpPr>
            <a:spLocks noGrp="1"/>
          </p:cNvSpPr>
          <p:nvPr>
            <p:ph type="title"/>
          </p:nvPr>
        </p:nvSpPr>
        <p:spPr/>
        <p:txBody>
          <a:bodyPr/>
          <a:lstStyle/>
          <a:p>
            <a:r>
              <a:rPr lang="en-GB" dirty="0"/>
              <a:t>Molecular Dynamics - initialization</a:t>
            </a:r>
          </a:p>
        </p:txBody>
      </p:sp>
      <p:sp>
        <p:nvSpPr>
          <p:cNvPr id="3" name="Slide Number Placeholder 2">
            <a:extLst>
              <a:ext uri="{FF2B5EF4-FFF2-40B4-BE49-F238E27FC236}">
                <a16:creationId xmlns:a16="http://schemas.microsoft.com/office/drawing/2014/main" id="{F02D8C40-1BFF-2040-AE82-A2B6170B476C}"/>
              </a:ext>
            </a:extLst>
          </p:cNvPr>
          <p:cNvSpPr>
            <a:spLocks noGrp="1"/>
          </p:cNvSpPr>
          <p:nvPr>
            <p:ph type="sldNum" sz="quarter" idx="10"/>
          </p:nvPr>
        </p:nvSpPr>
        <p:spPr/>
        <p:txBody>
          <a:bodyPr/>
          <a:lstStyle/>
          <a:p>
            <a:fld id="{E038E271-308C-2E46-A3EC-56326F9084CC}" type="slidenum">
              <a:rPr lang="nl-BE" smtClean="0"/>
              <a:pPr/>
              <a:t>9</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610A8B67-1BA9-6B4A-A588-693ACD2CA4A8}"/>
                  </a:ext>
                </a:extLst>
              </p:cNvPr>
              <p:cNvSpPr>
                <a:spLocks noGrp="1"/>
              </p:cNvSpPr>
              <p:nvPr>
                <p:ph type="body" sz="quarter" idx="11"/>
              </p:nvPr>
            </p:nvSpPr>
            <p:spPr/>
            <p:txBody>
              <a:bodyPr/>
              <a:lstStyle/>
              <a:p>
                <a:r>
                  <a:rPr lang="en-GB" dirty="0"/>
                  <a:t>you must control the location of atoms at </a:t>
                </a:r>
                <a14:m>
                  <m:oMath xmlns:m="http://schemas.openxmlformats.org/officeDocument/2006/math">
                    <m:r>
                      <a:rPr lang="en-US" b="1" i="1" smtClean="0">
                        <a:latin typeface="Cambria Math" panose="02040503050406030204" pitchFamily="18" charset="0"/>
                      </a:rPr>
                      <m:t>𝒕</m:t>
                    </m:r>
                    <m:r>
                      <a:rPr lang="en-US" b="1" i="1" smtClean="0">
                        <a:latin typeface="Cambria Math" panose="02040503050406030204" pitchFamily="18" charset="0"/>
                      </a:rPr>
                      <m:t>=</m:t>
                    </m:r>
                    <m:r>
                      <a:rPr lang="en-US" b="1" i="1" smtClean="0">
                        <a:latin typeface="Cambria Math" panose="02040503050406030204" pitchFamily="18" charset="0"/>
                      </a:rPr>
                      <m:t>𝟎</m:t>
                    </m:r>
                  </m:oMath>
                </a14:m>
                <a:r>
                  <a:rPr lang="en-GB" dirty="0"/>
                  <a:t>. If, accidentally, two atoms are very close, the force will be very high and the atoms will move too fast, your simulation will explode. If they are too far the the force will be small and the atoms move slowly</a:t>
                </a:r>
              </a:p>
              <a:p>
                <a:r>
                  <a:rPr lang="en-GB" dirty="0"/>
                  <a:t>fixed timestep is problematic, select timestep as function of highest force or acceleration</a:t>
                </a:r>
              </a:p>
              <a:p>
                <a:r>
                  <a:rPr lang="en-GB" dirty="0"/>
                  <a:t>generate atoms in close packing (hexagonal in 2D, FCC in 3D), add a bit of noise to the positions</a:t>
                </a:r>
              </a:p>
              <a:p>
                <a:r>
                  <a:rPr lang="en-GB" dirty="0"/>
                  <a:t>This component will be provided by me</a:t>
                </a:r>
              </a:p>
              <a:p>
                <a:endParaRPr lang="en-GB" dirty="0"/>
              </a:p>
              <a:p>
                <a:endParaRPr lang="en-GB" dirty="0"/>
              </a:p>
            </p:txBody>
          </p:sp>
        </mc:Choice>
        <mc:Fallback xmlns="">
          <p:sp>
            <p:nvSpPr>
              <p:cNvPr id="4" name="Text Placeholder 3">
                <a:extLst>
                  <a:ext uri="{FF2B5EF4-FFF2-40B4-BE49-F238E27FC236}">
                    <a16:creationId xmlns:a16="http://schemas.microsoft.com/office/drawing/2014/main" id="{610A8B67-1BA9-6B4A-A588-693ACD2CA4A8}"/>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2413"/>
                </a:stretch>
              </a:blipFill>
            </p:spPr>
            <p:txBody>
              <a:bodyPr/>
              <a:lstStyle/>
              <a:p>
                <a:r>
                  <a:rPr lang="en-GB">
                    <a:noFill/>
                  </a:rPr>
                  <a:t> </a:t>
                </a:r>
              </a:p>
            </p:txBody>
          </p:sp>
        </mc:Fallback>
      </mc:AlternateContent>
    </p:spTree>
    <p:extLst>
      <p:ext uri="{BB962C8B-B14F-4D97-AF65-F5344CB8AC3E}">
        <p14:creationId xmlns:p14="http://schemas.microsoft.com/office/powerpoint/2010/main" val="96620289"/>
      </p:ext>
    </p:extLst>
  </p:cSld>
  <p:clrMapOvr>
    <a:masterClrMapping/>
  </p:clrMapOvr>
</p:sld>
</file>

<file path=ppt/theme/theme1.xml><?xml version="1.0" encoding="utf-8"?>
<a:theme xmlns:a="http://schemas.openxmlformats.org/drawingml/2006/main" name="UAntwerpen-content">
  <a:themeElements>
    <a:clrScheme name="UA - WE">
      <a:dk1>
        <a:srgbClr val="002E65"/>
      </a:dk1>
      <a:lt1>
        <a:srgbClr val="FFFFFF"/>
      </a:lt1>
      <a:dk2>
        <a:srgbClr val="002E65"/>
      </a:dk2>
      <a:lt2>
        <a:srgbClr val="BBCCCC"/>
      </a:lt2>
      <a:accent1>
        <a:srgbClr val="002E65"/>
      </a:accent1>
      <a:accent2>
        <a:srgbClr val="006CA9"/>
      </a:accent2>
      <a:accent3>
        <a:srgbClr val="EA2C38"/>
      </a:accent3>
      <a:accent4>
        <a:srgbClr val="ADA500"/>
      </a:accent4>
      <a:accent5>
        <a:srgbClr val="AC242A"/>
      </a:accent5>
      <a:accent6>
        <a:srgbClr val="44B8F3"/>
      </a:accent6>
      <a:hlink>
        <a:srgbClr val="7575CB"/>
      </a:hlink>
      <a:folHlink>
        <a:srgbClr val="B1009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ln>
        <a:extLst>
          <a:ext uri="{91240B29-F687-4f45-9708-019B960494DF}">
            <a14:hiddenLine xmlns:a14="http://schemas.microsoft.com/office/drawing/2010/main" xmlns="" xmlns:p="http://schemas.openxmlformats.org/presentationml/2006/main" w="9525">
              <a:solidFill>
                <a:srgbClr val="000000"/>
              </a:solidFill>
              <a:miter lim="800000"/>
              <a:headEnd/>
              <a:tailEnd/>
            </a14:hiddenLine>
          </a:ext>
        </a:extLst>
      </a:spPr>
      <a:bodyPr lIns="180000" tIns="180000" rIns="180000" bIns="180000" rtlCol="0" anchor="ctr"/>
      <a:lstStyle>
        <a:defPPr marL="0" indent="0" algn="ctr">
          <a:spcAft>
            <a:spcPts val="450"/>
          </a:spcAft>
          <a:buFont typeface="Arial" charset="0"/>
          <a:buNone/>
          <a:defRPr sz="1800" b="1" dirty="0" err="1" smtClean="0">
            <a:solidFill>
              <a:schemeClr val="bg1"/>
            </a:solidFill>
            <a:latin typeface="+mn-lt"/>
            <a:ea typeface="Verdana Regular" charset="0"/>
            <a:cs typeface="Verdana Regular" charset="0"/>
            <a:sym typeface="Securitas Sans Light" charset="0"/>
          </a:defRPr>
        </a:defPPr>
      </a:lstStyle>
    </a:spDef>
    <a:lnDef>
      <a:spPr>
        <a:ln>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marL="0" indent="0" algn="l">
          <a:buFont typeface="Arial" panose="020B0604020202020204" pitchFamily="34" charset="0"/>
          <a:buNone/>
          <a:defRPr sz="2800" b="1" smtClean="0">
            <a:solidFill>
              <a:schemeClr val="tx1"/>
            </a:solidFill>
            <a:latin typeface="+mn-lt"/>
            <a:ea typeface="Verdana" panose="020B0604030504040204" pitchFamily="34" charset="0"/>
            <a:cs typeface="Verdana" panose="020B0604030504040204" pitchFamily="34" charset="0"/>
          </a:defRPr>
        </a:defPPr>
      </a:lstStyle>
    </a:txDef>
  </a:objectDefaults>
  <a:extraClrSchemeLst/>
  <a:extLst>
    <a:ext uri="{05A4C25C-085E-4340-85A3-A5531E510DB2}">
      <thm15:themeFamily xmlns:thm15="http://schemas.microsoft.com/office/thememl/2012/main" name="vdp_powerpoint" id="{FEF18948-FC9D-1340-AA00-430FBBA861E5}" vid="{591CA67A-998E-6049-B579-1B92244B0BFA}"/>
    </a:ext>
  </a:extLst>
</a:theme>
</file>

<file path=ppt/theme/theme2.xml><?xml version="1.0" encoding="utf-8"?>
<a:theme xmlns:a="http://schemas.openxmlformats.org/drawingml/2006/main" name="UAntwerpen_titleslides">
  <a:themeElements>
    <a:clrScheme name="UA - WE">
      <a:dk1>
        <a:srgbClr val="002E65"/>
      </a:dk1>
      <a:lt1>
        <a:srgbClr val="FFFFFF"/>
      </a:lt1>
      <a:dk2>
        <a:srgbClr val="002E65"/>
      </a:dk2>
      <a:lt2>
        <a:srgbClr val="BBCCCC"/>
      </a:lt2>
      <a:accent1>
        <a:srgbClr val="002E65"/>
      </a:accent1>
      <a:accent2>
        <a:srgbClr val="006CA9"/>
      </a:accent2>
      <a:accent3>
        <a:srgbClr val="EA2C38"/>
      </a:accent3>
      <a:accent4>
        <a:srgbClr val="ADA500"/>
      </a:accent4>
      <a:accent5>
        <a:srgbClr val="AC242A"/>
      </a:accent5>
      <a:accent6>
        <a:srgbClr val="44B8F3"/>
      </a:accent6>
      <a:hlink>
        <a:srgbClr val="7575CB"/>
      </a:hlink>
      <a:folHlink>
        <a:srgbClr val="B1009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7C9875C091B247AB9617006510CC43" ma:contentTypeVersion="9" ma:contentTypeDescription="Een nieuw document maken." ma:contentTypeScope="" ma:versionID="6792b0d8b1b497ec7b6f2fc518ad6b71">
  <xsd:schema xmlns:xsd="http://www.w3.org/2001/XMLSchema" xmlns:xs="http://www.w3.org/2001/XMLSchema" xmlns:p="http://schemas.microsoft.com/office/2006/metadata/properties" xmlns:ns2="a09e4e9c-009f-4841-8876-57cddbde6e17" xmlns:ns3="e4e19ae9-58fe-4993-a35b-a8a84bb511ff" targetNamespace="http://schemas.microsoft.com/office/2006/metadata/properties" ma:root="true" ma:fieldsID="4e3ada4487ef8e46945618bd17b59294" ns2:_="" ns3:_="">
    <xsd:import namespace="a09e4e9c-009f-4841-8876-57cddbde6e17"/>
    <xsd:import namespace="e4e19ae9-58fe-4993-a35b-a8a84bb511f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9e4e9c-009f-4841-8876-57cddbde6e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e19ae9-58fe-4993-a35b-a8a84bb511ff"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A93269-0A2D-4449-AFE7-E8570D6EC4C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4449BF5-F7E1-46D5-B581-A176D4426B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9e4e9c-009f-4841-8876-57cddbde6e17"/>
    <ds:schemaRef ds:uri="e4e19ae9-58fe-4993-a35b-a8a84bb511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D6EDECA-2FC6-4CC6-BF57-774C7A66E7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vdp_powerpoint</Template>
  <TotalTime>7908</TotalTime>
  <Words>2096</Words>
  <Application>Microsoft Macintosh PowerPoint</Application>
  <PresentationFormat>Widescreen</PresentationFormat>
  <Paragraphs>406</Paragraphs>
  <Slides>33</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33</vt:i4>
      </vt:variant>
    </vt:vector>
  </HeadingPairs>
  <TitlesOfParts>
    <vt:vector size="46" baseType="lpstr">
      <vt:lpstr>Arial</vt:lpstr>
      <vt:lpstr>Calibri</vt:lpstr>
      <vt:lpstr>Calibri Light</vt:lpstr>
      <vt:lpstr>Cambria Math</vt:lpstr>
      <vt:lpstr>Courier</vt:lpstr>
      <vt:lpstr>ITC Officina Sans Std Book</vt:lpstr>
      <vt:lpstr>Menlo</vt:lpstr>
      <vt:lpstr>System Font Regular</vt:lpstr>
      <vt:lpstr>Trebuchet MS</vt:lpstr>
      <vt:lpstr>Verdana</vt:lpstr>
      <vt:lpstr>Wingdings</vt:lpstr>
      <vt:lpstr>UAntwerpen-content</vt:lpstr>
      <vt:lpstr>UAntwerpen_titleslides</vt:lpstr>
      <vt:lpstr>Parallel Programming</vt:lpstr>
      <vt:lpstr>phase 1</vt:lpstr>
      <vt:lpstr>Molecular Dynamics – LJ potential </vt:lpstr>
      <vt:lpstr>Molecular Dynamics – Verlet list</vt:lpstr>
      <vt:lpstr>Molecular Dynamics</vt:lpstr>
      <vt:lpstr>Molecular dynamics – force and acceleration</vt:lpstr>
      <vt:lpstr>Molecular dynamics – time evolution</vt:lpstr>
      <vt:lpstr>Molecular dynamics – time evolution</vt:lpstr>
      <vt:lpstr>Molecular Dynamics - initialization</vt:lpstr>
      <vt:lpstr>Strategy </vt:lpstr>
      <vt:lpstr>Strategy </vt:lpstr>
      <vt:lpstr>phase 2</vt:lpstr>
      <vt:lpstr>Molecular Dynamics - Parallelization</vt:lpstr>
      <vt:lpstr>Molecular Dynamics - Parallelization</vt:lpstr>
      <vt:lpstr>Molecular Dynamics - Parallelization</vt:lpstr>
      <vt:lpstr>Molecular Dynamics - Parallelization</vt:lpstr>
      <vt:lpstr>Molecular Dynamics - Parallelization</vt:lpstr>
      <vt:lpstr>phase 3 </vt:lpstr>
      <vt:lpstr>Evaluation</vt:lpstr>
      <vt:lpstr>Getting started</vt:lpstr>
      <vt:lpstr>Getting started</vt:lpstr>
      <vt:lpstr>Getting started </vt:lpstr>
      <vt:lpstr>Getting started </vt:lpstr>
      <vt:lpstr>equations</vt:lpstr>
      <vt:lpstr>LJ force</vt:lpstr>
      <vt:lpstr>LJ equilibrium distance</vt:lpstr>
      <vt:lpstr>Verlet Lists</vt:lpstr>
      <vt:lpstr>Verlist list</vt:lpstr>
      <vt:lpstr>Pure Python approach</vt:lpstr>
      <vt:lpstr>mixed programming approach</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Engelbert Tijskens</cp:lastModifiedBy>
  <cp:revision>99</cp:revision>
  <dcterms:created xsi:type="dcterms:W3CDTF">2020-12-07T09:05:54Z</dcterms:created>
  <dcterms:modified xsi:type="dcterms:W3CDTF">2021-03-22T16:58:59Z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0x010100707C9875C091B247AB9617006510CC43</vt:lpwstr>
  </property>
</Properties>
</file>