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/be/filled/in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/>
              </a:rPr>
              <a:t>https://to/be/filled/in</a:t>
            </a:r>
            <a:r>
              <a:rPr lang="en-GB" dirty="0"/>
              <a:t> .</a:t>
            </a: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649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15</cp:revision>
  <dcterms:created xsi:type="dcterms:W3CDTF">2021-02-04T15:32:24Z</dcterms:created>
  <dcterms:modified xsi:type="dcterms:W3CDTF">2021-02-04T20:45:26Z</dcterms:modified>
</cp:coreProperties>
</file>