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338" r:id="rId4"/>
    <p:sldId id="339" r:id="rId5"/>
    <p:sldId id="323" r:id="rId6"/>
    <p:sldId id="318" r:id="rId7"/>
    <p:sldId id="340" r:id="rId8"/>
    <p:sldId id="341" r:id="rId9"/>
    <p:sldId id="319" r:id="rId10"/>
    <p:sldId id="320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5"/>
    <p:restoredTop sz="96327"/>
  </p:normalViewPr>
  <p:slideViewPr>
    <p:cSldViewPr snapToGrid="0">
      <p:cViewPr>
        <p:scale>
          <a:sx n="114" d="100"/>
          <a:sy n="114" d="100"/>
        </p:scale>
        <p:origin x="-4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39617" y="1340768"/>
          <a:ext cx="7200795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4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3D62"/>
                          </a:solidFill>
                        </a:rPr>
                        <a:t>i</a:t>
                      </a:r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\j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14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+E’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baseline="0" dirty="0">
                          <a:solidFill>
                            <a:srgbClr val="FF7C10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19</a:t>
                      </a:r>
                      <a:r>
                        <a:rPr lang="en-US" dirty="0">
                          <a:solidFill>
                            <a:srgbClr val="FF7C10"/>
                          </a:solidFill>
                        </a:rPr>
                        <a:t>+E’</a:t>
                      </a:r>
                      <a:r>
                        <a:rPr lang="en-US" baseline="-25000" dirty="0">
                          <a:solidFill>
                            <a:srgbClr val="FF7C1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39617" y="1556792"/>
          <a:ext cx="7200795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2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4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19537" y="4581129"/>
            <a:ext cx="2880320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Atom 4 is moved, row 4 and column 4 change</a:t>
            </a:r>
          </a:p>
        </p:txBody>
      </p:sp>
      <p:sp>
        <p:nvSpPr>
          <p:cNvPr id="3" name="Bent Arrow 2"/>
          <p:cNvSpPr/>
          <p:nvPr/>
        </p:nvSpPr>
        <p:spPr bwMode="auto">
          <a:xfrm>
            <a:off x="2135560" y="3496424"/>
            <a:ext cx="525784" cy="1084704"/>
          </a:xfrm>
          <a:prstGeom prst="bentArrow">
            <a:avLst/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5400000" flipH="1">
            <a:off x="5007308" y="4445684"/>
            <a:ext cx="525784" cy="796672"/>
          </a:xfrm>
          <a:prstGeom prst="bentArrow">
            <a:avLst/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  <p:sp>
        <p:nvSpPr>
          <p:cNvPr id="9" name="Bent Arrow 8"/>
          <p:cNvSpPr/>
          <p:nvPr/>
        </p:nvSpPr>
        <p:spPr bwMode="auto">
          <a:xfrm rot="5400000" flipH="1">
            <a:off x="6777784" y="3750744"/>
            <a:ext cx="936104" cy="2596872"/>
          </a:xfrm>
          <a:prstGeom prst="bentArrow">
            <a:avLst>
              <a:gd name="adj1" fmla="val 17897"/>
              <a:gd name="adj2" fmla="val 21472"/>
              <a:gd name="adj3" fmla="val 32103"/>
              <a:gd name="adj4" fmla="val 43750"/>
            </a:avLst>
          </a:prstGeom>
          <a:solidFill>
            <a:srgbClr val="FF7C10"/>
          </a:solidFill>
          <a:ln w="9525" cap="flat" cmpd="sng" algn="ctr">
            <a:solidFill>
              <a:srgbClr val="FF7C1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490</Words>
  <Application>Microsoft Macintosh PowerPoint</Application>
  <PresentationFormat>Widescreen</PresentationFormat>
  <Paragraphs>313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4</cp:revision>
  <dcterms:created xsi:type="dcterms:W3CDTF">2023-02-16T09:40:22Z</dcterms:created>
  <dcterms:modified xsi:type="dcterms:W3CDTF">2023-02-21T11:28:37Z</dcterms:modified>
</cp:coreProperties>
</file>