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338" r:id="rId4"/>
    <p:sldId id="339" r:id="rId5"/>
    <p:sldId id="323" r:id="rId6"/>
    <p:sldId id="318" r:id="rId7"/>
    <p:sldId id="340" r:id="rId8"/>
    <p:sldId id="341" r:id="rId9"/>
    <p:sldId id="320" r:id="rId10"/>
    <p:sldId id="342" r:id="rId11"/>
    <p:sldId id="343" r:id="rId12"/>
    <p:sldId id="344" r:id="rId13"/>
    <p:sldId id="345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B11"/>
    <a:srgbClr val="85AB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>
        <p:scale>
          <a:sx n="114" d="100"/>
          <a:sy n="114" d="100"/>
        </p:scale>
        <p:origin x="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7A955-B0B6-BE46-BA79-863ECB8B9B7B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6152E-64A5-8445-9CF5-1963979597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27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6152E-64A5-8445-9CF5-1963979597C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26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EAE83-D89B-2E22-B4B5-D1B6CEDBA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91364-05B6-432F-ABDE-17FAB800F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A6F5-4DCC-5BBA-4539-CD4AF527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40C23-19B5-775C-D845-09F6617E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0A28D-D1E9-DD06-4D06-7F0925227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34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E7835-E6AE-D970-AD2F-BD827B06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2D9A5-7D95-374C-27D9-3BB875203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3D0D6-ABBC-73FB-C5F9-E4B92D99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E0AF-4BC4-2966-94D0-055FB261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952B-BD22-6B1D-4DCE-FECA443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84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F1AE78-95C0-6F55-AF04-E31DF3424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88F75-3E33-72D8-EBA5-46CCC3170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AAE5-6AAA-9821-45A7-08067424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9F91D-7ACF-457E-CE07-A865A07D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B592-4AF5-C921-C706-2E0F1B47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33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78A3-80A1-241C-74A2-BD7B95F6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4092-8DF2-AC63-F22E-C42EB61A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8E1E8-8CC0-A225-BBD6-22B4EB69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A925-96A8-7768-A502-5EABE56A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94C8-9245-65EA-E76D-44C0491F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25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905A-A766-BF6B-F179-4115F07B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FC88-7AC1-75B1-59AE-00FE33B4E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0623-0BAD-3853-7536-7A765509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BDFA7-4EAA-A2A5-A443-2416F76A8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8853-78F5-7BDC-D0ED-A65140E1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09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FB9A-7F66-6DD1-EEE3-0E02AE0B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AB223-6FCD-827B-DEC0-115647C41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1FFA6-7173-2C0B-C133-765882F65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68F55-57F4-5137-E53C-6BEC7C2A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72243-E3F7-B013-A991-8C71C544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88C5C-888B-F76A-8503-4D40653A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82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6F56-0D37-D22A-4FBB-1075CC60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BF73-D7C7-B452-8BD0-73B6A88E7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574DA-788A-753E-8504-93961F19D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C075-7E0A-034E-BF7F-CEB638D562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E7465-1D17-60FF-D2F8-BD6F1FE00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955A6-DEEF-E216-C3C2-ECB40BF5A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48AB1-696C-68A2-992B-47FE894D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4E6582-2B70-5EC5-4DD6-0211F261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18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7404-BD15-D816-A6C0-BEEE127B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633E3-6077-F95C-429C-B23F238F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AAF8D-0EBF-4283-3522-CD170501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099D7-B775-8D66-4DF9-9EF81E7A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37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CE036-E893-C513-43FD-4F517696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1FEF9-1DB8-283D-8FDD-B21F673C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AC406-9CC8-A81B-BE03-D4D6D62B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78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6E75-8947-C30E-180F-8A3EF834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CD0BD-A682-7C8A-BB00-6B48F5E9D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41DC6-FCDF-1A6C-4C9D-0D2302D6E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ECFE3-6D6B-FA15-6B43-F473D97F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3FA80-F8F5-3602-2D73-7CE8F157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AEBB8-47BC-0DD6-3E04-0288B2B6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66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056A-4DF7-3C90-877B-CE0154AB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8DCC9-F3EE-252C-6AC3-0EA39039E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D8A02-3B15-CE36-172E-C99A869CF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D56B5-50B1-6BB8-018D-5EB14FFF6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6C25E-C2DB-9EBA-34A1-C696702F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DA81B-9FFD-0E3F-F8C2-63D0FA72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11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8B9091-B0B3-7CA1-EBD4-D08649BE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486DC-4933-A2F3-0374-097B5F4AA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977C-2B88-2912-4709-020910A6D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CA4C-7333-E747-B517-6468D8AE026A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4FB1C-F6F9-97D6-9C89-65FF0148D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BA6ED-E89A-7B68-4EB5-3A479F62B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5DDE0-C0EF-EE44-859C-D85B55ECC6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61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8CC50FF-7159-10D4-2E00-4EA1C4E61035}"/>
              </a:ext>
            </a:extLst>
          </p:cNvPr>
          <p:cNvGrpSpPr/>
          <p:nvPr/>
        </p:nvGrpSpPr>
        <p:grpSpPr>
          <a:xfrm>
            <a:off x="1547664" y="1684800"/>
            <a:ext cx="3978975" cy="3976448"/>
            <a:chOff x="1547664" y="1684800"/>
            <a:chExt cx="3978975" cy="3976448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5F21879-91E4-1FA5-AE13-541191EDF123}"/>
                </a:ext>
              </a:extLst>
            </p:cNvPr>
            <p:cNvGrpSpPr/>
            <p:nvPr/>
          </p:nvGrpSpPr>
          <p:grpSpPr>
            <a:xfrm>
              <a:off x="1547664" y="1684800"/>
              <a:ext cx="2520280" cy="3976448"/>
              <a:chOff x="1547664" y="1684800"/>
              <a:chExt cx="2520280" cy="3976448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E819E18D-8157-0059-0BF1-E65216022EED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CPU 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AC480CD3-6065-51AC-B9C4-6168A6A7ED04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FDF5C966-5298-0B2A-EECA-3EE09EA395E6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323FE10-913B-1C1D-B641-89BAC44E1094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15DEE33-1A05-30F5-EA7D-9A46EFDC95BB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70F667FA-3048-7AFE-BE9F-1022A563244F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009FF64A-5D17-FBF3-84B0-9D3E33579B08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582B3027-8027-EE8F-7441-E91CDF82991C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F6A159AC-00B4-2D28-1421-CEE5EFB02031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A77C4CF8-3123-2794-80FD-B52686606CC5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10A158A2-7054-D4B5-B0DF-8D90EB8627ED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707E7C97-BBAF-72B3-CA9A-846535D16826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3B74327C-97C7-3AEE-27F9-CEEE3EE9C684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05F85D6F-F26E-740D-0D6A-9274A44D5130}"/>
                </a:ext>
              </a:extLst>
            </p:cNvPr>
            <p:cNvSpPr/>
            <p:nvPr/>
          </p:nvSpPr>
          <p:spPr bwMode="auto">
            <a:xfrm>
              <a:off x="3717111" y="4023066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1B12ABF-ED0B-0E75-6980-B61361939C05}"/>
                </a:ext>
              </a:extLst>
            </p:cNvPr>
            <p:cNvSpPr/>
            <p:nvPr/>
          </p:nvSpPr>
          <p:spPr bwMode="auto">
            <a:xfrm>
              <a:off x="4806639" y="3845308"/>
              <a:ext cx="720000" cy="375777"/>
            </a:xfrm>
            <a:prstGeom prst="roundRect">
              <a:avLst/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aseline="0" dirty="0">
                  <a:solidFill>
                    <a:srgbClr val="003D62"/>
                  </a:solidFill>
                  <a:latin typeface="+mn-lt"/>
                </a:rPr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2386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A7D5625-AAEB-A529-3DF6-33FF91C1CFC3}"/>
              </a:ext>
            </a:extLst>
          </p:cNvPr>
          <p:cNvGrpSpPr/>
          <p:nvPr/>
        </p:nvGrpSpPr>
        <p:grpSpPr>
          <a:xfrm>
            <a:off x="1157467" y="1679951"/>
            <a:ext cx="7629376" cy="4779201"/>
            <a:chOff x="1157467" y="1646498"/>
            <a:chExt cx="7629376" cy="4779201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CAD055B-B275-FA5D-9994-4EEB97A3DA8C}"/>
                </a:ext>
              </a:extLst>
            </p:cNvPr>
            <p:cNvSpPr/>
            <p:nvPr/>
          </p:nvSpPr>
          <p:spPr bwMode="auto">
            <a:xfrm>
              <a:off x="2900422" y="164650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A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2F286E4-B87F-7974-2373-3B69543D882A}"/>
                </a:ext>
              </a:extLst>
            </p:cNvPr>
            <p:cNvSpPr/>
            <p:nvPr/>
          </p:nvSpPr>
          <p:spPr bwMode="auto">
            <a:xfrm>
              <a:off x="2900422" y="2234879"/>
              <a:ext cx="544010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+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F7AA3AE-A715-3166-B174-9C3929949FA7}"/>
                </a:ext>
              </a:extLst>
            </p:cNvPr>
            <p:cNvSpPr/>
            <p:nvPr/>
          </p:nvSpPr>
          <p:spPr bwMode="auto">
            <a:xfrm>
              <a:off x="2900422" y="2827116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B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5612CD5-5B44-ABA4-76E2-503BDDBFBCED}"/>
                </a:ext>
              </a:extLst>
            </p:cNvPr>
            <p:cNvSpPr/>
            <p:nvPr/>
          </p:nvSpPr>
          <p:spPr bwMode="auto">
            <a:xfrm>
              <a:off x="2900422" y="3419353"/>
              <a:ext cx="544010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=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51C582-8C05-DFD1-246C-7D3752F52FC3}"/>
                </a:ext>
              </a:extLst>
            </p:cNvPr>
            <p:cNvSpPr/>
            <p:nvPr/>
          </p:nvSpPr>
          <p:spPr bwMode="auto">
            <a:xfrm>
              <a:off x="2900422" y="401159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C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99B059C6-F212-FE14-7713-E3E29E9D36DB}"/>
                </a:ext>
              </a:extLst>
            </p:cNvPr>
            <p:cNvSpPr/>
            <p:nvPr/>
          </p:nvSpPr>
          <p:spPr bwMode="auto">
            <a:xfrm>
              <a:off x="1157467" y="5116547"/>
              <a:ext cx="4402994" cy="126917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Load 2 operands in register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Execute 1 add instruction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Store 1 result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EDC888C-ECD3-A741-11F4-CACE4ED41BF1}"/>
                </a:ext>
              </a:extLst>
            </p:cNvPr>
            <p:cNvSpPr/>
            <p:nvPr/>
          </p:nvSpPr>
          <p:spPr bwMode="auto">
            <a:xfrm>
              <a:off x="1157468" y="1646498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1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216D38E-5D66-3A1E-FB7C-C5D19EF4D004}"/>
                </a:ext>
              </a:extLst>
            </p:cNvPr>
            <p:cNvSpPr/>
            <p:nvPr/>
          </p:nvSpPr>
          <p:spPr bwMode="auto">
            <a:xfrm>
              <a:off x="1171936" y="2816505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2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46EAD9E-85CD-3E45-E4CB-E9791DC15F47}"/>
                </a:ext>
              </a:extLst>
            </p:cNvPr>
            <p:cNvSpPr/>
            <p:nvPr/>
          </p:nvSpPr>
          <p:spPr bwMode="auto">
            <a:xfrm>
              <a:off x="1157468" y="4024127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3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BF0F529-FA1D-531D-62F8-963BC9D45D92}"/>
                </a:ext>
              </a:extLst>
            </p:cNvPr>
            <p:cNvSpPr/>
            <p:nvPr/>
          </p:nvSpPr>
          <p:spPr bwMode="auto">
            <a:xfrm>
              <a:off x="5939743" y="5156520"/>
              <a:ext cx="2847100" cy="126917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chemeClr val="bg1"/>
                  </a:solidFill>
                  <a:effectLst/>
                </a:rPr>
                <a:t>Single Instruction Multiple Data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bg1"/>
                  </a:solidFill>
                </a:rPr>
                <a:t>(SIMD)</a:t>
              </a:r>
              <a:endParaRPr kumimoji="0" lang="en-US" sz="2400" b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24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33F13E7-0669-683D-F0F3-9D5445B3CFE8}"/>
              </a:ext>
            </a:extLst>
          </p:cNvPr>
          <p:cNvGrpSpPr/>
          <p:nvPr/>
        </p:nvGrpSpPr>
        <p:grpSpPr>
          <a:xfrm>
            <a:off x="1157468" y="1579067"/>
            <a:ext cx="7629375" cy="4846632"/>
            <a:chOff x="1157468" y="1579067"/>
            <a:chExt cx="7629375" cy="484663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CAD055B-B275-FA5D-9994-4EEB97A3DA8C}"/>
                </a:ext>
              </a:extLst>
            </p:cNvPr>
            <p:cNvSpPr/>
            <p:nvPr/>
          </p:nvSpPr>
          <p:spPr bwMode="auto">
            <a:xfrm>
              <a:off x="2900422" y="164650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A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F7AA3AE-A715-3166-B174-9C3929949FA7}"/>
                </a:ext>
              </a:extLst>
            </p:cNvPr>
            <p:cNvSpPr/>
            <p:nvPr/>
          </p:nvSpPr>
          <p:spPr bwMode="auto">
            <a:xfrm>
              <a:off x="2900422" y="2827116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B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51C582-8C05-DFD1-246C-7D3752F52FC3}"/>
                </a:ext>
              </a:extLst>
            </p:cNvPr>
            <p:cNvSpPr/>
            <p:nvPr/>
          </p:nvSpPr>
          <p:spPr bwMode="auto">
            <a:xfrm>
              <a:off x="2900422" y="4011590"/>
              <a:ext cx="544010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/>
                <a:t>C</a:t>
              </a:r>
              <a:r>
                <a:rPr kumimoji="0" lang="en-US" sz="2400" b="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rPr>
                <a:t>i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F321E98-04FE-2DEE-0689-D048AE602586}"/>
                </a:ext>
              </a:extLst>
            </p:cNvPr>
            <p:cNvGrpSpPr/>
            <p:nvPr/>
          </p:nvGrpSpPr>
          <p:grpSpPr>
            <a:xfrm>
              <a:off x="3527384" y="1646499"/>
              <a:ext cx="1812402" cy="2928394"/>
              <a:chOff x="2254169" y="1959015"/>
              <a:chExt cx="1812402" cy="2928394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F701F80-84E0-1773-1D0D-DB89BFF907BA}"/>
                  </a:ext>
                </a:extLst>
              </p:cNvPr>
              <p:cNvSpPr/>
              <p:nvPr/>
            </p:nvSpPr>
            <p:spPr bwMode="auto">
              <a:xfrm>
                <a:off x="2254169" y="1959016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A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j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AF35D340-FF60-B293-3C15-CE7F41CCFC7D}"/>
                  </a:ext>
                </a:extLst>
              </p:cNvPr>
              <p:cNvSpPr/>
              <p:nvPr/>
            </p:nvSpPr>
            <p:spPr bwMode="auto">
              <a:xfrm>
                <a:off x="3522561" y="1959015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A</a:t>
                </a:r>
                <a:r>
                  <a:rPr lang="en-US" i="1" baseline="-25000" dirty="0">
                    <a:solidFill>
                      <a:srgbClr val="004C5E"/>
                    </a:solidFill>
                  </a:rPr>
                  <a:t>l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3375971-75A3-EDDB-59C6-FC3C28385AF9}"/>
                  </a:ext>
                </a:extLst>
              </p:cNvPr>
              <p:cNvSpPr/>
              <p:nvPr/>
            </p:nvSpPr>
            <p:spPr bwMode="auto">
              <a:xfrm>
                <a:off x="2881131" y="1959015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A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k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51784EA-F325-B0B0-24ED-0222A7C81E6B}"/>
                  </a:ext>
                </a:extLst>
              </p:cNvPr>
              <p:cNvSpPr/>
              <p:nvPr/>
            </p:nvSpPr>
            <p:spPr bwMode="auto">
              <a:xfrm>
                <a:off x="2254169" y="3139633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B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j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DD7CF4B-B18A-ED45-C201-A336418EE86C}"/>
                  </a:ext>
                </a:extLst>
              </p:cNvPr>
              <p:cNvSpPr/>
              <p:nvPr/>
            </p:nvSpPr>
            <p:spPr bwMode="auto">
              <a:xfrm>
                <a:off x="3522561" y="3139632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B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l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E5348351-764B-ED8E-71DC-3134767F8B23}"/>
                  </a:ext>
                </a:extLst>
              </p:cNvPr>
              <p:cNvSpPr/>
              <p:nvPr/>
            </p:nvSpPr>
            <p:spPr bwMode="auto">
              <a:xfrm>
                <a:off x="2881131" y="3139632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B</a:t>
                </a:r>
                <a:r>
                  <a:rPr lang="en-US" i="1" baseline="-25000" dirty="0">
                    <a:solidFill>
                      <a:srgbClr val="004C5E"/>
                    </a:solidFill>
                  </a:rPr>
                  <a:t>k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B30DDBA0-2FF2-13BA-8A9A-1E93CE1D7C8D}"/>
                  </a:ext>
                </a:extLst>
              </p:cNvPr>
              <p:cNvSpPr/>
              <p:nvPr/>
            </p:nvSpPr>
            <p:spPr bwMode="auto">
              <a:xfrm>
                <a:off x="2254169" y="4320250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C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j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9A70BF44-C5AC-85B5-01B3-0B3DB06EE556}"/>
                  </a:ext>
                </a:extLst>
              </p:cNvPr>
              <p:cNvSpPr/>
              <p:nvPr/>
            </p:nvSpPr>
            <p:spPr bwMode="auto">
              <a:xfrm>
                <a:off x="3522561" y="4320249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C</a:t>
                </a:r>
                <a:r>
                  <a:rPr lang="en-US" i="1" baseline="-25000" dirty="0">
                    <a:solidFill>
                      <a:srgbClr val="004C5E"/>
                    </a:solidFill>
                  </a:rPr>
                  <a:t>l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AAB0FE95-19E5-BBB1-21F4-4A392319EC3F}"/>
                  </a:ext>
                </a:extLst>
              </p:cNvPr>
              <p:cNvSpPr/>
              <p:nvPr/>
            </p:nvSpPr>
            <p:spPr bwMode="auto">
              <a:xfrm>
                <a:off x="2881131" y="4320249"/>
                <a:ext cx="544010" cy="567159"/>
              </a:xfrm>
              <a:prstGeom prst="roundRect">
                <a:avLst/>
              </a:prstGeom>
              <a:noFill/>
              <a:ln w="9525" cap="flat" cmpd="sng" algn="ctr">
                <a:solidFill>
                  <a:srgbClr val="FFA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45720" rIns="72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 err="1">
                    <a:ln>
                      <a:noFill/>
                    </a:ln>
                    <a:solidFill>
                      <a:srgbClr val="004C5E"/>
                    </a:solidFill>
                    <a:effectLst/>
                    <a:latin typeface="Arial" charset="0"/>
                    <a:ea typeface="ＭＳ Ｐゴシック" pitchFamily="20" charset="-128"/>
                  </a:rPr>
                  <a:t>C</a:t>
                </a:r>
                <a:r>
                  <a:rPr lang="en-US" i="1" baseline="-25000" dirty="0" err="1">
                    <a:solidFill>
                      <a:srgbClr val="004C5E"/>
                    </a:solidFill>
                  </a:rPr>
                  <a:t>k</a:t>
                </a:r>
                <a:endParaRPr kumimoji="0" lang="en-US" sz="2400" b="0" i="1" u="none" strike="noStrike" cap="none" normalizeH="0" baseline="-25000" dirty="0">
                  <a:ln>
                    <a:noFill/>
                  </a:ln>
                  <a:solidFill>
                    <a:srgbClr val="004C5E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A0DCE57E-419C-0B0B-7CEE-5F62865CC58A}"/>
                </a:ext>
              </a:extLst>
            </p:cNvPr>
            <p:cNvSpPr/>
            <p:nvPr/>
          </p:nvSpPr>
          <p:spPr bwMode="auto">
            <a:xfrm>
              <a:off x="1157468" y="5156520"/>
              <a:ext cx="4402993" cy="1269179"/>
            </a:xfrm>
            <a:prstGeom prst="roundRect">
              <a:avLst/>
            </a:prstGeom>
            <a:noFill/>
            <a:ln w="9525" cap="flat" cmpd="sng" algn="ctr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Load 2x4 operands in register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Execute 1 </a:t>
              </a:r>
              <a:r>
                <a:rPr lang="en-US" dirty="0" err="1">
                  <a:solidFill>
                    <a:srgbClr val="004C5E"/>
                  </a:solidFill>
                </a:rPr>
                <a:t>vadd</a:t>
              </a:r>
              <a:r>
                <a:rPr lang="en-US" dirty="0">
                  <a:solidFill>
                    <a:srgbClr val="004C5E"/>
                  </a:solidFill>
                </a:rPr>
                <a:t> instruction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Store 1x4 results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6EDC888C-ECD3-A741-11F4-CACE4ED41BF1}"/>
                </a:ext>
              </a:extLst>
            </p:cNvPr>
            <p:cNvSpPr/>
            <p:nvPr/>
          </p:nvSpPr>
          <p:spPr bwMode="auto">
            <a:xfrm>
              <a:off x="1157468" y="1646498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1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F216D38E-5D66-3A1E-FB7C-C5D19EF4D004}"/>
                </a:ext>
              </a:extLst>
            </p:cNvPr>
            <p:cNvSpPr/>
            <p:nvPr/>
          </p:nvSpPr>
          <p:spPr bwMode="auto">
            <a:xfrm>
              <a:off x="1171936" y="2816505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2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46EAD9E-85CD-3E45-E4CB-E9791DC15F47}"/>
                </a:ext>
              </a:extLst>
            </p:cNvPr>
            <p:cNvSpPr/>
            <p:nvPr/>
          </p:nvSpPr>
          <p:spPr bwMode="auto">
            <a:xfrm>
              <a:off x="1157468" y="4024127"/>
              <a:ext cx="1645534" cy="567159"/>
            </a:xfrm>
            <a:prstGeom prst="roundRect">
              <a:avLst/>
            </a:prstGeom>
            <a:noFill/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Arial" charset="0"/>
                  <a:ea typeface="ＭＳ Ｐゴシック" pitchFamily="20" charset="-128"/>
                </a:rPr>
                <a:t>Register 3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BF0F529-FA1D-531D-62F8-963BC9D45D92}"/>
                </a:ext>
              </a:extLst>
            </p:cNvPr>
            <p:cNvSpPr/>
            <p:nvPr/>
          </p:nvSpPr>
          <p:spPr bwMode="auto">
            <a:xfrm>
              <a:off x="5939743" y="5156520"/>
              <a:ext cx="2847100" cy="1269179"/>
            </a:xfrm>
            <a:prstGeom prst="roundRect">
              <a:avLst/>
            </a:prstGeom>
            <a:noFill/>
            <a:ln w="9525" cap="flat" cmpd="sng" algn="ctr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Single Instruction Multiple Data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(SIMD)</a:t>
              </a:r>
              <a:endParaRPr kumimoji="0" lang="en-US" sz="2400" b="0" u="none" strike="noStrike" cap="none" normalizeH="0" dirty="0">
                <a:ln>
                  <a:noFill/>
                </a:ln>
                <a:solidFill>
                  <a:srgbClr val="004C5E"/>
                </a:solidFill>
                <a:effectLst/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3FB110D-FC9E-848E-0E73-8B0129E428F0}"/>
                </a:ext>
              </a:extLst>
            </p:cNvPr>
            <p:cNvSpPr/>
            <p:nvPr/>
          </p:nvSpPr>
          <p:spPr bwMode="auto">
            <a:xfrm>
              <a:off x="5939742" y="1579067"/>
              <a:ext cx="2847100" cy="2445060"/>
            </a:xfrm>
            <a:prstGeom prst="roundRect">
              <a:avLst/>
            </a:prstGeom>
            <a:noFill/>
            <a:ln w="9525" cap="flat" cmpd="sng" algn="ctr">
              <a:solidFill>
                <a:srgbClr val="FFA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u="none" strike="noStrike" cap="none" normalizeH="0" dirty="0">
                  <a:ln>
                    <a:noFill/>
                  </a:ln>
                  <a:solidFill>
                    <a:srgbClr val="004C5E"/>
                  </a:solidFill>
                  <a:effectLst/>
                </a:rPr>
                <a:t>Potentially 4x faster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4C5E"/>
                  </a:solidFill>
                </a:rPr>
                <a:t>[</a:t>
              </a:r>
              <a:r>
                <a:rPr lang="en-US" i="1" dirty="0">
                  <a:solidFill>
                    <a:srgbClr val="C00000"/>
                  </a:solidFill>
                </a:rPr>
                <a:t>if the loads and stores can be executed fast enough</a:t>
              </a:r>
              <a:r>
                <a:rPr lang="en-US" dirty="0">
                  <a:solidFill>
                    <a:srgbClr val="004C5E"/>
                  </a:solidFill>
                </a:rPr>
                <a:t>]</a:t>
              </a:r>
              <a:endParaRPr kumimoji="0" lang="en-US" sz="2400" b="0" u="none" strike="noStrike" cap="none" normalizeH="0" dirty="0">
                <a:ln>
                  <a:noFill/>
                </a:ln>
                <a:solidFill>
                  <a:srgbClr val="004C5E"/>
                </a:solidFill>
                <a:effectLst/>
              </a:endParaRP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C3500A2-6B1D-4D36-E488-6FA01463E530}"/>
                </a:ext>
              </a:extLst>
            </p:cNvPr>
            <p:cNvSpPr/>
            <p:nvPr/>
          </p:nvSpPr>
          <p:spPr bwMode="auto">
            <a:xfrm>
              <a:off x="2872933" y="2249346"/>
              <a:ext cx="1142998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+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vector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7408EBE-E598-1DC1-7CA3-F1C954A1CA01}"/>
                </a:ext>
              </a:extLst>
            </p:cNvPr>
            <p:cNvSpPr/>
            <p:nvPr/>
          </p:nvSpPr>
          <p:spPr bwMode="auto">
            <a:xfrm>
              <a:off x="2900422" y="3415835"/>
              <a:ext cx="1018572" cy="567159"/>
            </a:xfrm>
            <a:prstGeom prst="round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=</a:t>
              </a:r>
              <a:r>
                <a:rPr kumimoji="0" lang="en-US" sz="2400" b="0" i="0" u="none" strike="noStrike" cap="none" normalizeH="0" baseline="-25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Arial" charset="0"/>
                  <a:ea typeface="ＭＳ Ｐゴシック" pitchFamily="20" charset="-128"/>
                </a:rPr>
                <a:t>vector</a:t>
              </a:r>
              <a:endParaRPr kumimoji="0" lang="en-US" sz="2400" b="0" i="1" u="none" strike="noStrike" cap="none" normalizeH="0" baseline="-2500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12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7DDFC9-2F15-F014-D47F-0547B5EEE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95" t="51113"/>
          <a:stretch/>
        </p:blipFill>
        <p:spPr>
          <a:xfrm>
            <a:off x="1148274" y="2707425"/>
            <a:ext cx="2976008" cy="300177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41250A0-68A5-11F6-C5AD-BA81FC637947}"/>
              </a:ext>
            </a:extLst>
          </p:cNvPr>
          <p:cNvSpPr>
            <a:spLocks noChangeAspect="1"/>
          </p:cNvSpPr>
          <p:nvPr/>
        </p:nvSpPr>
        <p:spPr bwMode="auto">
          <a:xfrm>
            <a:off x="2119901" y="3352259"/>
            <a:ext cx="1359674" cy="1359674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0" charset="-128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CAD0B4-AEE8-9800-BECF-D8467CC88C67}"/>
              </a:ext>
            </a:extLst>
          </p:cNvPr>
          <p:cNvSpPr>
            <a:spLocks noChangeAspect="1"/>
          </p:cNvSpPr>
          <p:nvPr/>
        </p:nvSpPr>
        <p:spPr bwMode="auto">
          <a:xfrm>
            <a:off x="3178749" y="3463578"/>
            <a:ext cx="180000" cy="180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0" charset="-12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BFE14-6B78-1A54-7FC9-34787CED6798}"/>
              </a:ext>
            </a:extLst>
          </p:cNvPr>
          <p:cNvGrpSpPr/>
          <p:nvPr/>
        </p:nvGrpSpPr>
        <p:grpSpPr>
          <a:xfrm>
            <a:off x="5675662" y="2718576"/>
            <a:ext cx="2976008" cy="3001771"/>
            <a:chOff x="5810834" y="1939340"/>
            <a:chExt cx="2976008" cy="300177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D41116-4D73-5EB1-60E0-50CEAA00C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695" t="51113"/>
            <a:stretch/>
          </p:blipFill>
          <p:spPr>
            <a:xfrm>
              <a:off x="5810834" y="1939340"/>
              <a:ext cx="2976008" cy="3001771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0DDE076-BC64-E774-FC3D-104C96FEBA5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82461" y="2584174"/>
              <a:ext cx="1359674" cy="135967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3E1817-BA44-B367-119A-1AEA4AA30C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841309" y="2695493"/>
              <a:ext cx="180000" cy="1800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20" charset="-128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D340A7E-39E8-2636-2FE1-D5B1058D2D52}"/>
              </a:ext>
            </a:extLst>
          </p:cNvPr>
          <p:cNvSpPr>
            <a:spLocks noChangeAspect="1"/>
          </p:cNvSpPr>
          <p:nvPr/>
        </p:nvSpPr>
        <p:spPr bwMode="auto">
          <a:xfrm>
            <a:off x="6559048" y="2938014"/>
            <a:ext cx="2052000" cy="2052000"/>
          </a:xfrm>
          <a:prstGeom prst="rect">
            <a:avLst/>
          </a:prstGeom>
          <a:solidFill>
            <a:schemeClr val="accent1">
              <a:alpha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2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724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30D9FC7-FF27-C6FA-3096-E650257712DE}"/>
              </a:ext>
            </a:extLst>
          </p:cNvPr>
          <p:cNvGrpSpPr/>
          <p:nvPr/>
        </p:nvGrpSpPr>
        <p:grpSpPr>
          <a:xfrm>
            <a:off x="303531" y="1925087"/>
            <a:ext cx="10736895" cy="3611087"/>
            <a:chOff x="303531" y="1925087"/>
            <a:chExt cx="10736895" cy="3611087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68CB488-5AA0-0FE6-E06A-FFB6B19283DB}"/>
                </a:ext>
              </a:extLst>
            </p:cNvPr>
            <p:cNvGrpSpPr/>
            <p:nvPr/>
          </p:nvGrpSpPr>
          <p:grpSpPr>
            <a:xfrm>
              <a:off x="3510587" y="1936174"/>
              <a:ext cx="3600000" cy="3600000"/>
              <a:chOff x="5015972" y="1936174"/>
              <a:chExt cx="3600000" cy="3600000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21DF7769-BFE9-07ED-DA39-B4B334A6A768}"/>
                  </a:ext>
                </a:extLst>
              </p:cNvPr>
              <p:cNvGrpSpPr/>
              <p:nvPr/>
            </p:nvGrpSpPr>
            <p:grpSpPr>
              <a:xfrm>
                <a:off x="5015972" y="1936174"/>
                <a:ext cx="3600000" cy="3600000"/>
                <a:chOff x="5136809" y="1735218"/>
                <a:chExt cx="3600000" cy="3600000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DB3C783-AB01-44F2-BF1E-19AE882A586F}"/>
                    </a:ext>
                  </a:extLst>
                </p:cNvPr>
                <p:cNvGrpSpPr/>
                <p:nvPr/>
              </p:nvGrpSpPr>
              <p:grpSpPr>
                <a:xfrm>
                  <a:off x="5136809" y="1735218"/>
                  <a:ext cx="3600000" cy="720000"/>
                  <a:chOff x="4627756" y="1260088"/>
                  <a:chExt cx="3600000" cy="720000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E3523147-1E49-135D-98CA-56B16D8151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2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7D0055FB-4746-2E4D-AF6C-D0E4AD9A77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68538A7-BF4C-AB23-7066-75861A91DB6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4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750926AD-745B-24B7-849A-3E32FA8D841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8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52B6133-9975-5F72-3196-B57995070F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0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8A1B8FA0-4D50-79DC-5CAC-83E2C97FD6E1}"/>
                    </a:ext>
                  </a:extLst>
                </p:cNvPr>
                <p:cNvGrpSpPr/>
                <p:nvPr/>
              </p:nvGrpSpPr>
              <p:grpSpPr>
                <a:xfrm>
                  <a:off x="5136809" y="4615218"/>
                  <a:ext cx="3600000" cy="720000"/>
                  <a:chOff x="4627756" y="1260088"/>
                  <a:chExt cx="3600000" cy="720000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1D94E06A-7058-4F86-EED7-24E5EA5AE58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2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7C452AE4-6033-B388-F537-821597826D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CF307E64-D396-82F5-2594-0B25892662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4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4EA55EA2-80B0-0B36-6426-7275D41615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8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AB9AAF15-ECC1-BD5C-F55B-1C8F934C8E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0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FC4D54E-C5E5-138E-F6CA-2271E3B56D01}"/>
                    </a:ext>
                  </a:extLst>
                </p:cNvPr>
                <p:cNvGrpSpPr/>
                <p:nvPr/>
              </p:nvGrpSpPr>
              <p:grpSpPr>
                <a:xfrm>
                  <a:off x="5136809" y="3895218"/>
                  <a:ext cx="3600000" cy="720000"/>
                  <a:chOff x="4627756" y="1260088"/>
                  <a:chExt cx="3600000" cy="720000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8855B7F4-A183-78F8-915E-EE3D89391E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2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A78BDC-4130-264C-0547-0CFB8C78C9D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CBF7EB55-D9F9-4015-72C8-66387BBE2B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4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45543500-6E68-97AE-0CAD-B5D0FD92DA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8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1815BDDB-BC7D-4730-332D-2921B08622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0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1065A127-0A19-716D-4B53-74F50FDA8E95}"/>
                    </a:ext>
                  </a:extLst>
                </p:cNvPr>
                <p:cNvGrpSpPr/>
                <p:nvPr/>
              </p:nvGrpSpPr>
              <p:grpSpPr>
                <a:xfrm>
                  <a:off x="5136809" y="2455218"/>
                  <a:ext cx="3600000" cy="720000"/>
                  <a:chOff x="4627756" y="1260088"/>
                  <a:chExt cx="3600000" cy="720000"/>
                </a:xfrm>
              </p:grpSpPr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DE8283D9-1CF8-B051-A019-2A19F048007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2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3C3898AA-2461-426D-AC9E-FFAA547DC38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47890E7F-3D23-95BA-45D5-83D6A3A0DC3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4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E4E9C0AE-A9BB-A312-CD1F-8030DE9A76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8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5FA47A83-454A-5585-E90B-88C7B5A5F7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0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F8D04BD4-B91E-81AB-45C3-9B53E0918DFF}"/>
                    </a:ext>
                  </a:extLst>
                </p:cNvPr>
                <p:cNvGrpSpPr/>
                <p:nvPr/>
              </p:nvGrpSpPr>
              <p:grpSpPr>
                <a:xfrm>
                  <a:off x="5136809" y="3175218"/>
                  <a:ext cx="3600000" cy="720000"/>
                  <a:chOff x="4627756" y="1260088"/>
                  <a:chExt cx="3600000" cy="720000"/>
                </a:xfrm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90051A5A-D289-0D8B-D973-C8BCDB6962D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62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8281555E-EF6F-89CB-768B-03EE2CA82E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F8435AAE-79E0-CF23-753C-1CD302FE58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4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ED46041B-3594-DC53-F453-9F1E7CD60A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87756" y="1260088"/>
                    <a:ext cx="720000" cy="720000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74F22FB-246D-5381-1FF7-187A2C8818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507756" y="1260088"/>
                    <a:ext cx="720000" cy="720000"/>
                  </a:xfrm>
                  <a:prstGeom prst="rect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CBD5CAE-F16D-3CBC-B8EB-BAED64F424F9}"/>
                  </a:ext>
                </a:extLst>
              </p:cNvPr>
              <p:cNvGrpSpPr/>
              <p:nvPr/>
            </p:nvGrpSpPr>
            <p:grpSpPr>
              <a:xfrm>
                <a:off x="5933489" y="3258660"/>
                <a:ext cx="1440000" cy="1440000"/>
                <a:chOff x="2125532" y="3415954"/>
                <a:chExt cx="1440000" cy="1440000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10B5223E-8A04-2D69-9AEF-06D8036DFF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25532" y="3415954"/>
                  <a:ext cx="1440000" cy="1440000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20" charset="-128"/>
                  </a:endParaRPr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EE44F606-88EC-BA9D-FDF6-623F97C144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73532" y="4063954"/>
                  <a:ext cx="144000" cy="144000"/>
                </a:xfrm>
                <a:prstGeom prst="ellipse">
                  <a:avLst/>
                </a:prstGeom>
                <a:solidFill>
                  <a:srgbClr val="FF7B1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5E06A94-62F7-28C4-CC91-89D67E0B42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90851" y="4409033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4C131F7-7EFC-0B37-DDB0-A56BE221BA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434040">
                <a:off x="6988404" y="3764567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0E5CA1A-A993-BE50-8C0A-B0711AB64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36017" y="332602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7B7D4C3-FD27-E89B-AE27-EBEE889F86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88404" y="4103750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4D46FE6-B27B-23F6-9FC7-A07D04AEE6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42131" y="366833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F702686-732E-92BA-43D8-224FD0EB96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222950" y="4148592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DF651A0-14A5-E063-2FAC-408941F608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52213" y="453073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02E2AC5-79D1-2DB8-3DFA-FC0EBA6E6A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30625" y="3520174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A3717302-0FAD-C272-8E8B-A2F9BE4622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458625" y="4908014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751E686-6A0A-AFF7-5DD3-9BA42E2579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97098" y="4212229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D9C2CD4-064C-67A5-445F-184B99F82F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9880" y="442434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2466D581-C2D6-C229-3DB9-118BD7812A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8131" y="5002763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F94ABAB-0D01-996A-4294-081034BA25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53489" y="489790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ACAE20C-784C-02F7-E0C7-BBDDA14E10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33489" y="275954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37C4EBF-1F22-7230-4ADF-967BB640C7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49685" y="3592174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5CCF7A6-C1CF-66EA-4DA5-926C6E02DC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88493" y="265082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A1EB248-4BA9-6F16-10B9-3E0E74016D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1489" y="2347759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F6048A1D-6869-F8AB-6CF1-1DB28EDBD0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86851" y="245831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E6A7FF9-381B-C3E1-DBD6-9C2EDB2932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73489" y="286644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1215C40-6D0E-36BB-0057-A869AC5419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04170" y="293844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3561188-C9FC-1F89-39EB-F596A56DE6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0177" y="3067759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236948E5-A6FF-5CA7-94B9-5DDA477CB4C6}"/>
                  </a:ext>
                </a:extLst>
              </p:cNvPr>
              <p:cNvCxnSpPr>
                <a:cxnSpLocks/>
                <a:stCxn id="90" idx="0"/>
                <a:endCxn id="70" idx="4"/>
              </p:cNvCxnSpPr>
              <p:nvPr/>
            </p:nvCxnSpPr>
            <p:spPr>
              <a:xfrm flipH="1" flipV="1">
                <a:off x="6608017" y="3470021"/>
                <a:ext cx="45472" cy="4366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3671FEC3-E2F9-4FCB-C321-406C8FC5616B}"/>
                  </a:ext>
                </a:extLst>
              </p:cNvPr>
              <p:cNvCxnSpPr>
                <a:cxnSpLocks/>
                <a:stCxn id="90" idx="6"/>
                <a:endCxn id="69" idx="3"/>
              </p:cNvCxnSpPr>
              <p:nvPr/>
            </p:nvCxnSpPr>
            <p:spPr>
              <a:xfrm flipV="1">
                <a:off x="6725489" y="3862486"/>
                <a:ext cx="267742" cy="1161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7B2E7DE-E7C6-6356-297D-B3A499C5C17E}"/>
                  </a:ext>
                </a:extLst>
              </p:cNvPr>
              <p:cNvCxnSpPr>
                <a:cxnSpLocks/>
                <a:stCxn id="90" idx="6"/>
                <a:endCxn id="75" idx="3"/>
              </p:cNvCxnSpPr>
              <p:nvPr/>
            </p:nvCxnSpPr>
            <p:spPr>
              <a:xfrm flipV="1">
                <a:off x="6725489" y="3643086"/>
                <a:ext cx="826224" cy="3355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CD771A12-09E5-BB9F-C32C-3CDFFCB13F60}"/>
                  </a:ext>
                </a:extLst>
              </p:cNvPr>
              <p:cNvCxnSpPr>
                <a:cxnSpLocks/>
                <a:stCxn id="90" idx="2"/>
                <a:endCxn id="72" idx="5"/>
              </p:cNvCxnSpPr>
              <p:nvPr/>
            </p:nvCxnSpPr>
            <p:spPr>
              <a:xfrm flipH="1" flipV="1">
                <a:off x="6365043" y="3791250"/>
                <a:ext cx="216446" cy="1874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7A59057-333B-5067-2D6B-A22D4FE53133}"/>
                  </a:ext>
                </a:extLst>
              </p:cNvPr>
              <p:cNvCxnSpPr>
                <a:cxnSpLocks/>
                <a:endCxn id="90" idx="5"/>
              </p:cNvCxnSpPr>
              <p:nvPr/>
            </p:nvCxnSpPr>
            <p:spPr>
              <a:xfrm flipH="1" flipV="1">
                <a:off x="6704401" y="4029572"/>
                <a:ext cx="253888" cy="1818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AE4801FA-8651-73EE-295E-05FF91059C91}"/>
                  </a:ext>
                </a:extLst>
              </p:cNvPr>
              <p:cNvCxnSpPr>
                <a:cxnSpLocks/>
                <a:stCxn id="90" idx="4"/>
                <a:endCxn id="68" idx="1"/>
              </p:cNvCxnSpPr>
              <p:nvPr/>
            </p:nvCxnSpPr>
            <p:spPr>
              <a:xfrm>
                <a:off x="6653489" y="4050660"/>
                <a:ext cx="58450" cy="379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3E874F2B-F5F2-E49E-118C-CE7C560E6EDE}"/>
                  </a:ext>
                </a:extLst>
              </p:cNvPr>
              <p:cNvCxnSpPr>
                <a:cxnSpLocks/>
                <a:stCxn id="90" idx="2"/>
                <a:endCxn id="73" idx="7"/>
              </p:cNvCxnSpPr>
              <p:nvPr/>
            </p:nvCxnSpPr>
            <p:spPr>
              <a:xfrm flipH="1">
                <a:off x="6345862" y="3978660"/>
                <a:ext cx="235627" cy="1910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8E55000-AC35-EF31-DB30-21FE5E163876}"/>
                  </a:ext>
                </a:extLst>
              </p:cNvPr>
              <p:cNvCxnSpPr>
                <a:cxnSpLocks/>
                <a:stCxn id="90" idx="4"/>
              </p:cNvCxnSpPr>
              <p:nvPr/>
            </p:nvCxnSpPr>
            <p:spPr>
              <a:xfrm>
                <a:off x="6653489" y="4050660"/>
                <a:ext cx="358271" cy="979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60DB60E5-268C-18F1-027C-A67D45F287EB}"/>
                  </a:ext>
                </a:extLst>
              </p:cNvPr>
              <p:cNvCxnSpPr>
                <a:cxnSpLocks/>
                <a:stCxn id="90" idx="3"/>
              </p:cNvCxnSpPr>
              <p:nvPr/>
            </p:nvCxnSpPr>
            <p:spPr>
              <a:xfrm flipH="1">
                <a:off x="6291760" y="4029572"/>
                <a:ext cx="310817" cy="5011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7700D09F-F17B-0D13-B0B5-724659296EF7}"/>
                  </a:ext>
                </a:extLst>
              </p:cNvPr>
              <p:cNvCxnSpPr>
                <a:cxnSpLocks/>
                <a:stCxn id="90" idx="7"/>
                <a:endCxn id="88" idx="4"/>
              </p:cNvCxnSpPr>
              <p:nvPr/>
            </p:nvCxnSpPr>
            <p:spPr>
              <a:xfrm flipV="1">
                <a:off x="6704401" y="3211759"/>
                <a:ext cx="97776" cy="7159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8A133BC5-6438-8DA9-6DA1-65986FEFB0FF}"/>
                  </a:ext>
                </a:extLst>
              </p:cNvPr>
              <p:cNvCxnSpPr>
                <a:cxnSpLocks/>
                <a:stCxn id="90" idx="7"/>
                <a:endCxn id="86" idx="3"/>
              </p:cNvCxnSpPr>
              <p:nvPr/>
            </p:nvCxnSpPr>
            <p:spPr>
              <a:xfrm flipV="1">
                <a:off x="6704401" y="2989353"/>
                <a:ext cx="690176" cy="9383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8F26594E-3852-41C9-3F8D-DC90FC63FE5C}"/>
                  </a:ext>
                </a:extLst>
              </p:cNvPr>
              <p:cNvCxnSpPr>
                <a:cxnSpLocks/>
                <a:stCxn id="90" idx="0"/>
                <a:endCxn id="83" idx="4"/>
              </p:cNvCxnSpPr>
              <p:nvPr/>
            </p:nvCxnSpPr>
            <p:spPr>
              <a:xfrm flipV="1">
                <a:off x="6653489" y="2794821"/>
                <a:ext cx="207004" cy="11118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112AD0BB-1485-239D-CE49-2B80788F1344}"/>
                  </a:ext>
                </a:extLst>
              </p:cNvPr>
              <p:cNvCxnSpPr>
                <a:cxnSpLocks/>
                <a:stCxn id="90" idx="1"/>
              </p:cNvCxnSpPr>
              <p:nvPr/>
            </p:nvCxnSpPr>
            <p:spPr>
              <a:xfrm flipH="1" flipV="1">
                <a:off x="6033890" y="2922132"/>
                <a:ext cx="568687" cy="10056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03CA9D0-A456-A06D-A572-CA2228D179C9}"/>
                </a:ext>
              </a:extLst>
            </p:cNvPr>
            <p:cNvGrpSpPr/>
            <p:nvPr/>
          </p:nvGrpSpPr>
          <p:grpSpPr>
            <a:xfrm>
              <a:off x="303531" y="2336672"/>
              <a:ext cx="2836928" cy="2799004"/>
              <a:chOff x="1496213" y="2430846"/>
              <a:chExt cx="2836928" cy="2799004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6BCC16F-8F86-2AD4-82EB-3CFC59B711DD}"/>
                  </a:ext>
                </a:extLst>
              </p:cNvPr>
              <p:cNvGrpSpPr/>
              <p:nvPr/>
            </p:nvGrpSpPr>
            <p:grpSpPr>
              <a:xfrm>
                <a:off x="2125532" y="3341747"/>
                <a:ext cx="1440000" cy="1440000"/>
                <a:chOff x="2125532" y="3415954"/>
                <a:chExt cx="1440000" cy="1440000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B8007CBF-D165-ED46-EDFD-98441D072C2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125532" y="3415954"/>
                  <a:ext cx="1440000" cy="1440000"/>
                </a:xfrm>
                <a:prstGeom prst="ellipse">
                  <a:avLst/>
                </a:prstGeom>
                <a:solidFill>
                  <a:schemeClr val="accent1">
                    <a:alpha val="50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pitchFamily="20" charset="-128"/>
                  </a:endParaRPr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E3234D1-C9A1-9D28-BA70-F1E3B59141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73532" y="4063954"/>
                  <a:ext cx="144000" cy="144000"/>
                </a:xfrm>
                <a:prstGeom prst="ellipse">
                  <a:avLst/>
                </a:prstGeom>
                <a:solidFill>
                  <a:srgbClr val="FF7B1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654F434-74BA-BD5C-8081-A5C28509C4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2894" y="4492120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6FBCF1A-47DC-6D0A-6DB7-6B45487B77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0447" y="3847654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5DDEDB9-FD93-3595-2C2C-614F4C5F20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28060" y="340910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1461BAA-1315-0538-9039-6EBC7EF962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80447" y="4186837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8C5B9EF-EB3B-BF37-2011-59D83A8795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4174" y="375142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6D7ECBA-B5FA-7565-313C-45AA2F8E51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4993" y="4231679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D8163AF-08AF-B9E2-03D8-21A670551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44256" y="461381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F8ED6FB-1FA4-AE9C-D4AA-DAFA758390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22668" y="360326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4944F92-BFB8-015C-D2F2-BF14F50476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50668" y="499110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41829C8-1EF4-5C0A-D5EB-1BD25E782A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89141" y="4295316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70BFB9A-2864-6FDD-42F9-37B76DB1E5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923" y="450743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E6B530F-88D4-54D4-63F2-E3A59FA704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90174" y="5085850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459C30B-B633-442D-EC62-4599E51BDF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5532" y="4980995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628CBDA-4FAD-D85E-BE31-5AF6888FDF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25532" y="2842632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68CEB99-CEA3-B59E-8E00-D4E96C2CDC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41728" y="3675261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8C0AAA9-DEEA-A5EA-C754-83072EE2B9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80536" y="273390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8675596-8E0F-5427-348A-CB8B3A05F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3532" y="2430846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D662AF2-92E0-AED9-03BC-845A1FD228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78894" y="254139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080C646-83F3-69F4-C736-2801FCBBEA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5532" y="294952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65E4E8-19AC-0FF4-72CA-DAFA15EC42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6213" y="3021528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98887B-17FB-4905-1913-C78BE4F890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2220" y="3150846"/>
                <a:ext cx="144000" cy="144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84898990-B7EA-F745-8B16-398140808DF6}"/>
                </a:ext>
              </a:extLst>
            </p:cNvPr>
            <p:cNvGrpSpPr/>
            <p:nvPr/>
          </p:nvGrpSpPr>
          <p:grpSpPr>
            <a:xfrm>
              <a:off x="7440426" y="1925087"/>
              <a:ext cx="3600000" cy="3600000"/>
              <a:chOff x="5136809" y="1735218"/>
              <a:chExt cx="3600000" cy="3600000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CBDCA24B-27F9-161A-989A-E5B67FBFDD53}"/>
                  </a:ext>
                </a:extLst>
              </p:cNvPr>
              <p:cNvGrpSpPr/>
              <p:nvPr/>
            </p:nvGrpSpPr>
            <p:grpSpPr>
              <a:xfrm>
                <a:off x="5136809" y="1735218"/>
                <a:ext cx="3600000" cy="720000"/>
                <a:chOff x="4627756" y="1260088"/>
                <a:chExt cx="3600000" cy="720000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AC998F06-6883-4D44-A243-185A2ABD4B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9D287DAD-7341-CBBB-D83F-3509158A49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F41D6B38-FC15-8499-C672-904AE906DC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4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969CB4A9-B86E-5229-94A3-F9A5CC7848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8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CA0026D8-BCA3-BF0D-DD17-7871D08F11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445CD8E3-2EA6-0CF3-D26D-E06B7CB0CC80}"/>
                  </a:ext>
                </a:extLst>
              </p:cNvPr>
              <p:cNvGrpSpPr/>
              <p:nvPr/>
            </p:nvGrpSpPr>
            <p:grpSpPr>
              <a:xfrm>
                <a:off x="5136809" y="4615218"/>
                <a:ext cx="3600000" cy="720000"/>
                <a:chOff x="4627756" y="1260088"/>
                <a:chExt cx="3600000" cy="720000"/>
              </a:xfrm>
            </p:grpSpPr>
            <p:sp>
              <p:nvSpPr>
                <p:cNvPr id="195" name="Rectangle 194">
                  <a:extLst>
                    <a:ext uri="{FF2B5EF4-FFF2-40B4-BE49-F238E27FC236}">
                      <a16:creationId xmlns:a16="http://schemas.microsoft.com/office/drawing/2014/main" id="{ECEBCFA2-635B-94A4-8343-0B73CE1961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FCF30FE6-34D7-6C92-0C4A-9BAE7394DDE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E9B568F3-3F36-9E84-8155-E11CB962C0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4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CF1AF532-45B9-EA04-E448-3CA8E46693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8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2344C1B6-C9A1-97A9-BC95-646F20615D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93D6E7F3-55A6-8E92-D40C-20C8A3724793}"/>
                  </a:ext>
                </a:extLst>
              </p:cNvPr>
              <p:cNvGrpSpPr/>
              <p:nvPr/>
            </p:nvGrpSpPr>
            <p:grpSpPr>
              <a:xfrm>
                <a:off x="5136809" y="3895218"/>
                <a:ext cx="3600000" cy="720000"/>
                <a:chOff x="4627756" y="1260088"/>
                <a:chExt cx="3600000" cy="720000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9E54BB3D-2854-0CF7-4ED3-52DFA78434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02A42E79-A08F-0C43-377E-C52C3A1018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3C69DE2B-FDD4-564A-DBF4-0BFF6708B9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4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7073CF7B-0167-A5D7-44BE-F88A96B03C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8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94" name="Rectangle 193">
                  <a:extLst>
                    <a:ext uri="{FF2B5EF4-FFF2-40B4-BE49-F238E27FC236}">
                      <a16:creationId xmlns:a16="http://schemas.microsoft.com/office/drawing/2014/main" id="{A62928F5-9C0F-36CA-A915-DBD679B421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ED614DC9-88DE-31D6-9653-496CDE4A8382}"/>
                  </a:ext>
                </a:extLst>
              </p:cNvPr>
              <p:cNvGrpSpPr/>
              <p:nvPr/>
            </p:nvGrpSpPr>
            <p:grpSpPr>
              <a:xfrm>
                <a:off x="5136809" y="2455218"/>
                <a:ext cx="3600000" cy="720000"/>
                <a:chOff x="4627756" y="1260088"/>
                <a:chExt cx="3600000" cy="720000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A52C1AC4-961F-37B3-FE18-81D763DAD3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82BDAE14-E043-8855-96C5-821B40A2D1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7756" y="1260088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8FA0B159-F264-D60A-CF70-30DE3A53209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47756" y="1260088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4E4CB2B4-D2FE-B459-73C1-6B9008F6F3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87756" y="1260088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D1A9F0C4-0940-CC73-BACE-236F10AB1D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B36F0DBD-0546-2FB2-1FF5-434196BA9612}"/>
                  </a:ext>
                </a:extLst>
              </p:cNvPr>
              <p:cNvGrpSpPr/>
              <p:nvPr/>
            </p:nvGrpSpPr>
            <p:grpSpPr>
              <a:xfrm>
                <a:off x="5136809" y="3175218"/>
                <a:ext cx="3600000" cy="720000"/>
                <a:chOff x="4627756" y="1260088"/>
                <a:chExt cx="3600000" cy="720000"/>
              </a:xfrm>
            </p:grpSpPr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5B8C7EF-207F-1DD0-5261-36E5C317CD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62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D43F3743-01CB-161E-A143-6D93AA931D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67756" y="1260088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112DCE82-9673-4F07-9792-08025D56EC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4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4DC8BA90-7B02-D7C2-1365-8DF7DC0183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87756" y="1260088"/>
                  <a:ext cx="720000" cy="720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F252E48C-99C4-3E23-AF10-F69268068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07756" y="1260088"/>
                  <a:ext cx="720000" cy="7200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9DD1A633-B141-B562-050F-A080FDAD13ED}"/>
                </a:ext>
              </a:extLst>
            </p:cNvPr>
            <p:cNvGrpSpPr/>
            <p:nvPr/>
          </p:nvGrpSpPr>
          <p:grpSpPr>
            <a:xfrm>
              <a:off x="8357943" y="3247573"/>
              <a:ext cx="1440000" cy="1440000"/>
              <a:chOff x="2125532" y="3415954"/>
              <a:chExt cx="1440000" cy="1440000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6AFCB4D8-35A2-9D65-7D4F-BC0EA6CAB5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125532" y="3415954"/>
                <a:ext cx="1440000" cy="144000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20" charset="-128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D7E6F774-8EF8-C3E4-CE58-D6973AC4EA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3532" y="4063954"/>
                <a:ext cx="144000" cy="144000"/>
              </a:xfrm>
              <a:prstGeom prst="ellipse">
                <a:avLst/>
              </a:prstGeom>
              <a:solidFill>
                <a:srgbClr val="FF7B1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F2A778F-7A49-1642-DD4E-70F8E0539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15305" y="4397946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EE61C046-0AC0-CADA-C518-B45FEBC3EB11}"/>
                </a:ext>
              </a:extLst>
            </p:cNvPr>
            <p:cNvSpPr>
              <a:spLocks noChangeAspect="1"/>
            </p:cNvSpPr>
            <p:nvPr/>
          </p:nvSpPr>
          <p:spPr>
            <a:xfrm rot="1434040">
              <a:off x="9412858" y="3753480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0BD0F58-41B7-C81E-F072-49CDB4D1A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0471" y="331493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B011F658-4ED8-AF54-D11A-E4C2CD05F3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12858" y="409266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2D6F941C-C3BB-AEA9-CBB5-7C77A1623E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6585" y="3657251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037AD78-E942-555B-065B-CC98C6E2B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47404" y="4137505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6D6024C-F050-4794-25D9-D835856CB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6667" y="451964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4E81D05-FF84-AD07-1D96-B71CD912F8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55079" y="3509087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D61D993-200E-5EAE-5FCB-1D83AD333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3079" y="4896927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7DA9F19-50C5-50AE-B06B-89D98C542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21552" y="4201142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97C71994-94A7-A933-9262-F6E92474EC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34334" y="4413261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0F648EF-F723-2502-97A8-784F64AA2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22585" y="4991676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B9ACAFB5-B5BB-2D59-727C-BD9269344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7943" y="4886821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8ADFAE6-69CB-C841-4758-F66A8BEDAF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7943" y="274845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92E477FF-2E92-0E1A-16E6-D278D225E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4139" y="3581087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2EA1D735-C5EF-4972-621E-76DB5F6F7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12947" y="263973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BEB9B7-33A8-2A5B-9947-084D517934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5943" y="2336672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8E66B1ED-E558-E313-9EA8-7ACF1E4408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11305" y="244722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712A79C-40B3-C0CB-6BDB-D94B8222DB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97943" y="285535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9C65584-D9FB-27A9-4219-0F3B00628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8624" y="2927354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942921B-A8EB-F053-0370-17D5E26E7A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4631" y="3056672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69EF0EA0-4707-A314-BC73-B3AA4E21F137}"/>
                </a:ext>
              </a:extLst>
            </p:cNvPr>
            <p:cNvCxnSpPr>
              <a:cxnSpLocks/>
              <a:stCxn id="174" idx="0"/>
              <a:endCxn id="141" idx="4"/>
            </p:cNvCxnSpPr>
            <p:nvPr/>
          </p:nvCxnSpPr>
          <p:spPr>
            <a:xfrm flipH="1" flipV="1">
              <a:off x="9032471" y="3458934"/>
              <a:ext cx="45472" cy="436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0FC70AA5-DE03-7876-E69F-F2BCDB93235D}"/>
                </a:ext>
              </a:extLst>
            </p:cNvPr>
            <p:cNvCxnSpPr>
              <a:cxnSpLocks/>
              <a:stCxn id="174" idx="6"/>
              <a:endCxn id="140" idx="3"/>
            </p:cNvCxnSpPr>
            <p:nvPr/>
          </p:nvCxnSpPr>
          <p:spPr>
            <a:xfrm flipV="1">
              <a:off x="9149943" y="3851399"/>
              <a:ext cx="267742" cy="116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2270A04-E11D-920C-A1DE-FD093636990F}"/>
                </a:ext>
              </a:extLst>
            </p:cNvPr>
            <p:cNvCxnSpPr>
              <a:cxnSpLocks/>
              <a:stCxn id="174" idx="6"/>
              <a:endCxn id="146" idx="3"/>
            </p:cNvCxnSpPr>
            <p:nvPr/>
          </p:nvCxnSpPr>
          <p:spPr>
            <a:xfrm flipV="1">
              <a:off x="9149943" y="3631999"/>
              <a:ext cx="826224" cy="335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8C01E3B-84B8-1F66-0A0C-DF3100F82F7B}"/>
                </a:ext>
              </a:extLst>
            </p:cNvPr>
            <p:cNvCxnSpPr>
              <a:cxnSpLocks/>
              <a:stCxn id="174" idx="2"/>
              <a:endCxn id="143" idx="5"/>
            </p:cNvCxnSpPr>
            <p:nvPr/>
          </p:nvCxnSpPr>
          <p:spPr>
            <a:xfrm flipH="1" flipV="1">
              <a:off x="8789497" y="3780163"/>
              <a:ext cx="216446" cy="187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07BF93CA-3E94-D097-2F3F-5B20E197CE5D}"/>
                </a:ext>
              </a:extLst>
            </p:cNvPr>
            <p:cNvCxnSpPr>
              <a:cxnSpLocks/>
              <a:endCxn id="174" idx="5"/>
            </p:cNvCxnSpPr>
            <p:nvPr/>
          </p:nvCxnSpPr>
          <p:spPr>
            <a:xfrm flipH="1" flipV="1">
              <a:off x="9128855" y="4018485"/>
              <a:ext cx="253888" cy="181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8BE897B1-8CA7-E359-83CE-64DF236859C2}"/>
                </a:ext>
              </a:extLst>
            </p:cNvPr>
            <p:cNvCxnSpPr>
              <a:cxnSpLocks/>
              <a:stCxn id="174" idx="4"/>
              <a:endCxn id="139" idx="1"/>
            </p:cNvCxnSpPr>
            <p:nvPr/>
          </p:nvCxnSpPr>
          <p:spPr>
            <a:xfrm>
              <a:off x="9077943" y="4039573"/>
              <a:ext cx="58450" cy="379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7C5D8190-787C-42D0-F07F-28313781FE90}"/>
                </a:ext>
              </a:extLst>
            </p:cNvPr>
            <p:cNvCxnSpPr>
              <a:cxnSpLocks/>
              <a:stCxn id="174" idx="2"/>
              <a:endCxn id="144" idx="7"/>
            </p:cNvCxnSpPr>
            <p:nvPr/>
          </p:nvCxnSpPr>
          <p:spPr>
            <a:xfrm flipH="1">
              <a:off x="8770316" y="3967573"/>
              <a:ext cx="235627" cy="191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7A932E26-0AA6-914A-3758-6AB078E3C34B}"/>
                </a:ext>
              </a:extLst>
            </p:cNvPr>
            <p:cNvCxnSpPr>
              <a:cxnSpLocks/>
              <a:stCxn id="174" idx="4"/>
            </p:cNvCxnSpPr>
            <p:nvPr/>
          </p:nvCxnSpPr>
          <p:spPr>
            <a:xfrm>
              <a:off x="9077943" y="4039573"/>
              <a:ext cx="358271" cy="97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185C256-BB6C-4D50-EAFF-AB6A56C70496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 flipH="1">
              <a:off x="8716214" y="4018485"/>
              <a:ext cx="310817" cy="5011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A10ACEF4-C5D9-674E-C555-37EED103FEA5}"/>
                </a:ext>
              </a:extLst>
            </p:cNvPr>
            <p:cNvCxnSpPr>
              <a:cxnSpLocks/>
              <a:stCxn id="174" idx="7"/>
              <a:endCxn id="159" idx="4"/>
            </p:cNvCxnSpPr>
            <p:nvPr/>
          </p:nvCxnSpPr>
          <p:spPr>
            <a:xfrm flipV="1">
              <a:off x="9128855" y="3200672"/>
              <a:ext cx="97776" cy="715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B73AF9A-11D6-4882-2800-B9F29FC66D42}"/>
                </a:ext>
              </a:extLst>
            </p:cNvPr>
            <p:cNvCxnSpPr>
              <a:cxnSpLocks/>
              <a:stCxn id="174" idx="7"/>
              <a:endCxn id="157" idx="3"/>
            </p:cNvCxnSpPr>
            <p:nvPr/>
          </p:nvCxnSpPr>
          <p:spPr>
            <a:xfrm flipV="1">
              <a:off x="9128855" y="2978266"/>
              <a:ext cx="690176" cy="9383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C12AFB42-0B9D-A341-6CFF-F052EBFDCC83}"/>
                </a:ext>
              </a:extLst>
            </p:cNvPr>
            <p:cNvCxnSpPr>
              <a:cxnSpLocks/>
              <a:stCxn id="174" idx="0"/>
              <a:endCxn id="154" idx="4"/>
            </p:cNvCxnSpPr>
            <p:nvPr/>
          </p:nvCxnSpPr>
          <p:spPr>
            <a:xfrm flipV="1">
              <a:off x="9077943" y="2783734"/>
              <a:ext cx="207004" cy="1111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3D1281DB-11BD-8CD5-D6C2-913EE95AE50D}"/>
                </a:ext>
              </a:extLst>
            </p:cNvPr>
            <p:cNvCxnSpPr>
              <a:cxnSpLocks/>
              <a:stCxn id="174" idx="1"/>
            </p:cNvCxnSpPr>
            <p:nvPr/>
          </p:nvCxnSpPr>
          <p:spPr>
            <a:xfrm flipH="1" flipV="1">
              <a:off x="8458344" y="2911045"/>
              <a:ext cx="568687" cy="10056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13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EACFAD3-C79A-F2D0-EDC8-42636EF38591}"/>
              </a:ext>
            </a:extLst>
          </p:cNvPr>
          <p:cNvGrpSpPr/>
          <p:nvPr/>
        </p:nvGrpSpPr>
        <p:grpSpPr>
          <a:xfrm>
            <a:off x="1095168" y="1539570"/>
            <a:ext cx="7920000" cy="4961071"/>
            <a:chOff x="1095168" y="1539570"/>
            <a:chExt cx="7920000" cy="496107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91B7648-4376-AEAF-451C-426EDE01D0EF}"/>
                </a:ext>
              </a:extLst>
            </p:cNvPr>
            <p:cNvSpPr/>
            <p:nvPr/>
          </p:nvSpPr>
          <p:spPr>
            <a:xfrm>
              <a:off x="1691930" y="1539570"/>
              <a:ext cx="6726476" cy="4233798"/>
            </a:xfrm>
            <a:prstGeom prst="roundRect">
              <a:avLst>
                <a:gd name="adj" fmla="val 3945"/>
              </a:avLst>
            </a:prstGeom>
            <a:ln w="38100"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compute</a:t>
              </a:r>
            </a:p>
            <a:p>
              <a:pPr algn="ctr"/>
              <a:r>
                <a:rPr lang="en-GB" dirty="0">
                  <a:solidFill>
                    <a:srgbClr val="002060"/>
                  </a:solidFill>
                </a:rPr>
                <a:t>node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5348CBF-1786-1A25-8D9A-7F3546C18FE2}"/>
                </a:ext>
              </a:extLst>
            </p:cNvPr>
            <p:cNvSpPr/>
            <p:nvPr/>
          </p:nvSpPr>
          <p:spPr bwMode="auto">
            <a:xfrm>
              <a:off x="3717111" y="4023066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5800F7B-BEE2-42E1-0F78-7C11F5E2F1A9}"/>
                </a:ext>
              </a:extLst>
            </p:cNvPr>
            <p:cNvSpPr/>
            <p:nvPr/>
          </p:nvSpPr>
          <p:spPr bwMode="auto">
            <a:xfrm>
              <a:off x="5366833" y="4013578"/>
              <a:ext cx="108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E2C4ED-09AC-4C41-BA4F-C7C50A72A824}"/>
                </a:ext>
              </a:extLst>
            </p:cNvPr>
            <p:cNvGrpSpPr/>
            <p:nvPr/>
          </p:nvGrpSpPr>
          <p:grpSpPr>
            <a:xfrm>
              <a:off x="1848288" y="1684800"/>
              <a:ext cx="2520280" cy="3976448"/>
              <a:chOff x="1547664" y="1684800"/>
              <a:chExt cx="2520280" cy="3976448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AE0A0A0-0455-1284-B885-FF55055B4F1A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4800" baseline="0" dirty="0">
                    <a:solidFill>
                      <a:srgbClr val="003D62"/>
                    </a:solidFill>
                    <a:latin typeface="+mn-lt"/>
                  </a:rPr>
                  <a:t>CPU0</a:t>
                </a:r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 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92424B4-4324-17AB-F5CF-2A565CB068AB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01EFD690-B96C-835D-B01D-CCCDF076BAC3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E9E9B76-B82A-391D-FA34-5CDB22BB2EA0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AF937C3-97AA-6DC3-BD91-CB272E7948FA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397EE438-B347-1991-1772-7468B0CB498D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F2CF7839-97CA-5C8B-3196-CF83D9B02838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602411C-FC3D-D529-7DD5-07ED00FA9EBF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0C364BCA-0A16-6072-D79E-96B7C205F70C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45A329AA-D375-09D3-24F7-AE3A1529BBEA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EEA93E1-D7D2-BF24-D880-3AE23CA10742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9B0A189E-CC8C-133B-FEFA-4303EF754B17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DRAM0</a:t>
                </a: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39EED182-E8BE-0284-F87F-B794BE187E35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8E3772C-F49A-3B35-EF61-C8703E5C9170}"/>
                </a:ext>
              </a:extLst>
            </p:cNvPr>
            <p:cNvSpPr/>
            <p:nvPr/>
          </p:nvSpPr>
          <p:spPr bwMode="auto">
            <a:xfrm>
              <a:off x="4721972" y="3845308"/>
              <a:ext cx="720000" cy="375777"/>
            </a:xfrm>
            <a:prstGeom prst="roundRect">
              <a:avLst/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aseline="0" dirty="0">
                  <a:solidFill>
                    <a:srgbClr val="003D62"/>
                  </a:solidFill>
                  <a:latin typeface="+mn-lt"/>
                </a:rPr>
                <a:t>I/O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52AF94F-0217-9705-F437-ECC77821E260}"/>
                </a:ext>
              </a:extLst>
            </p:cNvPr>
            <p:cNvGrpSpPr/>
            <p:nvPr/>
          </p:nvGrpSpPr>
          <p:grpSpPr>
            <a:xfrm>
              <a:off x="5757798" y="1724381"/>
              <a:ext cx="2520280" cy="3976448"/>
              <a:chOff x="1547664" y="1684800"/>
              <a:chExt cx="2520280" cy="3976448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E5A3DD71-FA1E-36CC-0B97-A8EE52D58A4F}"/>
                  </a:ext>
                </a:extLst>
              </p:cNvPr>
              <p:cNvSpPr/>
              <p:nvPr/>
            </p:nvSpPr>
            <p:spPr bwMode="auto">
              <a:xfrm>
                <a:off x="1547664" y="1684800"/>
                <a:ext cx="2520280" cy="2160239"/>
              </a:xfrm>
              <a:prstGeom prst="roundRect">
                <a:avLst>
                  <a:gd name="adj" fmla="val 1464"/>
                </a:avLst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91440" tIns="45720" rIns="18000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r"/>
                <a:r>
                  <a:rPr lang="en-US" sz="4800" baseline="0" dirty="0">
                    <a:solidFill>
                      <a:srgbClr val="003D62"/>
                    </a:solidFill>
                    <a:latin typeface="+mn-lt"/>
                  </a:rPr>
                  <a:t>CPU1</a:t>
                </a:r>
                <a:r>
                  <a:rPr lang="en-US" sz="6000" baseline="0" dirty="0">
                    <a:solidFill>
                      <a:srgbClr val="003D62"/>
                    </a:solidFill>
                    <a:latin typeface="+mn-lt"/>
                  </a:rPr>
                  <a:t> </a:t>
                </a: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9CECC09-2F18-B6A7-53AB-92C6579DCE8B}"/>
                  </a:ext>
                </a:extLst>
              </p:cNvPr>
              <p:cNvGrpSpPr/>
              <p:nvPr/>
            </p:nvGrpSpPr>
            <p:grpSpPr>
              <a:xfrm>
                <a:off x="1646856" y="2144904"/>
                <a:ext cx="692178" cy="540000"/>
                <a:chOff x="1646856" y="2132855"/>
                <a:chExt cx="692178" cy="540000"/>
              </a:xfrm>
            </p:grpSpPr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A2A86B44-EC1A-6F5F-A47F-58ED0AD9F8AB}"/>
                    </a:ext>
                  </a:extLst>
                </p:cNvPr>
                <p:cNvSpPr/>
                <p:nvPr/>
              </p:nvSpPr>
              <p:spPr bwMode="auto">
                <a:xfrm>
                  <a:off x="1646856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BFDD6547-0AF7-F146-E3D4-DB1A24872CE6}"/>
                    </a:ext>
                  </a:extLst>
                </p:cNvPr>
                <p:cNvSpPr/>
                <p:nvPr/>
              </p:nvSpPr>
              <p:spPr bwMode="auto">
                <a:xfrm>
                  <a:off x="2054285" y="2132855"/>
                  <a:ext cx="284749" cy="540000"/>
                </a:xfrm>
                <a:prstGeom prst="roundRect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L1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DF9649B-D182-1CC4-752B-0198BDE70E47}"/>
                  </a:ext>
                </a:extLst>
              </p:cNvPr>
              <p:cNvGrpSpPr/>
              <p:nvPr/>
            </p:nvGrpSpPr>
            <p:grpSpPr>
              <a:xfrm>
                <a:off x="1646856" y="1720329"/>
                <a:ext cx="692178" cy="412527"/>
                <a:chOff x="1646856" y="1720329"/>
                <a:chExt cx="692178" cy="412527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69256903-CA49-419A-1941-B384C0D7579B}"/>
                    </a:ext>
                  </a:extLst>
                </p:cNvPr>
                <p:cNvSpPr/>
                <p:nvPr/>
              </p:nvSpPr>
              <p:spPr bwMode="auto">
                <a:xfrm>
                  <a:off x="1646856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P1</a:t>
                  </a:r>
                </a:p>
              </p:txBody>
            </p:sp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9A10BE3C-DE64-A821-BAFB-0CF5EDD8E67C}"/>
                    </a:ext>
                  </a:extLst>
                </p:cNvPr>
                <p:cNvSpPr/>
                <p:nvPr/>
              </p:nvSpPr>
              <p:spPr bwMode="auto">
                <a:xfrm>
                  <a:off x="2054285" y="1720329"/>
                  <a:ext cx="284749" cy="412527"/>
                </a:xfrm>
                <a:prstGeom prst="roundRect">
                  <a:avLst/>
                </a:prstGeom>
                <a:solidFill>
                  <a:srgbClr val="FF7C10"/>
                </a:solidFill>
                <a:ln w="9525" cap="flat" cmpd="sng" algn="ctr">
                  <a:solidFill>
                    <a:schemeClr val="accent5">
                      <a:lumMod val="9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rgbClr val="003D62"/>
                      </a:solidFill>
                      <a:latin typeface="+mn-lt"/>
                    </a:rPr>
                    <a:t>P2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4C45A99-4FB6-C6B4-422E-E11DBB6CC149}"/>
                  </a:ext>
                </a:extLst>
              </p:cNvPr>
              <p:cNvGrpSpPr/>
              <p:nvPr/>
            </p:nvGrpSpPr>
            <p:grpSpPr>
              <a:xfrm>
                <a:off x="1646856" y="2696952"/>
                <a:ext cx="692178" cy="719999"/>
                <a:chOff x="1646856" y="2709001"/>
                <a:chExt cx="692178" cy="719999"/>
              </a:xfrm>
            </p:grpSpPr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3B467425-B0C7-947A-7A7F-013BD3CFD026}"/>
                    </a:ext>
                  </a:extLst>
                </p:cNvPr>
                <p:cNvSpPr/>
                <p:nvPr/>
              </p:nvSpPr>
              <p:spPr bwMode="auto">
                <a:xfrm>
                  <a:off x="1646856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0684C023-5BA9-AA66-ED9F-A25DB2534220}"/>
                    </a:ext>
                  </a:extLst>
                </p:cNvPr>
                <p:cNvSpPr/>
                <p:nvPr/>
              </p:nvSpPr>
              <p:spPr bwMode="auto">
                <a:xfrm>
                  <a:off x="2054285" y="2709001"/>
                  <a:ext cx="284749" cy="719999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 w="952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scene3d>
                  <a:camera prst="orthographicFront"/>
                  <a:lightRig rig="threePt" dir="t"/>
                </a:scene3d>
                <a:sp3d>
                  <a:bevelT/>
                  <a:bevelB/>
                </a:sp3d>
              </p:spPr>
              <p:txBody>
                <a:bodyPr vert="vert270" wrap="square" lIns="36000" tIns="46800" rIns="3600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aseline="0" dirty="0">
                      <a:solidFill>
                        <a:schemeClr val="bg1"/>
                      </a:solidFill>
                      <a:latin typeface="+mn-lt"/>
                    </a:rPr>
                    <a:t>l2</a:t>
                  </a:r>
                </a:p>
              </p:txBody>
            </p:sp>
          </p:grp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1AE03C3-398B-CAD4-B772-11112445A39C}"/>
                  </a:ext>
                </a:extLst>
              </p:cNvPr>
              <p:cNvSpPr/>
              <p:nvPr/>
            </p:nvSpPr>
            <p:spPr bwMode="auto">
              <a:xfrm>
                <a:off x="1646855" y="3429000"/>
                <a:ext cx="2321897" cy="375777"/>
              </a:xfrm>
              <a:prstGeom prst="roundRect">
                <a:avLst/>
              </a:prstGeom>
              <a:solidFill>
                <a:srgbClr val="2C4691"/>
              </a:solidFill>
              <a:ln w="9525" cap="flat" cmpd="sng" algn="ctr">
                <a:solidFill>
                  <a:schemeClr val="accent5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chemeClr val="bg1"/>
                    </a:solidFill>
                    <a:latin typeface="+mn-lt"/>
                  </a:rPr>
                  <a:t>L3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3522E6CE-3425-6123-AAB5-AE85C7694D38}"/>
                  </a:ext>
                </a:extLst>
              </p:cNvPr>
              <p:cNvSpPr/>
              <p:nvPr/>
            </p:nvSpPr>
            <p:spPr bwMode="auto">
              <a:xfrm>
                <a:off x="1547664" y="4221085"/>
                <a:ext cx="2520280" cy="1440163"/>
              </a:xfrm>
              <a:prstGeom prst="roundRect">
                <a:avLst/>
              </a:prstGeom>
              <a:solidFill>
                <a:srgbClr val="B2230A"/>
              </a:solidFill>
              <a:ln w="9525" cap="flat" cmpd="sng" algn="ctr">
                <a:solidFill>
                  <a:srgbClr val="B80B1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4000" baseline="0" dirty="0">
                    <a:solidFill>
                      <a:srgbClr val="003D62"/>
                    </a:solidFill>
                    <a:latin typeface="+mn-lt"/>
                  </a:rPr>
                  <a:t>DRAM1</a:t>
                </a:r>
              </a:p>
            </p:txBody>
          </p: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DA779AE4-83FF-217A-D0A8-FE6CB76CA377}"/>
                  </a:ext>
                </a:extLst>
              </p:cNvPr>
              <p:cNvSpPr/>
              <p:nvPr/>
            </p:nvSpPr>
            <p:spPr bwMode="auto">
              <a:xfrm>
                <a:off x="1916855" y="3835178"/>
                <a:ext cx="1800256" cy="375777"/>
              </a:xfrm>
              <a:prstGeom prst="roundRect">
                <a:avLst/>
              </a:prstGeom>
              <a:solidFill>
                <a:srgbClr val="7BA031"/>
              </a:solidFill>
              <a:ln w="9525" cap="flat" cmpd="sng" algn="ctr">
                <a:solidFill>
                  <a:srgbClr val="7BA03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/>
                <a:bevelB/>
              </a:sp3d>
            </p:spPr>
            <p:txBody>
              <a:bodyPr vert="horz" wrap="square" lIns="36000" tIns="46800" rIns="3600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aseline="0" dirty="0">
                    <a:solidFill>
                      <a:srgbClr val="003D62"/>
                    </a:solidFill>
                    <a:latin typeface="+mn-lt"/>
                  </a:rPr>
                  <a:t>memory channels</a:t>
                </a: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ABEAEF4-1861-55D1-C0C4-13661C748860}"/>
                </a:ext>
              </a:extLst>
            </p:cNvPr>
            <p:cNvSpPr/>
            <p:nvPr/>
          </p:nvSpPr>
          <p:spPr bwMode="auto">
            <a:xfrm rot="5400000">
              <a:off x="4173168" y="5114698"/>
              <a:ext cx="1800000" cy="36000"/>
            </a:xfrm>
            <a:prstGeom prst="roundRect">
              <a:avLst>
                <a:gd name="adj" fmla="val 0"/>
              </a:avLst>
            </a:prstGeom>
            <a:solidFill>
              <a:srgbClr val="7BA031"/>
            </a:solidFill>
            <a:ln w="9525" cap="flat" cmpd="sng" algn="ctr">
              <a:solidFill>
                <a:srgbClr val="7BA03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txBody>
            <a:bodyPr vert="horz" wrap="square" lIns="36000" tIns="46800" rIns="3600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en-US" sz="1600" baseline="0" dirty="0">
                <a:solidFill>
                  <a:srgbClr val="003D62"/>
                </a:solidFill>
                <a:latin typeface="+mn-lt"/>
              </a:endParaRPr>
            </a:p>
          </p:txBody>
        </p:sp>
        <p:sp>
          <p:nvSpPr>
            <p:cNvPr id="37" name="Left-right Arrow 36">
              <a:extLst>
                <a:ext uri="{FF2B5EF4-FFF2-40B4-BE49-F238E27FC236}">
                  <a16:creationId xmlns:a16="http://schemas.microsoft.com/office/drawing/2014/main" id="{768E5D58-AC61-2C59-00B6-74712A3526B4}"/>
                </a:ext>
              </a:extLst>
            </p:cNvPr>
            <p:cNvSpPr/>
            <p:nvPr/>
          </p:nvSpPr>
          <p:spPr>
            <a:xfrm>
              <a:off x="1095168" y="5911917"/>
              <a:ext cx="7920000" cy="588724"/>
            </a:xfrm>
            <a:prstGeom prst="leftRightArrow">
              <a:avLst/>
            </a:prstGeom>
            <a:solidFill>
              <a:srgbClr val="85AB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002060"/>
                  </a:solidFill>
                </a:rPr>
                <a:t>Interconnect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367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ADE262E-959D-9783-FA41-10BC9B1D484A}"/>
              </a:ext>
            </a:extLst>
          </p:cNvPr>
          <p:cNvGrpSpPr/>
          <p:nvPr/>
        </p:nvGrpSpPr>
        <p:grpSpPr>
          <a:xfrm>
            <a:off x="2418493" y="2154342"/>
            <a:ext cx="5991078" cy="3650922"/>
            <a:chOff x="2418493" y="2154342"/>
            <a:chExt cx="5991078" cy="365092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5556D6-4C52-06C4-1B0E-D6D8E8907C35}"/>
                </a:ext>
              </a:extLst>
            </p:cNvPr>
            <p:cNvGrpSpPr/>
            <p:nvPr/>
          </p:nvGrpSpPr>
          <p:grpSpPr>
            <a:xfrm>
              <a:off x="2418493" y="2154342"/>
              <a:ext cx="5991078" cy="3650922"/>
              <a:chOff x="2418493" y="2154342"/>
              <a:chExt cx="5991078" cy="3650922"/>
            </a:xfrm>
          </p:grpSpPr>
          <p:cxnSp>
            <p:nvCxnSpPr>
              <p:cNvPr id="5" name="Straight Arrow Connector 4"/>
              <p:cNvCxnSpPr/>
              <p:nvPr/>
            </p:nvCxnSpPr>
            <p:spPr bwMode="auto">
              <a:xfrm>
                <a:off x="2988459" y="5394702"/>
                <a:ext cx="5040560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D6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Straight Arrow Connector 5"/>
              <p:cNvCxnSpPr/>
              <p:nvPr/>
            </p:nvCxnSpPr>
            <p:spPr bwMode="auto">
              <a:xfrm flipV="1">
                <a:off x="2988459" y="2154342"/>
                <a:ext cx="0" cy="324036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3D6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V="1">
                <a:off x="2988459" y="2874422"/>
                <a:ext cx="2304256" cy="25202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5292715" y="2874422"/>
                <a:ext cx="266429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solid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295801" y="5466710"/>
                    <a:ext cx="2979277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003D62"/>
                        </a:solidFill>
                        <a:latin typeface="+mj-lt"/>
                      </a:rPr>
                      <a:t>Computational intensity 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3D6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a14:m>
                    <a:r>
                      <a:rPr lang="en-US" sz="1600" dirty="0">
                        <a:solidFill>
                          <a:srgbClr val="003D62"/>
                        </a:solidFill>
                        <a:latin typeface="+mj-lt"/>
                      </a:rPr>
                      <a:t>) [F/B]</a:t>
                    </a:r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5801" y="5466710"/>
                    <a:ext cx="2979277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77" t="-3704" b="-22222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/>
              <p:cNvSpPr txBox="1"/>
              <p:nvPr/>
            </p:nvSpPr>
            <p:spPr>
              <a:xfrm rot="16200000">
                <a:off x="1685055" y="3615115"/>
                <a:ext cx="1836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3D62"/>
                    </a:solidFill>
                    <a:latin typeface="+mj-lt"/>
                  </a:rPr>
                  <a:t>Performance [F/s]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 rot="18753246">
                    <a:off x="3781423" y="3591584"/>
                    <a:ext cx="57137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7E002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solidFill>
                                <a:srgbClr val="7E002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E002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1600" b="0" dirty="0">
                      <a:solidFill>
                        <a:srgbClr val="7E002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753246">
                    <a:off x="3781423" y="3591584"/>
                    <a:ext cx="571375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TextBox 23"/>
              <p:cNvSpPr txBox="1"/>
              <p:nvPr/>
            </p:nvSpPr>
            <p:spPr>
              <a:xfrm>
                <a:off x="3434551" y="2401428"/>
                <a:ext cx="43787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3D62"/>
                    </a:solidFill>
                    <a:latin typeface="+mj-lt"/>
                  </a:rPr>
                  <a:t>Bandwidth limited &lt;-|-&gt; peak performance limited </a:t>
                </a:r>
              </a:p>
            </p:txBody>
          </p:sp>
          <p:cxnSp>
            <p:nvCxnSpPr>
              <p:cNvPr id="28" name="Straight Arrow Connector 27"/>
              <p:cNvCxnSpPr/>
              <p:nvPr/>
            </p:nvCxnSpPr>
            <p:spPr bwMode="auto">
              <a:xfrm>
                <a:off x="2999656" y="2874422"/>
                <a:ext cx="230425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7E002F"/>
                </a:solidFill>
                <a:prstDash val="dash"/>
                <a:round/>
                <a:headEnd type="none" w="med" len="med"/>
                <a:tailEnd type="none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7953C7D-A754-EB4B-25CE-995993A86598}"/>
                      </a:ext>
                    </a:extLst>
                  </p:cNvPr>
                  <p:cNvSpPr txBox="1"/>
                  <p:nvPr/>
                </p:nvSpPr>
                <p:spPr>
                  <a:xfrm>
                    <a:off x="7957011" y="2679048"/>
                    <a:ext cx="452560" cy="39074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GB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7953C7D-A754-EB4B-25CE-995993A865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7011" y="2679048"/>
                    <a:ext cx="452560" cy="3907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125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D41C12-EF12-1477-DFFB-6E0655069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6243" y="4092861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0B79236-7D7B-6FB8-6773-E21336E3D2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08231" y="3788062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74655F-E771-E798-A03D-72121174F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598" y="2829058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A391E0-402A-607E-0473-EA3DE1ADE0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99965" y="2829056"/>
              <a:ext cx="278777" cy="278777"/>
            </a:xfrm>
            <a:prstGeom prst="ellipse">
              <a:avLst/>
            </a:prstGeom>
            <a:ln w="254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0000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610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AB4F36E-0CB2-D0D4-B65C-B1479D3B69E6}"/>
              </a:ext>
            </a:extLst>
          </p:cNvPr>
          <p:cNvGrpSpPr/>
          <p:nvPr/>
        </p:nvGrpSpPr>
        <p:grpSpPr>
          <a:xfrm>
            <a:off x="1403648" y="1318216"/>
            <a:ext cx="7098023" cy="5279136"/>
            <a:chOff x="1403648" y="1318216"/>
            <a:chExt cx="7098023" cy="5279136"/>
          </a:xfrm>
        </p:grpSpPr>
        <p:pic>
          <p:nvPicPr>
            <p:cNvPr id="2" name="Picture 1" descr="lennard-jones..png">
              <a:extLst>
                <a:ext uri="{FF2B5EF4-FFF2-40B4-BE49-F238E27FC236}">
                  <a16:creationId xmlns:a16="http://schemas.microsoft.com/office/drawing/2014/main" id="{A5156F37-E5F0-B886-1CAC-853631059B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71"/>
            <a:stretch/>
          </p:blipFill>
          <p:spPr>
            <a:xfrm>
              <a:off x="1403648" y="1318216"/>
              <a:ext cx="7098023" cy="5279136"/>
            </a:xfrm>
            <a:prstGeom prst="rect">
              <a:avLst/>
            </a:prstGeom>
          </p:spPr>
        </p:pic>
        <p:pic>
          <p:nvPicPr>
            <p:cNvPr id="3" name="Picture 2" descr="eq-lennard-jones..png">
              <a:extLst>
                <a:ext uri="{FF2B5EF4-FFF2-40B4-BE49-F238E27FC236}">
                  <a16:creationId xmlns:a16="http://schemas.microsoft.com/office/drawing/2014/main" id="{1C5C37A7-3615-206E-B058-DDE3C1C5A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464" r="36087"/>
            <a:stretch/>
          </p:blipFill>
          <p:spPr>
            <a:xfrm>
              <a:off x="2460162" y="3224739"/>
              <a:ext cx="4171096" cy="9182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695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431704" y="1672702"/>
          <a:ext cx="4968552" cy="29528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r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i="1" dirty="0" err="1"/>
              <a:t>r</a:t>
            </a:r>
            <a:r>
              <a:rPr lang="en-US" i="1" baseline="-25000" dirty="0" err="1"/>
              <a:t>ij</a:t>
            </a:r>
            <a:endParaRPr lang="en-US" i="1" baseline="-25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2157414" y="4653137"/>
            <a:ext cx="8043043" cy="1312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003D62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900">
                <a:solidFill>
                  <a:srgbClr val="003D62"/>
                </a:solidFill>
                <a:latin typeface="+mn-lt"/>
                <a:ea typeface="+mn-ea"/>
              </a:defRPr>
            </a:lvl2pPr>
            <a:lvl3pPr marL="12001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rgbClr val="003D62"/>
                </a:solidFill>
                <a:latin typeface="+mn-lt"/>
                <a:ea typeface="+mn-ea"/>
              </a:defRPr>
            </a:lvl3pPr>
            <a:lvl4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4pPr>
            <a:lvl5pPr marL="2000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rgbClr val="003D6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Linear array containing</a:t>
            </a:r>
            <a:br>
              <a:rPr lang="en-US" dirty="0"/>
            </a:br>
            <a:r>
              <a:rPr lang="en-US" i="1" dirty="0"/>
              <a:t>r</a:t>
            </a:r>
            <a:r>
              <a:rPr lang="en-US" dirty="0"/>
              <a:t>10, </a:t>
            </a:r>
            <a:r>
              <a:rPr lang="en-US" i="1" dirty="0"/>
              <a:t>r</a:t>
            </a:r>
            <a:r>
              <a:rPr lang="en-US" dirty="0"/>
              <a:t>20, </a:t>
            </a:r>
            <a:r>
              <a:rPr lang="en-US" i="1" dirty="0"/>
              <a:t>r</a:t>
            </a:r>
            <a:r>
              <a:rPr lang="en-US" dirty="0"/>
              <a:t>21, </a:t>
            </a:r>
            <a:r>
              <a:rPr lang="en-US" i="1" dirty="0"/>
              <a:t>r</a:t>
            </a:r>
            <a:r>
              <a:rPr lang="en-US" dirty="0"/>
              <a:t>30, </a:t>
            </a:r>
            <a:r>
              <a:rPr lang="en-US" i="1" dirty="0"/>
              <a:t>r</a:t>
            </a:r>
            <a:r>
              <a:rPr lang="en-US" dirty="0"/>
              <a:t>31, </a:t>
            </a:r>
            <a:r>
              <a:rPr lang="en-US" i="1" dirty="0"/>
              <a:t>r</a:t>
            </a:r>
            <a:r>
              <a:rPr lang="en-US" dirty="0"/>
              <a:t>32, </a:t>
            </a:r>
            <a:r>
              <a:rPr lang="en-US" i="1" dirty="0"/>
              <a:t>r</a:t>
            </a:r>
            <a:r>
              <a:rPr lang="en-US" dirty="0"/>
              <a:t>40, </a:t>
            </a:r>
            <a:r>
              <a:rPr lang="en-US" i="1" dirty="0"/>
              <a:t>r</a:t>
            </a:r>
            <a:r>
              <a:rPr lang="en-US" dirty="0"/>
              <a:t>41, </a:t>
            </a:r>
            <a:r>
              <a:rPr lang="en-US" i="1" dirty="0"/>
              <a:t>r</a:t>
            </a:r>
            <a:r>
              <a:rPr lang="en-US" dirty="0"/>
              <a:t>42, </a:t>
            </a:r>
            <a:r>
              <a:rPr lang="en-US" i="1" dirty="0"/>
              <a:t>r</a:t>
            </a:r>
            <a:r>
              <a:rPr lang="en-US" dirty="0"/>
              <a:t>43, …  </a:t>
            </a:r>
          </a:p>
        </p:txBody>
      </p:sp>
      <p:sp>
        <p:nvSpPr>
          <p:cNvPr id="10" name="Freeform 9"/>
          <p:cNvSpPr/>
          <p:nvPr/>
        </p:nvSpPr>
        <p:spPr>
          <a:xfrm>
            <a:off x="3755826" y="2560168"/>
            <a:ext cx="4182217" cy="2092968"/>
          </a:xfrm>
          <a:custGeom>
            <a:avLst/>
            <a:gdLst>
              <a:gd name="connsiteX0" fmla="*/ 143469 w 4182217"/>
              <a:gd name="connsiteY0" fmla="*/ 0 h 2092968"/>
              <a:gd name="connsiteX1" fmla="*/ 507994 w 4182217"/>
              <a:gd name="connsiteY1" fmla="*/ 11758 h 2092968"/>
              <a:gd name="connsiteX2" fmla="*/ 1060662 w 4182217"/>
              <a:gd name="connsiteY2" fmla="*/ 23516 h 2092968"/>
              <a:gd name="connsiteX3" fmla="*/ 1095938 w 4182217"/>
              <a:gd name="connsiteY3" fmla="*/ 35275 h 2092968"/>
              <a:gd name="connsiteX4" fmla="*/ 1131215 w 4182217"/>
              <a:gd name="connsiteY4" fmla="*/ 58791 h 2092968"/>
              <a:gd name="connsiteX5" fmla="*/ 1154733 w 4182217"/>
              <a:gd name="connsiteY5" fmla="*/ 94066 h 2092968"/>
              <a:gd name="connsiteX6" fmla="*/ 1107697 w 4182217"/>
              <a:gd name="connsiteY6" fmla="*/ 176374 h 2092968"/>
              <a:gd name="connsiteX7" fmla="*/ 413923 w 4182217"/>
              <a:gd name="connsiteY7" fmla="*/ 188132 h 2092968"/>
              <a:gd name="connsiteX8" fmla="*/ 284576 w 4182217"/>
              <a:gd name="connsiteY8" fmla="*/ 223407 h 2092968"/>
              <a:gd name="connsiteX9" fmla="*/ 249299 w 4182217"/>
              <a:gd name="connsiteY9" fmla="*/ 235165 h 2092968"/>
              <a:gd name="connsiteX10" fmla="*/ 178746 w 4182217"/>
              <a:gd name="connsiteY10" fmla="*/ 282198 h 2092968"/>
              <a:gd name="connsiteX11" fmla="*/ 143469 w 4182217"/>
              <a:gd name="connsiteY11" fmla="*/ 305714 h 2092968"/>
              <a:gd name="connsiteX12" fmla="*/ 119951 w 4182217"/>
              <a:gd name="connsiteY12" fmla="*/ 352747 h 2092968"/>
              <a:gd name="connsiteX13" fmla="*/ 155228 w 4182217"/>
              <a:gd name="connsiteY13" fmla="*/ 388022 h 2092968"/>
              <a:gd name="connsiteX14" fmla="*/ 308093 w 4182217"/>
              <a:gd name="connsiteY14" fmla="*/ 411539 h 2092968"/>
              <a:gd name="connsiteX15" fmla="*/ 743172 w 4182217"/>
              <a:gd name="connsiteY15" fmla="*/ 423297 h 2092968"/>
              <a:gd name="connsiteX16" fmla="*/ 790207 w 4182217"/>
              <a:gd name="connsiteY16" fmla="*/ 435055 h 2092968"/>
              <a:gd name="connsiteX17" fmla="*/ 896037 w 4182217"/>
              <a:gd name="connsiteY17" fmla="*/ 458572 h 2092968"/>
              <a:gd name="connsiteX18" fmla="*/ 966591 w 4182217"/>
              <a:gd name="connsiteY18" fmla="*/ 482088 h 2092968"/>
              <a:gd name="connsiteX19" fmla="*/ 1319357 w 4182217"/>
              <a:gd name="connsiteY19" fmla="*/ 470330 h 2092968"/>
              <a:gd name="connsiteX20" fmla="*/ 1413428 w 4182217"/>
              <a:gd name="connsiteY20" fmla="*/ 446813 h 2092968"/>
              <a:gd name="connsiteX21" fmla="*/ 1483981 w 4182217"/>
              <a:gd name="connsiteY21" fmla="*/ 423297 h 2092968"/>
              <a:gd name="connsiteX22" fmla="*/ 1589811 w 4182217"/>
              <a:gd name="connsiteY22" fmla="*/ 435055 h 2092968"/>
              <a:gd name="connsiteX23" fmla="*/ 1589811 w 4182217"/>
              <a:gd name="connsiteY23" fmla="*/ 529121 h 2092968"/>
              <a:gd name="connsiteX24" fmla="*/ 1554535 w 4182217"/>
              <a:gd name="connsiteY24" fmla="*/ 552638 h 2092968"/>
              <a:gd name="connsiteX25" fmla="*/ 1425187 w 4182217"/>
              <a:gd name="connsiteY25" fmla="*/ 599671 h 2092968"/>
              <a:gd name="connsiteX26" fmla="*/ 1389910 w 4182217"/>
              <a:gd name="connsiteY26" fmla="*/ 611429 h 2092968"/>
              <a:gd name="connsiteX27" fmla="*/ 1095938 w 4182217"/>
              <a:gd name="connsiteY27" fmla="*/ 599671 h 2092968"/>
              <a:gd name="connsiteX28" fmla="*/ 119951 w 4182217"/>
              <a:gd name="connsiteY28" fmla="*/ 623187 h 2092968"/>
              <a:gd name="connsiteX29" fmla="*/ 61157 w 4182217"/>
              <a:gd name="connsiteY29" fmla="*/ 681978 h 2092968"/>
              <a:gd name="connsiteX30" fmla="*/ 72916 w 4182217"/>
              <a:gd name="connsiteY30" fmla="*/ 729011 h 2092968"/>
              <a:gd name="connsiteX31" fmla="*/ 131710 w 4182217"/>
              <a:gd name="connsiteY31" fmla="*/ 740770 h 2092968"/>
              <a:gd name="connsiteX32" fmla="*/ 472718 w 4182217"/>
              <a:gd name="connsiteY32" fmla="*/ 752528 h 2092968"/>
              <a:gd name="connsiteX33" fmla="*/ 1201768 w 4182217"/>
              <a:gd name="connsiteY33" fmla="*/ 764286 h 2092968"/>
              <a:gd name="connsiteX34" fmla="*/ 1354634 w 4182217"/>
              <a:gd name="connsiteY34" fmla="*/ 787803 h 2092968"/>
              <a:gd name="connsiteX35" fmla="*/ 1472223 w 4182217"/>
              <a:gd name="connsiteY35" fmla="*/ 811319 h 2092968"/>
              <a:gd name="connsiteX36" fmla="*/ 1648606 w 4182217"/>
              <a:gd name="connsiteY36" fmla="*/ 834836 h 2092968"/>
              <a:gd name="connsiteX37" fmla="*/ 2213032 w 4182217"/>
              <a:gd name="connsiteY37" fmla="*/ 834836 h 2092968"/>
              <a:gd name="connsiteX38" fmla="*/ 2260068 w 4182217"/>
              <a:gd name="connsiteY38" fmla="*/ 823077 h 2092968"/>
              <a:gd name="connsiteX39" fmla="*/ 2365898 w 4182217"/>
              <a:gd name="connsiteY39" fmla="*/ 811319 h 2092968"/>
              <a:gd name="connsiteX40" fmla="*/ 2436451 w 4182217"/>
              <a:gd name="connsiteY40" fmla="*/ 823077 h 2092968"/>
              <a:gd name="connsiteX41" fmla="*/ 2401174 w 4182217"/>
              <a:gd name="connsiteY41" fmla="*/ 870110 h 2092968"/>
              <a:gd name="connsiteX42" fmla="*/ 2330621 w 4182217"/>
              <a:gd name="connsiteY42" fmla="*/ 905385 h 2092968"/>
              <a:gd name="connsiteX43" fmla="*/ 2248309 w 4182217"/>
              <a:gd name="connsiteY43" fmla="*/ 952418 h 2092968"/>
              <a:gd name="connsiteX44" fmla="*/ 2177755 w 4182217"/>
              <a:gd name="connsiteY44" fmla="*/ 964176 h 2092968"/>
              <a:gd name="connsiteX45" fmla="*/ 1472223 w 4182217"/>
              <a:gd name="connsiteY45" fmla="*/ 952418 h 2092968"/>
              <a:gd name="connsiteX46" fmla="*/ 1319357 w 4182217"/>
              <a:gd name="connsiteY46" fmla="*/ 928902 h 2092968"/>
              <a:gd name="connsiteX47" fmla="*/ 1190009 w 4182217"/>
              <a:gd name="connsiteY47" fmla="*/ 917143 h 2092968"/>
              <a:gd name="connsiteX48" fmla="*/ 1013626 w 4182217"/>
              <a:gd name="connsiteY48" fmla="*/ 893627 h 2092968"/>
              <a:gd name="connsiteX49" fmla="*/ 214022 w 4182217"/>
              <a:gd name="connsiteY49" fmla="*/ 905385 h 2092968"/>
              <a:gd name="connsiteX50" fmla="*/ 166987 w 4182217"/>
              <a:gd name="connsiteY50" fmla="*/ 917143 h 2092968"/>
              <a:gd name="connsiteX51" fmla="*/ 84675 w 4182217"/>
              <a:gd name="connsiteY51" fmla="*/ 1011209 h 2092968"/>
              <a:gd name="connsiteX52" fmla="*/ 61157 w 4182217"/>
              <a:gd name="connsiteY52" fmla="*/ 1058242 h 2092968"/>
              <a:gd name="connsiteX53" fmla="*/ 72916 w 4182217"/>
              <a:gd name="connsiteY53" fmla="*/ 1093517 h 2092968"/>
              <a:gd name="connsiteX54" fmla="*/ 1001867 w 4182217"/>
              <a:gd name="connsiteY54" fmla="*/ 1070001 h 2092968"/>
              <a:gd name="connsiteX55" fmla="*/ 1436946 w 4182217"/>
              <a:gd name="connsiteY55" fmla="*/ 1081759 h 2092968"/>
              <a:gd name="connsiteX56" fmla="*/ 1483981 w 4182217"/>
              <a:gd name="connsiteY56" fmla="*/ 1093517 h 2092968"/>
              <a:gd name="connsiteX57" fmla="*/ 1695641 w 4182217"/>
              <a:gd name="connsiteY57" fmla="*/ 1105275 h 2092968"/>
              <a:gd name="connsiteX58" fmla="*/ 2330621 w 4182217"/>
              <a:gd name="connsiteY58" fmla="*/ 1105275 h 2092968"/>
              <a:gd name="connsiteX59" fmla="*/ 2377656 w 4182217"/>
              <a:gd name="connsiteY59" fmla="*/ 1093517 h 2092968"/>
              <a:gd name="connsiteX60" fmla="*/ 2471727 w 4182217"/>
              <a:gd name="connsiteY60" fmla="*/ 1081759 h 2092968"/>
              <a:gd name="connsiteX61" fmla="*/ 2895047 w 4182217"/>
              <a:gd name="connsiteY61" fmla="*/ 1093517 h 2092968"/>
              <a:gd name="connsiteX62" fmla="*/ 2918565 w 4182217"/>
              <a:gd name="connsiteY62" fmla="*/ 1128792 h 2092968"/>
              <a:gd name="connsiteX63" fmla="*/ 2906806 w 4182217"/>
              <a:gd name="connsiteY63" fmla="*/ 1234616 h 2092968"/>
              <a:gd name="connsiteX64" fmla="*/ 2836253 w 4182217"/>
              <a:gd name="connsiteY64" fmla="*/ 1258133 h 2092968"/>
              <a:gd name="connsiteX65" fmla="*/ 2800976 w 4182217"/>
              <a:gd name="connsiteY65" fmla="*/ 1269891 h 2092968"/>
              <a:gd name="connsiteX66" fmla="*/ 2742182 w 4182217"/>
              <a:gd name="connsiteY66" fmla="*/ 1281649 h 2092968"/>
              <a:gd name="connsiteX67" fmla="*/ 2695146 w 4182217"/>
              <a:gd name="connsiteY67" fmla="*/ 1293407 h 2092968"/>
              <a:gd name="connsiteX68" fmla="*/ 2271827 w 4182217"/>
              <a:gd name="connsiteY68" fmla="*/ 1305166 h 2092968"/>
              <a:gd name="connsiteX69" fmla="*/ 1613329 w 4182217"/>
              <a:gd name="connsiteY69" fmla="*/ 1293407 h 2092968"/>
              <a:gd name="connsiteX70" fmla="*/ 1519258 w 4182217"/>
              <a:gd name="connsiteY70" fmla="*/ 1269891 h 2092968"/>
              <a:gd name="connsiteX71" fmla="*/ 1448705 w 4182217"/>
              <a:gd name="connsiteY71" fmla="*/ 1258133 h 2092968"/>
              <a:gd name="connsiteX72" fmla="*/ 1095938 w 4182217"/>
              <a:gd name="connsiteY72" fmla="*/ 1269891 h 2092968"/>
              <a:gd name="connsiteX73" fmla="*/ 1060662 w 4182217"/>
              <a:gd name="connsiteY73" fmla="*/ 1281649 h 2092968"/>
              <a:gd name="connsiteX74" fmla="*/ 931314 w 4182217"/>
              <a:gd name="connsiteY74" fmla="*/ 1305166 h 2092968"/>
              <a:gd name="connsiteX75" fmla="*/ 860761 w 4182217"/>
              <a:gd name="connsiteY75" fmla="*/ 1328682 h 2092968"/>
              <a:gd name="connsiteX76" fmla="*/ 14121 w 4182217"/>
              <a:gd name="connsiteY76" fmla="*/ 1352199 h 2092968"/>
              <a:gd name="connsiteX77" fmla="*/ 14121 w 4182217"/>
              <a:gd name="connsiteY77" fmla="*/ 1434506 h 2092968"/>
              <a:gd name="connsiteX78" fmla="*/ 108192 w 4182217"/>
              <a:gd name="connsiteY78" fmla="*/ 1458023 h 2092968"/>
              <a:gd name="connsiteX79" fmla="*/ 449200 w 4182217"/>
              <a:gd name="connsiteY79" fmla="*/ 1469781 h 2092968"/>
              <a:gd name="connsiteX80" fmla="*/ 978350 w 4182217"/>
              <a:gd name="connsiteY80" fmla="*/ 1481539 h 2092968"/>
              <a:gd name="connsiteX81" fmla="*/ 1142974 w 4182217"/>
              <a:gd name="connsiteY81" fmla="*/ 1505056 h 2092968"/>
              <a:gd name="connsiteX82" fmla="*/ 1190009 w 4182217"/>
              <a:gd name="connsiteY82" fmla="*/ 1540331 h 2092968"/>
              <a:gd name="connsiteX83" fmla="*/ 1295839 w 4182217"/>
              <a:gd name="connsiteY83" fmla="*/ 1563847 h 2092968"/>
              <a:gd name="connsiteX84" fmla="*/ 1331116 w 4182217"/>
              <a:gd name="connsiteY84" fmla="*/ 1575605 h 2092968"/>
              <a:gd name="connsiteX85" fmla="*/ 1531017 w 4182217"/>
              <a:gd name="connsiteY85" fmla="*/ 1587364 h 2092968"/>
              <a:gd name="connsiteX86" fmla="*/ 2083684 w 4182217"/>
              <a:gd name="connsiteY86" fmla="*/ 1575605 h 2092968"/>
              <a:gd name="connsiteX87" fmla="*/ 2154238 w 4182217"/>
              <a:gd name="connsiteY87" fmla="*/ 1563847 h 2092968"/>
              <a:gd name="connsiteX88" fmla="*/ 2307103 w 4182217"/>
              <a:gd name="connsiteY88" fmla="*/ 1540331 h 2092968"/>
              <a:gd name="connsiteX89" fmla="*/ 2495245 w 4182217"/>
              <a:gd name="connsiteY89" fmla="*/ 1516814 h 2092968"/>
              <a:gd name="connsiteX90" fmla="*/ 2742182 w 4182217"/>
              <a:gd name="connsiteY90" fmla="*/ 1505056 h 2092968"/>
              <a:gd name="connsiteX91" fmla="*/ 2812735 w 4182217"/>
              <a:gd name="connsiteY91" fmla="*/ 1493298 h 2092968"/>
              <a:gd name="connsiteX92" fmla="*/ 3447715 w 4182217"/>
              <a:gd name="connsiteY92" fmla="*/ 1516814 h 2092968"/>
              <a:gd name="connsiteX93" fmla="*/ 3553545 w 4182217"/>
              <a:gd name="connsiteY93" fmla="*/ 1563847 h 2092968"/>
              <a:gd name="connsiteX94" fmla="*/ 3541786 w 4182217"/>
              <a:gd name="connsiteY94" fmla="*/ 1634397 h 2092968"/>
              <a:gd name="connsiteX95" fmla="*/ 3506509 w 4182217"/>
              <a:gd name="connsiteY95" fmla="*/ 1657913 h 2092968"/>
              <a:gd name="connsiteX96" fmla="*/ 3353644 w 4182217"/>
              <a:gd name="connsiteY96" fmla="*/ 1693188 h 2092968"/>
              <a:gd name="connsiteX97" fmla="*/ 2318862 w 4182217"/>
              <a:gd name="connsiteY97" fmla="*/ 1669671 h 2092968"/>
              <a:gd name="connsiteX98" fmla="*/ 1566294 w 4182217"/>
              <a:gd name="connsiteY98" fmla="*/ 1681430 h 2092968"/>
              <a:gd name="connsiteX99" fmla="*/ 1225286 w 4182217"/>
              <a:gd name="connsiteY99" fmla="*/ 1669671 h 2092968"/>
              <a:gd name="connsiteX100" fmla="*/ 1178251 w 4182217"/>
              <a:gd name="connsiteY100" fmla="*/ 1657913 h 2092968"/>
              <a:gd name="connsiteX101" fmla="*/ 1119456 w 4182217"/>
              <a:gd name="connsiteY101" fmla="*/ 1646155 h 2092968"/>
              <a:gd name="connsiteX102" fmla="*/ 1013626 w 4182217"/>
              <a:gd name="connsiteY102" fmla="*/ 1622638 h 2092968"/>
              <a:gd name="connsiteX103" fmla="*/ 860761 w 4182217"/>
              <a:gd name="connsiteY103" fmla="*/ 1610880 h 2092968"/>
              <a:gd name="connsiteX104" fmla="*/ 731413 w 4182217"/>
              <a:gd name="connsiteY104" fmla="*/ 1599122 h 2092968"/>
              <a:gd name="connsiteX105" fmla="*/ 637342 w 4182217"/>
              <a:gd name="connsiteY105" fmla="*/ 1575605 h 2092968"/>
              <a:gd name="connsiteX106" fmla="*/ 566789 w 4182217"/>
              <a:gd name="connsiteY106" fmla="*/ 1552089 h 2092968"/>
              <a:gd name="connsiteX107" fmla="*/ 308093 w 4182217"/>
              <a:gd name="connsiteY107" fmla="*/ 1563847 h 2092968"/>
              <a:gd name="connsiteX108" fmla="*/ 225781 w 4182217"/>
              <a:gd name="connsiteY108" fmla="*/ 1599122 h 2092968"/>
              <a:gd name="connsiteX109" fmla="*/ 178746 w 4182217"/>
              <a:gd name="connsiteY109" fmla="*/ 1610880 h 2092968"/>
              <a:gd name="connsiteX110" fmla="*/ 131710 w 4182217"/>
              <a:gd name="connsiteY110" fmla="*/ 1634397 h 2092968"/>
              <a:gd name="connsiteX111" fmla="*/ 96433 w 4182217"/>
              <a:gd name="connsiteY111" fmla="*/ 1681430 h 2092968"/>
              <a:gd name="connsiteX112" fmla="*/ 61157 w 4182217"/>
              <a:gd name="connsiteY112" fmla="*/ 1751979 h 2092968"/>
              <a:gd name="connsiteX113" fmla="*/ 72916 w 4182217"/>
              <a:gd name="connsiteY113" fmla="*/ 1787254 h 2092968"/>
              <a:gd name="connsiteX114" fmla="*/ 296334 w 4182217"/>
              <a:gd name="connsiteY114" fmla="*/ 1799012 h 2092968"/>
              <a:gd name="connsiteX115" fmla="*/ 602065 w 4182217"/>
              <a:gd name="connsiteY115" fmla="*/ 1810770 h 2092968"/>
              <a:gd name="connsiteX116" fmla="*/ 1578053 w 4182217"/>
              <a:gd name="connsiteY116" fmla="*/ 1846045 h 2092968"/>
              <a:gd name="connsiteX117" fmla="*/ 1719159 w 4182217"/>
              <a:gd name="connsiteY117" fmla="*/ 1857803 h 2092968"/>
              <a:gd name="connsiteX118" fmla="*/ 1895542 w 4182217"/>
              <a:gd name="connsiteY118" fmla="*/ 1869562 h 2092968"/>
              <a:gd name="connsiteX119" fmla="*/ 1989613 w 4182217"/>
              <a:gd name="connsiteY119" fmla="*/ 1893078 h 2092968"/>
              <a:gd name="connsiteX120" fmla="*/ 2142479 w 4182217"/>
              <a:gd name="connsiteY120" fmla="*/ 1904836 h 2092968"/>
              <a:gd name="connsiteX121" fmla="*/ 2601075 w 4182217"/>
              <a:gd name="connsiteY121" fmla="*/ 1928353 h 2092968"/>
              <a:gd name="connsiteX122" fmla="*/ 2718664 w 4182217"/>
              <a:gd name="connsiteY122" fmla="*/ 1940111 h 2092968"/>
              <a:gd name="connsiteX123" fmla="*/ 2918565 w 4182217"/>
              <a:gd name="connsiteY123" fmla="*/ 1951869 h 2092968"/>
              <a:gd name="connsiteX124" fmla="*/ 3259573 w 4182217"/>
              <a:gd name="connsiteY124" fmla="*/ 1940111 h 2092968"/>
              <a:gd name="connsiteX125" fmla="*/ 3353644 w 4182217"/>
              <a:gd name="connsiteY125" fmla="*/ 1916595 h 2092968"/>
              <a:gd name="connsiteX126" fmla="*/ 3412438 w 4182217"/>
              <a:gd name="connsiteY126" fmla="*/ 1904836 h 2092968"/>
              <a:gd name="connsiteX127" fmla="*/ 3494750 w 4182217"/>
              <a:gd name="connsiteY127" fmla="*/ 1893078 h 2092968"/>
              <a:gd name="connsiteX128" fmla="*/ 3553545 w 4182217"/>
              <a:gd name="connsiteY128" fmla="*/ 1881320 h 2092968"/>
              <a:gd name="connsiteX129" fmla="*/ 3694651 w 4182217"/>
              <a:gd name="connsiteY129" fmla="*/ 1857803 h 2092968"/>
              <a:gd name="connsiteX130" fmla="*/ 3729928 w 4182217"/>
              <a:gd name="connsiteY130" fmla="*/ 1834287 h 2092968"/>
              <a:gd name="connsiteX131" fmla="*/ 4059176 w 4182217"/>
              <a:gd name="connsiteY131" fmla="*/ 1869562 h 2092968"/>
              <a:gd name="connsiteX132" fmla="*/ 4082694 w 4182217"/>
              <a:gd name="connsiteY132" fmla="*/ 1904836 h 2092968"/>
              <a:gd name="connsiteX133" fmla="*/ 4165006 w 4182217"/>
              <a:gd name="connsiteY133" fmla="*/ 1951869 h 2092968"/>
              <a:gd name="connsiteX134" fmla="*/ 4165006 w 4182217"/>
              <a:gd name="connsiteY134" fmla="*/ 2069452 h 2092968"/>
              <a:gd name="connsiteX135" fmla="*/ 4094453 w 4182217"/>
              <a:gd name="connsiteY135" fmla="*/ 2092968 h 209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4182217" h="2092968">
                <a:moveTo>
                  <a:pt x="143469" y="0"/>
                </a:moveTo>
                <a:lnTo>
                  <a:pt x="507994" y="11758"/>
                </a:lnTo>
                <a:lnTo>
                  <a:pt x="1060662" y="23516"/>
                </a:lnTo>
                <a:cubicBezTo>
                  <a:pt x="1073047" y="24011"/>
                  <a:pt x="1084852" y="29732"/>
                  <a:pt x="1095938" y="35275"/>
                </a:cubicBezTo>
                <a:cubicBezTo>
                  <a:pt x="1108578" y="41595"/>
                  <a:pt x="1119456" y="50952"/>
                  <a:pt x="1131215" y="58791"/>
                </a:cubicBezTo>
                <a:cubicBezTo>
                  <a:pt x="1139054" y="70549"/>
                  <a:pt x="1153172" y="80020"/>
                  <a:pt x="1154733" y="94066"/>
                </a:cubicBezTo>
                <a:cubicBezTo>
                  <a:pt x="1160137" y="142696"/>
                  <a:pt x="1155609" y="174829"/>
                  <a:pt x="1107697" y="176374"/>
                </a:cubicBezTo>
                <a:cubicBezTo>
                  <a:pt x="876526" y="183831"/>
                  <a:pt x="645181" y="184213"/>
                  <a:pt x="413923" y="188132"/>
                </a:cubicBezTo>
                <a:cubicBezTo>
                  <a:pt x="330817" y="204752"/>
                  <a:pt x="374094" y="193569"/>
                  <a:pt x="284576" y="223407"/>
                </a:cubicBezTo>
                <a:cubicBezTo>
                  <a:pt x="272817" y="227326"/>
                  <a:pt x="259612" y="228290"/>
                  <a:pt x="249299" y="235165"/>
                </a:cubicBezTo>
                <a:lnTo>
                  <a:pt x="178746" y="282198"/>
                </a:lnTo>
                <a:lnTo>
                  <a:pt x="143469" y="305714"/>
                </a:lnTo>
                <a:cubicBezTo>
                  <a:pt x="135630" y="321392"/>
                  <a:pt x="117472" y="335395"/>
                  <a:pt x="119951" y="352747"/>
                </a:cubicBezTo>
                <a:cubicBezTo>
                  <a:pt x="122303" y="369209"/>
                  <a:pt x="140032" y="381269"/>
                  <a:pt x="155228" y="388022"/>
                </a:cubicBezTo>
                <a:cubicBezTo>
                  <a:pt x="162722" y="391353"/>
                  <a:pt x="307264" y="411501"/>
                  <a:pt x="308093" y="411539"/>
                </a:cubicBezTo>
                <a:cubicBezTo>
                  <a:pt x="453023" y="418126"/>
                  <a:pt x="598146" y="419378"/>
                  <a:pt x="743172" y="423297"/>
                </a:cubicBezTo>
                <a:cubicBezTo>
                  <a:pt x="758850" y="427216"/>
                  <a:pt x="774431" y="431549"/>
                  <a:pt x="790207" y="435055"/>
                </a:cubicBezTo>
                <a:cubicBezTo>
                  <a:pt x="833388" y="444650"/>
                  <a:pt x="855052" y="446277"/>
                  <a:pt x="896037" y="458572"/>
                </a:cubicBezTo>
                <a:cubicBezTo>
                  <a:pt x="919782" y="465695"/>
                  <a:pt x="966591" y="482088"/>
                  <a:pt x="966591" y="482088"/>
                </a:cubicBezTo>
                <a:cubicBezTo>
                  <a:pt x="1084180" y="478169"/>
                  <a:pt x="1202068" y="479589"/>
                  <a:pt x="1319357" y="470330"/>
                </a:cubicBezTo>
                <a:cubicBezTo>
                  <a:pt x="1351579" y="467786"/>
                  <a:pt x="1382764" y="457033"/>
                  <a:pt x="1413428" y="446813"/>
                </a:cubicBezTo>
                <a:lnTo>
                  <a:pt x="1483981" y="423297"/>
                </a:lnTo>
                <a:cubicBezTo>
                  <a:pt x="1519258" y="427216"/>
                  <a:pt x="1556856" y="421874"/>
                  <a:pt x="1589811" y="435055"/>
                </a:cubicBezTo>
                <a:cubicBezTo>
                  <a:pt x="1616451" y="445710"/>
                  <a:pt x="1590198" y="528445"/>
                  <a:pt x="1589811" y="529121"/>
                </a:cubicBezTo>
                <a:cubicBezTo>
                  <a:pt x="1582799" y="541391"/>
                  <a:pt x="1567175" y="546318"/>
                  <a:pt x="1554535" y="552638"/>
                </a:cubicBezTo>
                <a:cubicBezTo>
                  <a:pt x="1521820" y="568995"/>
                  <a:pt x="1458104" y="588699"/>
                  <a:pt x="1425187" y="599671"/>
                </a:cubicBezTo>
                <a:lnTo>
                  <a:pt x="1389910" y="611429"/>
                </a:lnTo>
                <a:cubicBezTo>
                  <a:pt x="1291919" y="607510"/>
                  <a:pt x="1194007" y="599671"/>
                  <a:pt x="1095938" y="599671"/>
                </a:cubicBezTo>
                <a:cubicBezTo>
                  <a:pt x="178576" y="599671"/>
                  <a:pt x="451320" y="512740"/>
                  <a:pt x="119951" y="623187"/>
                </a:cubicBezTo>
                <a:cubicBezTo>
                  <a:pt x="100149" y="636388"/>
                  <a:pt x="65283" y="653100"/>
                  <a:pt x="61157" y="681978"/>
                </a:cubicBezTo>
                <a:cubicBezTo>
                  <a:pt x="58871" y="697976"/>
                  <a:pt x="60501" y="718666"/>
                  <a:pt x="72916" y="729011"/>
                </a:cubicBezTo>
                <a:cubicBezTo>
                  <a:pt x="88270" y="741806"/>
                  <a:pt x="111758" y="739596"/>
                  <a:pt x="131710" y="740770"/>
                </a:cubicBezTo>
                <a:cubicBezTo>
                  <a:pt x="245251" y="747449"/>
                  <a:pt x="359009" y="750029"/>
                  <a:pt x="472718" y="752528"/>
                </a:cubicBezTo>
                <a:lnTo>
                  <a:pt x="1201768" y="764286"/>
                </a:lnTo>
                <a:cubicBezTo>
                  <a:pt x="1254603" y="771833"/>
                  <a:pt x="1302403" y="778010"/>
                  <a:pt x="1354634" y="787803"/>
                </a:cubicBezTo>
                <a:cubicBezTo>
                  <a:pt x="1393922" y="795169"/>
                  <a:pt x="1432559" y="806361"/>
                  <a:pt x="1472223" y="811319"/>
                </a:cubicBezTo>
                <a:cubicBezTo>
                  <a:pt x="1593796" y="826514"/>
                  <a:pt x="1535011" y="818608"/>
                  <a:pt x="1648606" y="834836"/>
                </a:cubicBezTo>
                <a:cubicBezTo>
                  <a:pt x="1849365" y="901752"/>
                  <a:pt x="1698405" y="855840"/>
                  <a:pt x="2213032" y="834836"/>
                </a:cubicBezTo>
                <a:cubicBezTo>
                  <a:pt x="2229180" y="834177"/>
                  <a:pt x="2244095" y="825534"/>
                  <a:pt x="2260068" y="823077"/>
                </a:cubicBezTo>
                <a:cubicBezTo>
                  <a:pt x="2295149" y="817680"/>
                  <a:pt x="2330621" y="815238"/>
                  <a:pt x="2365898" y="811319"/>
                </a:cubicBezTo>
                <a:cubicBezTo>
                  <a:pt x="2389416" y="815238"/>
                  <a:pt x="2424184" y="802633"/>
                  <a:pt x="2436451" y="823077"/>
                </a:cubicBezTo>
                <a:cubicBezTo>
                  <a:pt x="2446534" y="839882"/>
                  <a:pt x="2415032" y="856253"/>
                  <a:pt x="2401174" y="870110"/>
                </a:cubicBezTo>
                <a:cubicBezTo>
                  <a:pt x="2378378" y="892905"/>
                  <a:pt x="2359314" y="895822"/>
                  <a:pt x="2330621" y="905385"/>
                </a:cubicBezTo>
                <a:cubicBezTo>
                  <a:pt x="2307002" y="921131"/>
                  <a:pt x="2275435" y="944281"/>
                  <a:pt x="2248309" y="952418"/>
                </a:cubicBezTo>
                <a:cubicBezTo>
                  <a:pt x="2225472" y="959269"/>
                  <a:pt x="2201273" y="960257"/>
                  <a:pt x="2177755" y="964176"/>
                </a:cubicBezTo>
                <a:lnTo>
                  <a:pt x="1472223" y="952418"/>
                </a:lnTo>
                <a:cubicBezTo>
                  <a:pt x="1038738" y="940034"/>
                  <a:pt x="1487523" y="952925"/>
                  <a:pt x="1319357" y="928902"/>
                </a:cubicBezTo>
                <a:cubicBezTo>
                  <a:pt x="1276498" y="922780"/>
                  <a:pt x="1233125" y="921063"/>
                  <a:pt x="1190009" y="917143"/>
                </a:cubicBezTo>
                <a:cubicBezTo>
                  <a:pt x="1120715" y="899821"/>
                  <a:pt x="1106181" y="893627"/>
                  <a:pt x="1013626" y="893627"/>
                </a:cubicBezTo>
                <a:cubicBezTo>
                  <a:pt x="747063" y="893627"/>
                  <a:pt x="480557" y="901466"/>
                  <a:pt x="214022" y="905385"/>
                </a:cubicBezTo>
                <a:cubicBezTo>
                  <a:pt x="198344" y="909304"/>
                  <a:pt x="181841" y="910777"/>
                  <a:pt x="166987" y="917143"/>
                </a:cubicBezTo>
                <a:cubicBezTo>
                  <a:pt x="125832" y="934780"/>
                  <a:pt x="104274" y="972014"/>
                  <a:pt x="84675" y="1011209"/>
                </a:cubicBezTo>
                <a:lnTo>
                  <a:pt x="61157" y="1058242"/>
                </a:lnTo>
                <a:cubicBezTo>
                  <a:pt x="65077" y="1070000"/>
                  <a:pt x="60529" y="1093090"/>
                  <a:pt x="72916" y="1093517"/>
                </a:cubicBezTo>
                <a:lnTo>
                  <a:pt x="1001867" y="1070001"/>
                </a:lnTo>
                <a:cubicBezTo>
                  <a:pt x="1146893" y="1073920"/>
                  <a:pt x="1292039" y="1074691"/>
                  <a:pt x="1436946" y="1081759"/>
                </a:cubicBezTo>
                <a:cubicBezTo>
                  <a:pt x="1453088" y="1082546"/>
                  <a:pt x="1467887" y="1092054"/>
                  <a:pt x="1483981" y="1093517"/>
                </a:cubicBezTo>
                <a:cubicBezTo>
                  <a:pt x="1554353" y="1099914"/>
                  <a:pt x="1625088" y="1101356"/>
                  <a:pt x="1695641" y="1105275"/>
                </a:cubicBezTo>
                <a:cubicBezTo>
                  <a:pt x="1945413" y="1146904"/>
                  <a:pt x="1792908" y="1125956"/>
                  <a:pt x="2330621" y="1105275"/>
                </a:cubicBezTo>
                <a:cubicBezTo>
                  <a:pt x="2346770" y="1104654"/>
                  <a:pt x="2361715" y="1096174"/>
                  <a:pt x="2377656" y="1093517"/>
                </a:cubicBezTo>
                <a:cubicBezTo>
                  <a:pt x="2408827" y="1088322"/>
                  <a:pt x="2440370" y="1085678"/>
                  <a:pt x="2471727" y="1081759"/>
                </a:cubicBezTo>
                <a:cubicBezTo>
                  <a:pt x="2612834" y="1085678"/>
                  <a:pt x="2754661" y="1078740"/>
                  <a:pt x="2895047" y="1093517"/>
                </a:cubicBezTo>
                <a:cubicBezTo>
                  <a:pt x="2909101" y="1094996"/>
                  <a:pt x="2917391" y="1114709"/>
                  <a:pt x="2918565" y="1128792"/>
                </a:cubicBezTo>
                <a:cubicBezTo>
                  <a:pt x="2921513" y="1164161"/>
                  <a:pt x="2925861" y="1204673"/>
                  <a:pt x="2906806" y="1234616"/>
                </a:cubicBezTo>
                <a:cubicBezTo>
                  <a:pt x="2893497" y="1255530"/>
                  <a:pt x="2859771" y="1250294"/>
                  <a:pt x="2836253" y="1258133"/>
                </a:cubicBezTo>
                <a:cubicBezTo>
                  <a:pt x="2824494" y="1262052"/>
                  <a:pt x="2813130" y="1267460"/>
                  <a:pt x="2800976" y="1269891"/>
                </a:cubicBezTo>
                <a:cubicBezTo>
                  <a:pt x="2781378" y="1273810"/>
                  <a:pt x="2761692" y="1277314"/>
                  <a:pt x="2742182" y="1281649"/>
                </a:cubicBezTo>
                <a:cubicBezTo>
                  <a:pt x="2726406" y="1285155"/>
                  <a:pt x="2711287" y="1292600"/>
                  <a:pt x="2695146" y="1293407"/>
                </a:cubicBezTo>
                <a:cubicBezTo>
                  <a:pt x="2554161" y="1300456"/>
                  <a:pt x="2412933" y="1301246"/>
                  <a:pt x="2271827" y="1305166"/>
                </a:cubicBezTo>
                <a:cubicBezTo>
                  <a:pt x="2052328" y="1301246"/>
                  <a:pt x="1832623" y="1303686"/>
                  <a:pt x="1613329" y="1293407"/>
                </a:cubicBezTo>
                <a:cubicBezTo>
                  <a:pt x="1581043" y="1291894"/>
                  <a:pt x="1551140" y="1275204"/>
                  <a:pt x="1519258" y="1269891"/>
                </a:cubicBezTo>
                <a:lnTo>
                  <a:pt x="1448705" y="1258133"/>
                </a:lnTo>
                <a:cubicBezTo>
                  <a:pt x="1331116" y="1262052"/>
                  <a:pt x="1213377" y="1262774"/>
                  <a:pt x="1095938" y="1269891"/>
                </a:cubicBezTo>
                <a:cubicBezTo>
                  <a:pt x="1083566" y="1270641"/>
                  <a:pt x="1072816" y="1279218"/>
                  <a:pt x="1060662" y="1281649"/>
                </a:cubicBezTo>
                <a:cubicBezTo>
                  <a:pt x="969547" y="1299871"/>
                  <a:pt x="1001042" y="1284249"/>
                  <a:pt x="931314" y="1305166"/>
                </a:cubicBezTo>
                <a:cubicBezTo>
                  <a:pt x="907570" y="1312289"/>
                  <a:pt x="885512" y="1327307"/>
                  <a:pt x="860761" y="1328682"/>
                </a:cubicBezTo>
                <a:cubicBezTo>
                  <a:pt x="437731" y="1352182"/>
                  <a:pt x="719751" y="1339132"/>
                  <a:pt x="14121" y="1352199"/>
                </a:cubicBezTo>
                <a:cubicBezTo>
                  <a:pt x="7546" y="1371922"/>
                  <a:pt x="-14067" y="1415715"/>
                  <a:pt x="14121" y="1434506"/>
                </a:cubicBezTo>
                <a:cubicBezTo>
                  <a:pt x="41015" y="1452434"/>
                  <a:pt x="75889" y="1456909"/>
                  <a:pt x="108192" y="1458023"/>
                </a:cubicBezTo>
                <a:lnTo>
                  <a:pt x="449200" y="1469781"/>
                </a:lnTo>
                <a:lnTo>
                  <a:pt x="978350" y="1481539"/>
                </a:lnTo>
                <a:cubicBezTo>
                  <a:pt x="982141" y="1481918"/>
                  <a:pt x="1111007" y="1489073"/>
                  <a:pt x="1142974" y="1505056"/>
                </a:cubicBezTo>
                <a:cubicBezTo>
                  <a:pt x="1160503" y="1513820"/>
                  <a:pt x="1172480" y="1531567"/>
                  <a:pt x="1190009" y="1540331"/>
                </a:cubicBezTo>
                <a:cubicBezTo>
                  <a:pt x="1202079" y="1546366"/>
                  <a:pt x="1288418" y="1561992"/>
                  <a:pt x="1295839" y="1563847"/>
                </a:cubicBezTo>
                <a:cubicBezTo>
                  <a:pt x="1307864" y="1566853"/>
                  <a:pt x="1318783" y="1574372"/>
                  <a:pt x="1331116" y="1575605"/>
                </a:cubicBezTo>
                <a:cubicBezTo>
                  <a:pt x="1397534" y="1582247"/>
                  <a:pt x="1464383" y="1583444"/>
                  <a:pt x="1531017" y="1587364"/>
                </a:cubicBezTo>
                <a:lnTo>
                  <a:pt x="2083684" y="1575605"/>
                </a:lnTo>
                <a:cubicBezTo>
                  <a:pt x="2107509" y="1574706"/>
                  <a:pt x="2130673" y="1567472"/>
                  <a:pt x="2154238" y="1563847"/>
                </a:cubicBezTo>
                <a:cubicBezTo>
                  <a:pt x="2350921" y="1533591"/>
                  <a:pt x="2131130" y="1569658"/>
                  <a:pt x="2307103" y="1540331"/>
                </a:cubicBezTo>
                <a:cubicBezTo>
                  <a:pt x="2388221" y="1513292"/>
                  <a:pt x="2340914" y="1525892"/>
                  <a:pt x="2495245" y="1516814"/>
                </a:cubicBezTo>
                <a:cubicBezTo>
                  <a:pt x="2577508" y="1511975"/>
                  <a:pt x="2659870" y="1508975"/>
                  <a:pt x="2742182" y="1505056"/>
                </a:cubicBezTo>
                <a:cubicBezTo>
                  <a:pt x="2765700" y="1501137"/>
                  <a:pt x="2788893" y="1493298"/>
                  <a:pt x="2812735" y="1493298"/>
                </a:cubicBezTo>
                <a:cubicBezTo>
                  <a:pt x="3221229" y="1493298"/>
                  <a:pt x="3186530" y="1493072"/>
                  <a:pt x="3447715" y="1516814"/>
                </a:cubicBezTo>
                <a:cubicBezTo>
                  <a:pt x="3531675" y="1544800"/>
                  <a:pt x="3497641" y="1526581"/>
                  <a:pt x="3553545" y="1563847"/>
                </a:cubicBezTo>
                <a:cubicBezTo>
                  <a:pt x="3549625" y="1587364"/>
                  <a:pt x="3552449" y="1613073"/>
                  <a:pt x="3541786" y="1634397"/>
                </a:cubicBezTo>
                <a:cubicBezTo>
                  <a:pt x="3535466" y="1647037"/>
                  <a:pt x="3519790" y="1653084"/>
                  <a:pt x="3506509" y="1657913"/>
                </a:cubicBezTo>
                <a:cubicBezTo>
                  <a:pt x="3471835" y="1670521"/>
                  <a:pt x="3395415" y="1684834"/>
                  <a:pt x="3353644" y="1693188"/>
                </a:cubicBezTo>
                <a:lnTo>
                  <a:pt x="2318862" y="1669671"/>
                </a:lnTo>
                <a:cubicBezTo>
                  <a:pt x="2067975" y="1669671"/>
                  <a:pt x="1817150" y="1677510"/>
                  <a:pt x="1566294" y="1681430"/>
                </a:cubicBezTo>
                <a:cubicBezTo>
                  <a:pt x="1452625" y="1677510"/>
                  <a:pt x="1338815" y="1676551"/>
                  <a:pt x="1225286" y="1669671"/>
                </a:cubicBezTo>
                <a:cubicBezTo>
                  <a:pt x="1209155" y="1668693"/>
                  <a:pt x="1194027" y="1661419"/>
                  <a:pt x="1178251" y="1657913"/>
                </a:cubicBezTo>
                <a:cubicBezTo>
                  <a:pt x="1158740" y="1653578"/>
                  <a:pt x="1138967" y="1650490"/>
                  <a:pt x="1119456" y="1646155"/>
                </a:cubicBezTo>
                <a:cubicBezTo>
                  <a:pt x="1084714" y="1638435"/>
                  <a:pt x="1049085" y="1626578"/>
                  <a:pt x="1013626" y="1622638"/>
                </a:cubicBezTo>
                <a:cubicBezTo>
                  <a:pt x="962833" y="1616995"/>
                  <a:pt x="911690" y="1615124"/>
                  <a:pt x="860761" y="1610880"/>
                </a:cubicBezTo>
                <a:lnTo>
                  <a:pt x="731413" y="1599122"/>
                </a:lnTo>
                <a:cubicBezTo>
                  <a:pt x="624370" y="1563444"/>
                  <a:pt x="793435" y="1618174"/>
                  <a:pt x="637342" y="1575605"/>
                </a:cubicBezTo>
                <a:cubicBezTo>
                  <a:pt x="613426" y="1569083"/>
                  <a:pt x="566789" y="1552089"/>
                  <a:pt x="566789" y="1552089"/>
                </a:cubicBezTo>
                <a:cubicBezTo>
                  <a:pt x="480557" y="1556008"/>
                  <a:pt x="394139" y="1556964"/>
                  <a:pt x="308093" y="1563847"/>
                </a:cubicBezTo>
                <a:cubicBezTo>
                  <a:pt x="283347" y="1565827"/>
                  <a:pt x="245493" y="1591730"/>
                  <a:pt x="225781" y="1599122"/>
                </a:cubicBezTo>
                <a:cubicBezTo>
                  <a:pt x="210649" y="1604796"/>
                  <a:pt x="194424" y="1606961"/>
                  <a:pt x="178746" y="1610880"/>
                </a:cubicBezTo>
                <a:cubicBezTo>
                  <a:pt x="163067" y="1618719"/>
                  <a:pt x="145019" y="1622990"/>
                  <a:pt x="131710" y="1634397"/>
                </a:cubicBezTo>
                <a:cubicBezTo>
                  <a:pt x="116830" y="1647150"/>
                  <a:pt x="107824" y="1665483"/>
                  <a:pt x="96433" y="1681430"/>
                </a:cubicBezTo>
                <a:cubicBezTo>
                  <a:pt x="67941" y="1721317"/>
                  <a:pt x="75719" y="1708297"/>
                  <a:pt x="61157" y="1751979"/>
                </a:cubicBezTo>
                <a:cubicBezTo>
                  <a:pt x="65077" y="1763737"/>
                  <a:pt x="60762" y="1784823"/>
                  <a:pt x="72916" y="1787254"/>
                </a:cubicBezTo>
                <a:cubicBezTo>
                  <a:pt x="146044" y="1801879"/>
                  <a:pt x="221832" y="1795701"/>
                  <a:pt x="296334" y="1799012"/>
                </a:cubicBezTo>
                <a:lnTo>
                  <a:pt x="602065" y="1810770"/>
                </a:lnTo>
                <a:cubicBezTo>
                  <a:pt x="1098908" y="1855936"/>
                  <a:pt x="774185" y="1832868"/>
                  <a:pt x="1578053" y="1846045"/>
                </a:cubicBezTo>
                <a:lnTo>
                  <a:pt x="1719159" y="1857803"/>
                </a:lnTo>
                <a:cubicBezTo>
                  <a:pt x="1777923" y="1862156"/>
                  <a:pt x="1837112" y="1861941"/>
                  <a:pt x="1895542" y="1869562"/>
                </a:cubicBezTo>
                <a:cubicBezTo>
                  <a:pt x="1927592" y="1873742"/>
                  <a:pt x="1957386" y="1890599"/>
                  <a:pt x="1989613" y="1893078"/>
                </a:cubicBezTo>
                <a:lnTo>
                  <a:pt x="2142479" y="1904836"/>
                </a:lnTo>
                <a:cubicBezTo>
                  <a:pt x="2350914" y="1939576"/>
                  <a:pt x="2133647" y="1906614"/>
                  <a:pt x="2601075" y="1928353"/>
                </a:cubicBezTo>
                <a:cubicBezTo>
                  <a:pt x="2640424" y="1930183"/>
                  <a:pt x="2679380" y="1937201"/>
                  <a:pt x="2718664" y="1940111"/>
                </a:cubicBezTo>
                <a:cubicBezTo>
                  <a:pt x="2785230" y="1945041"/>
                  <a:pt x="2851931" y="1947950"/>
                  <a:pt x="2918565" y="1951869"/>
                </a:cubicBezTo>
                <a:cubicBezTo>
                  <a:pt x="3032234" y="1947950"/>
                  <a:pt x="3146208" y="1949302"/>
                  <a:pt x="3259573" y="1940111"/>
                </a:cubicBezTo>
                <a:cubicBezTo>
                  <a:pt x="3291789" y="1937499"/>
                  <a:pt x="3321950" y="1922934"/>
                  <a:pt x="3353644" y="1916595"/>
                </a:cubicBezTo>
                <a:cubicBezTo>
                  <a:pt x="3373242" y="1912675"/>
                  <a:pt x="3392724" y="1908122"/>
                  <a:pt x="3412438" y="1904836"/>
                </a:cubicBezTo>
                <a:cubicBezTo>
                  <a:pt x="3439777" y="1900280"/>
                  <a:pt x="3467411" y="1897634"/>
                  <a:pt x="3494750" y="1893078"/>
                </a:cubicBezTo>
                <a:cubicBezTo>
                  <a:pt x="3514464" y="1889793"/>
                  <a:pt x="3533863" y="1884793"/>
                  <a:pt x="3553545" y="1881320"/>
                </a:cubicBezTo>
                <a:lnTo>
                  <a:pt x="3694651" y="1857803"/>
                </a:lnTo>
                <a:cubicBezTo>
                  <a:pt x="3706410" y="1849964"/>
                  <a:pt x="3715796" y="1834287"/>
                  <a:pt x="3729928" y="1834287"/>
                </a:cubicBezTo>
                <a:cubicBezTo>
                  <a:pt x="3928816" y="1834287"/>
                  <a:pt x="3937585" y="1839164"/>
                  <a:pt x="4059176" y="1869562"/>
                </a:cubicBezTo>
                <a:cubicBezTo>
                  <a:pt x="4067015" y="1881320"/>
                  <a:pt x="4072701" y="1894844"/>
                  <a:pt x="4082694" y="1904836"/>
                </a:cubicBezTo>
                <a:cubicBezTo>
                  <a:pt x="4099316" y="1921457"/>
                  <a:pt x="4146558" y="1942646"/>
                  <a:pt x="4165006" y="1951869"/>
                </a:cubicBezTo>
                <a:cubicBezTo>
                  <a:pt x="4177473" y="1989267"/>
                  <a:pt x="4196534" y="2028919"/>
                  <a:pt x="4165006" y="2069452"/>
                </a:cubicBezTo>
                <a:cubicBezTo>
                  <a:pt x="4149786" y="2089019"/>
                  <a:pt x="4094453" y="2092968"/>
                  <a:pt x="4094453" y="2092968"/>
                </a:cubicBezTo>
              </a:path>
            </a:pathLst>
          </a:custGeom>
          <a:ln>
            <a:solidFill>
              <a:srgbClr val="B2230A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aseline="-25000">
              <a:solidFill>
                <a:srgbClr val="000000"/>
              </a:solidFill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3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861014"/>
              </p:ext>
            </p:extLst>
          </p:nvPr>
        </p:nvGraphicFramePr>
        <p:xfrm>
          <a:off x="2639617" y="1556792"/>
          <a:ext cx="7200795" cy="33219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6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0+ … 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37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851156"/>
              </p:ext>
            </p:extLst>
          </p:nvPr>
        </p:nvGraphicFramePr>
        <p:xfrm>
          <a:off x="2639617" y="1556792"/>
          <a:ext cx="7200795" cy="441584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+ … +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8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349619"/>
              </p:ext>
            </p:extLst>
          </p:nvPr>
        </p:nvGraphicFramePr>
        <p:xfrm>
          <a:off x="2639617" y="1556792"/>
          <a:ext cx="7200795" cy="5147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21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ij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rgbClr val="003D62"/>
                          </a:solidFill>
                        </a:rPr>
                        <a:t>E</a:t>
                      </a:r>
                      <a:r>
                        <a:rPr lang="en-US" b="0" i="1" baseline="-25000" dirty="0" err="1">
                          <a:solidFill>
                            <a:srgbClr val="003D62"/>
                          </a:solidFill>
                        </a:rPr>
                        <a:t>row</a:t>
                      </a:r>
                      <a:endParaRPr lang="en-US" b="0" i="1" baseline="-25000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4</a:t>
                      </a: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+…+E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/>
                        <a:t>-E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-E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3D62"/>
                          </a:solidFill>
                        </a:rPr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B1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  <a:r>
                        <a:rPr lang="en-US" dirty="0"/>
                        <a:t>-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1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3D62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+ … +E</a:t>
                      </a:r>
                      <a:r>
                        <a:rPr lang="en-US" baseline="-25000" dirty="0"/>
                        <a:t>5</a:t>
                      </a:r>
                      <a:endParaRPr lang="en-US" baseline="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-(E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6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+ … +E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9</a:t>
                      </a:r>
                      <a:endParaRPr lang="en-US" dirty="0">
                        <a:solidFill>
                          <a:srgbClr val="FF7B11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10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/>
                        <a:t>-E</a:t>
                      </a:r>
                      <a:r>
                        <a:rPr lang="en-US" baseline="-25000" dirty="0"/>
                        <a:t>14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-E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14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+E</a:t>
                      </a:r>
                      <a:r>
                        <a:rPr lang="en-US" baseline="-25000" dirty="0"/>
                        <a:t>15</a:t>
                      </a:r>
                      <a:r>
                        <a:rPr lang="en-US" dirty="0"/>
                        <a:t>+…+E</a:t>
                      </a:r>
                      <a:r>
                        <a:rPr lang="en-US" baseline="-25000" dirty="0"/>
                        <a:t>20</a:t>
                      </a:r>
                      <a:r>
                        <a:rPr lang="en-US" dirty="0"/>
                        <a:t>-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19</a:t>
                      </a:r>
                      <a:r>
                        <a:rPr lang="en-US" dirty="0"/>
                        <a:t>+</a:t>
                      </a:r>
                      <a:r>
                        <a:rPr lang="en-US" dirty="0">
                          <a:solidFill>
                            <a:srgbClr val="FF7B11"/>
                          </a:solidFill>
                        </a:rPr>
                        <a:t>E</a:t>
                      </a:r>
                      <a:r>
                        <a:rPr lang="en-US" baseline="-25000" dirty="0">
                          <a:solidFill>
                            <a:srgbClr val="FF7B11"/>
                          </a:solidFill>
                        </a:rPr>
                        <a:t>19</a:t>
                      </a: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</a:t>
                      </a:r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910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57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425FDEC1-07CA-BF8A-A271-DC071567B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75" y="2003337"/>
            <a:ext cx="8443913" cy="15133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5E64E8-776A-ECE5-6A99-7A0C86705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75" y="3817441"/>
            <a:ext cx="5224522" cy="151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0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12033</TotalTime>
  <Words>449</Words>
  <Application>Microsoft Macintosh PowerPoint</Application>
  <PresentationFormat>Widescreen</PresentationFormat>
  <Paragraphs>263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Store rij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Engelbert Tijskens</dc:creator>
  <cp:lastModifiedBy>Engelbert Tijskens</cp:lastModifiedBy>
  <cp:revision>7</cp:revision>
  <dcterms:created xsi:type="dcterms:W3CDTF">2023-02-16T09:40:22Z</dcterms:created>
  <dcterms:modified xsi:type="dcterms:W3CDTF">2023-02-24T18:13:44Z</dcterms:modified>
</cp:coreProperties>
</file>