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33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114" d="100"/>
          <a:sy n="114" d="100"/>
        </p:scale>
        <p:origin x="-1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A955-B0B6-BE46-BA79-863ECB8B9B7B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6152E-64A5-8445-9CF5-19639795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2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6152E-64A5-8445-9CF5-1963979597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6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E83-D89B-2E22-B4B5-D1B6CEDB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1364-05B6-432F-ABDE-17FAB800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6F5-4DCC-5BBA-4539-CD4AF527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0C23-19B5-775C-D845-09F6617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A28D-D1E9-DD06-4D06-7F09252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835-E6AE-D970-AD2F-BD827B06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D9A5-7D95-374C-27D9-3BB87520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D0D6-ABBC-73FB-C5F9-E4B92D99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E0AF-4BC4-2966-94D0-055FB261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52B-BD22-6B1D-4DCE-FECA443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1AE78-95C0-6F55-AF04-E31DF342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8F75-3E33-72D8-EBA5-46CCC317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AAE5-6AAA-9821-45A7-08067424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F91D-7ACF-457E-CE07-A865A07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92-4AF5-C921-C706-2E0F1B4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8A3-80A1-241C-74A2-BD7B95F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092-8DF2-AC63-F22E-C42EB61A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E1E8-8CC0-A225-BBD6-22B4EB6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A925-96A8-7768-A502-5EABE56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4C8-9245-65EA-E76D-44C0491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05A-A766-BF6B-F179-4115F07B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FC88-7AC1-75B1-59AE-00FE33B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623-0BAD-3853-7536-7A76550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FA7-4EAA-A2A5-A443-2416F76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8853-78F5-7BDC-D0ED-A65140E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B9A-7F66-6DD1-EEE3-0E02AE0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B223-6FCD-827B-DEC0-115647C4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FFA6-7173-2C0B-C133-765882F6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8F55-57F4-5137-E53C-6BEC7C2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243-E3F7-B013-A991-8C71C54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8C5C-888B-F76A-8503-4D40653A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6F56-0D37-D22A-4FBB-1075CC60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BF73-D7C7-B452-8BD0-73B6A88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74DA-788A-753E-8504-93961F19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C075-7E0A-034E-BF7F-CEB638D5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7465-1D17-60FF-D2F8-BD6F1FE0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955A6-DEEF-E216-C3C2-ECB40BF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8AB1-696C-68A2-992B-47FE894D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E6582-2B70-5EC5-4DD6-0211F26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04-BD15-D816-A6C0-BEEE127B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33E3-6077-F95C-429C-B23F238F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AF8D-0EBF-4283-3522-CD17050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99D7-B775-8D66-4DF9-9EF81E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7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CE036-E893-C513-43FD-4F517696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1FEF9-1DB8-283D-8FDD-B21F673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C406-9CC8-A81B-BE03-D4D6D62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E75-8947-C30E-180F-8A3EF83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D0BD-A682-7C8A-BB00-6B48F5E9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1DC6-FCDF-1A6C-4C9D-0D2302D6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CFE3-6D6B-FA15-6B43-F473D97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FA80-F8F5-3602-2D73-7CE8F157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EBB8-47BC-0DD6-3E04-0288B2B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056A-4DF7-3C90-877B-CE0154AB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8DCC9-F3EE-252C-6AC3-0EA39039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8A02-3B15-CE36-172E-C99A869CF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56B5-50B1-6BB8-018D-5EB14FF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25E-C2DB-9EBA-34A1-C696702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A81B-9FFD-0E3F-F8C2-63D0FA7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B9091-B0B3-7CA1-EBD4-D08649B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86DC-4933-A2F3-0374-097B5F4A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977C-2B88-2912-4709-020910A6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FB1C-F6F9-97D6-9C89-65FF0148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A6ED-E89A-7B68-4EB5-3A479F6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8CC50FF-7159-10D4-2E00-4EA1C4E61035}"/>
              </a:ext>
            </a:extLst>
          </p:cNvPr>
          <p:cNvGrpSpPr/>
          <p:nvPr/>
        </p:nvGrpSpPr>
        <p:grpSpPr>
          <a:xfrm>
            <a:off x="1547664" y="1684800"/>
            <a:ext cx="3978975" cy="3976448"/>
            <a:chOff x="1547664" y="1684800"/>
            <a:chExt cx="3978975" cy="39764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F21879-91E4-1FA5-AE13-541191EDF123}"/>
                </a:ext>
              </a:extLst>
            </p:cNvPr>
            <p:cNvGrpSpPr/>
            <p:nvPr/>
          </p:nvGrpSpPr>
          <p:grpSpPr>
            <a:xfrm>
              <a:off x="1547664" y="1684800"/>
              <a:ext cx="2520280" cy="3976448"/>
              <a:chOff x="1547664" y="1684800"/>
              <a:chExt cx="2520280" cy="397644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819E18D-8157-0059-0BF1-E65216022EED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CPU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C480CD3-6065-51AC-B9C4-6168A6A7ED04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FDF5C966-5298-0B2A-EECA-3EE09EA395E6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323FE10-913B-1C1D-B641-89BAC44E1094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15DEE33-1A05-30F5-EA7D-9A46EFDC95BB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70F667FA-3048-7AFE-BE9F-1022A563244F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09FF64A-5D17-FBF3-84B0-9D3E33579B0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2B3027-8027-EE8F-7441-E91CDF82991C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A159AC-00B4-2D28-1421-CEE5EFB02031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A77C4CF8-3123-2794-80FD-B52686606CC5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0A158A2-7054-D4B5-B0DF-8D90EB8627ED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07E7C97-BBAF-72B3-CA9A-846535D16826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3B74327C-97C7-3AEE-27F9-CEEE3EE9C684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F85D6F-F26E-740D-0D6A-9274A44D5130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1B12ABF-ED0B-0E75-6980-B61361939C05}"/>
                </a:ext>
              </a:extLst>
            </p:cNvPr>
            <p:cNvSpPr/>
            <p:nvPr/>
          </p:nvSpPr>
          <p:spPr bwMode="auto">
            <a:xfrm>
              <a:off x="4806639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38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CFAD3-C79A-F2D0-EDC8-42636EF38591}"/>
              </a:ext>
            </a:extLst>
          </p:cNvPr>
          <p:cNvGrpSpPr/>
          <p:nvPr/>
        </p:nvGrpSpPr>
        <p:grpSpPr>
          <a:xfrm>
            <a:off x="1095168" y="1539570"/>
            <a:ext cx="7920000" cy="4961071"/>
            <a:chOff x="1095168" y="1539570"/>
            <a:chExt cx="7920000" cy="496107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91B7648-4376-AEAF-451C-426EDE01D0EF}"/>
                </a:ext>
              </a:extLst>
            </p:cNvPr>
            <p:cNvSpPr/>
            <p:nvPr/>
          </p:nvSpPr>
          <p:spPr>
            <a:xfrm>
              <a:off x="1691930" y="1539570"/>
              <a:ext cx="6726476" cy="4233798"/>
            </a:xfrm>
            <a:prstGeom prst="roundRect">
              <a:avLst>
                <a:gd name="adj" fmla="val 3945"/>
              </a:avLst>
            </a:prstGeom>
            <a:ln w="3810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compute</a:t>
              </a:r>
            </a:p>
            <a:p>
              <a:pPr algn="ctr"/>
              <a:r>
                <a:rPr lang="en-GB" dirty="0">
                  <a:solidFill>
                    <a:srgbClr val="002060"/>
                  </a:solidFill>
                </a:rPr>
                <a:t>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348CBF-1786-1A25-8D9A-7F3546C18FE2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800F7B-BEE2-42E1-0F78-7C11F5E2F1A9}"/>
                </a:ext>
              </a:extLst>
            </p:cNvPr>
            <p:cNvSpPr/>
            <p:nvPr/>
          </p:nvSpPr>
          <p:spPr bwMode="auto">
            <a:xfrm>
              <a:off x="5366833" y="4013578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E2C4ED-09AC-4C41-BA4F-C7C50A72A824}"/>
                </a:ext>
              </a:extLst>
            </p:cNvPr>
            <p:cNvGrpSpPr/>
            <p:nvPr/>
          </p:nvGrpSpPr>
          <p:grpSpPr>
            <a:xfrm>
              <a:off x="1848288" y="1684800"/>
              <a:ext cx="2520280" cy="3976448"/>
              <a:chOff x="1547664" y="1684800"/>
              <a:chExt cx="2520280" cy="3976448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AE0A0A0-0455-1284-B885-FF55055B4F1A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CPU0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2424B4-4324-17AB-F5CF-2A565CB068A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1EFD690-B96C-835D-B01D-CCCDF076BAC3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E9E9B76-B82A-391D-FA34-5CDB22BB2EA0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AF937C3-97AA-6DC3-BD91-CB272E7948FA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97EE438-B347-1991-1772-7468B0CB498D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CF7839-97CA-5C8B-3196-CF83D9B0283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602411C-FC3D-D529-7DD5-07ED00FA9EBF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0C364BCA-0A16-6072-D79E-96B7C205F70C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5A329AA-D375-09D3-24F7-AE3A1529BBEA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A93E1-D7D2-BF24-D880-3AE23CA10742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B0A189E-CC8C-133B-FEFA-4303EF754B17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DRAM0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EED182-E8BE-0284-F87F-B794BE187E35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8E3772C-F49A-3B35-EF61-C8703E5C9170}"/>
                </a:ext>
              </a:extLst>
            </p:cNvPr>
            <p:cNvSpPr/>
            <p:nvPr/>
          </p:nvSpPr>
          <p:spPr bwMode="auto">
            <a:xfrm>
              <a:off x="4721972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2AF94F-0217-9705-F437-ECC77821E260}"/>
                </a:ext>
              </a:extLst>
            </p:cNvPr>
            <p:cNvGrpSpPr/>
            <p:nvPr/>
          </p:nvGrpSpPr>
          <p:grpSpPr>
            <a:xfrm>
              <a:off x="5757798" y="1724381"/>
              <a:ext cx="2520280" cy="3976448"/>
              <a:chOff x="1547664" y="1684800"/>
              <a:chExt cx="2520280" cy="397644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5A3DD71-FA1E-36CC-0B97-A8EE52D58A4F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CPU1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9CECC09-2F18-B6A7-53AB-92C6579DCE8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2A86B44-EC1A-6F5F-A47F-58ED0AD9F8AB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FDD6547-0AF7-F146-E3D4-DB1A24872CE6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F9649B-D182-1CC4-752B-0198BDE70E47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9256903-CA49-419A-1941-B384C0D7579B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A10BE3C-DE64-A821-BAFB-0CF5EDD8E67C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4C45A99-4FB6-C6B4-422E-E11DBB6CC149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B467425-B0C7-947A-7A7F-013BD3CFD026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684C023-5BA9-AA66-ED9F-A25DB2534220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1AE03C3-398B-CAD4-B772-11112445A39C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522E6CE-3425-6123-AAB5-AE85C7694D38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DRAM1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779AE4-83FF-217A-D0A8-FE6CB76CA377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ABEAEF4-1861-55D1-C0C4-13661C748860}"/>
                </a:ext>
              </a:extLst>
            </p:cNvPr>
            <p:cNvSpPr/>
            <p:nvPr/>
          </p:nvSpPr>
          <p:spPr bwMode="auto">
            <a:xfrm rot="5400000">
              <a:off x="4173168" y="5114698"/>
              <a:ext cx="180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768E5D58-AC61-2C59-00B6-74712A3526B4}"/>
                </a:ext>
              </a:extLst>
            </p:cNvPr>
            <p:cNvSpPr/>
            <p:nvPr/>
          </p:nvSpPr>
          <p:spPr>
            <a:xfrm>
              <a:off x="1095168" y="5911917"/>
              <a:ext cx="7920000" cy="588724"/>
            </a:xfrm>
            <a:prstGeom prst="leftRightArrow">
              <a:avLst/>
            </a:prstGeom>
            <a:solidFill>
              <a:srgbClr val="85AB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Interconnect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7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E262E-959D-9783-FA41-10BC9B1D484A}"/>
              </a:ext>
            </a:extLst>
          </p:cNvPr>
          <p:cNvGrpSpPr/>
          <p:nvPr/>
        </p:nvGrpSpPr>
        <p:grpSpPr>
          <a:xfrm>
            <a:off x="2418493" y="2154342"/>
            <a:ext cx="5991078" cy="3650922"/>
            <a:chOff x="2418493" y="2154342"/>
            <a:chExt cx="5991078" cy="36509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5556D6-4C52-06C4-1B0E-D6D8E8907C35}"/>
                </a:ext>
              </a:extLst>
            </p:cNvPr>
            <p:cNvGrpSpPr/>
            <p:nvPr/>
          </p:nvGrpSpPr>
          <p:grpSpPr>
            <a:xfrm>
              <a:off x="2418493" y="2154342"/>
              <a:ext cx="5991078" cy="3650922"/>
              <a:chOff x="2418493" y="2154342"/>
              <a:chExt cx="5991078" cy="3650922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>
                <a:off x="2988459" y="5394702"/>
                <a:ext cx="50405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2988459" y="2154342"/>
                <a:ext cx="0" cy="32403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2988459" y="2874422"/>
                <a:ext cx="2304256" cy="25202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5292715" y="2874422"/>
                <a:ext cx="26642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Computational intensity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) [F/B]</a:t>
                    </a: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77" t="-370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 rot="16200000">
                <a:off x="1685055" y="3615115"/>
                <a:ext cx="1836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D62"/>
                    </a:solidFill>
                    <a:latin typeface="+mj-lt"/>
                  </a:rPr>
                  <a:t>Performance [F/s]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rgbClr val="7E002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3434551" y="2401428"/>
                <a:ext cx="4378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3D62"/>
                    </a:solidFill>
                    <a:latin typeface="+mj-lt"/>
                  </a:rPr>
                  <a:t>Bandwidth limited &lt;-|-&gt; peak performance limited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999656" y="2874422"/>
                <a:ext cx="230425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dash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41C12-EF12-1477-DFFB-6E0655069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6243" y="4092861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B79236-7D7B-6FB8-6773-E21336E3D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231" y="3788062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74655F-E771-E798-A03D-72121174F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98" y="2829058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A391E0-402A-607E-0473-EA3DE1AD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9965" y="2829056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61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72</Words>
  <Application>Microsoft Macintosh PowerPoint</Application>
  <PresentationFormat>Widescreen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2</cp:revision>
  <dcterms:created xsi:type="dcterms:W3CDTF">2023-02-16T09:40:22Z</dcterms:created>
  <dcterms:modified xsi:type="dcterms:W3CDTF">2023-02-17T12:37:11Z</dcterms:modified>
</cp:coreProperties>
</file>