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47" r:id="rId3"/>
    <p:sldId id="346" r:id="rId4"/>
    <p:sldId id="258" r:id="rId5"/>
    <p:sldId id="338" r:id="rId6"/>
    <p:sldId id="339" r:id="rId7"/>
    <p:sldId id="323" r:id="rId8"/>
    <p:sldId id="318" r:id="rId9"/>
    <p:sldId id="340" r:id="rId10"/>
    <p:sldId id="341" r:id="rId11"/>
    <p:sldId id="320" r:id="rId12"/>
    <p:sldId id="342" r:id="rId13"/>
    <p:sldId id="343" r:id="rId14"/>
    <p:sldId id="344" r:id="rId15"/>
    <p:sldId id="345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4" d="100"/>
          <a:sy n="12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25FDEC1-07CA-BF8A-A271-DC0715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2003337"/>
            <a:ext cx="8443913" cy="1513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E64E8-776A-ECE5-6A99-7A0C8670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5" y="3817441"/>
            <a:ext cx="5224522" cy="1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D5625-AAEB-A529-3DF6-33FF91C1CFC3}"/>
              </a:ext>
            </a:extLst>
          </p:cNvPr>
          <p:cNvGrpSpPr/>
          <p:nvPr/>
        </p:nvGrpSpPr>
        <p:grpSpPr>
          <a:xfrm>
            <a:off x="1157467" y="1679951"/>
            <a:ext cx="7629376" cy="4779201"/>
            <a:chOff x="1157467" y="1646498"/>
            <a:chExt cx="7629376" cy="47792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2F286E4-B87F-7974-2373-3B69543D882A}"/>
                </a:ext>
              </a:extLst>
            </p:cNvPr>
            <p:cNvSpPr/>
            <p:nvPr/>
          </p:nvSpPr>
          <p:spPr bwMode="auto">
            <a:xfrm>
              <a:off x="2900422" y="2234879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5612CD5-5B44-ABA4-76E2-503BDDBFBCED}"/>
                </a:ext>
              </a:extLst>
            </p:cNvPr>
            <p:cNvSpPr/>
            <p:nvPr/>
          </p:nvSpPr>
          <p:spPr bwMode="auto">
            <a:xfrm>
              <a:off x="2900422" y="3419353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B059C6-F212-FE14-7713-E3E29E9D36DB}"/>
                </a:ext>
              </a:extLst>
            </p:cNvPr>
            <p:cNvSpPr/>
            <p:nvPr/>
          </p:nvSpPr>
          <p:spPr bwMode="auto">
            <a:xfrm>
              <a:off x="1157467" y="5116547"/>
              <a:ext cx="4402994" cy="12691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add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 result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24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F13E7-0669-683D-F0F3-9D5445B3CFE8}"/>
              </a:ext>
            </a:extLst>
          </p:cNvPr>
          <p:cNvGrpSpPr/>
          <p:nvPr/>
        </p:nvGrpSpPr>
        <p:grpSpPr>
          <a:xfrm>
            <a:off x="1157468" y="1579067"/>
            <a:ext cx="7629375" cy="4846632"/>
            <a:chOff x="1157468" y="1579067"/>
            <a:chExt cx="7629375" cy="48466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321E98-04FE-2DEE-0689-D048AE602586}"/>
                </a:ext>
              </a:extLst>
            </p:cNvPr>
            <p:cNvGrpSpPr/>
            <p:nvPr/>
          </p:nvGrpSpPr>
          <p:grpSpPr>
            <a:xfrm>
              <a:off x="3527384" y="1646499"/>
              <a:ext cx="1812402" cy="2928394"/>
              <a:chOff x="2254169" y="1959015"/>
              <a:chExt cx="1812402" cy="292839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F701F80-84E0-1773-1D0D-DB89BFF907BA}"/>
                  </a:ext>
                </a:extLst>
              </p:cNvPr>
              <p:cNvSpPr/>
              <p:nvPr/>
            </p:nvSpPr>
            <p:spPr bwMode="auto">
              <a:xfrm>
                <a:off x="2254169" y="1959016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35D340-FF60-B293-3C15-CE7F41CCFC7D}"/>
                  </a:ext>
                </a:extLst>
              </p:cNvPr>
              <p:cNvSpPr/>
              <p:nvPr/>
            </p:nvSpPr>
            <p:spPr bwMode="auto">
              <a:xfrm>
                <a:off x="352256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3375971-75A3-EDDB-59C6-FC3C28385AF9}"/>
                  </a:ext>
                </a:extLst>
              </p:cNvPr>
              <p:cNvSpPr/>
              <p:nvPr/>
            </p:nvSpPr>
            <p:spPr bwMode="auto">
              <a:xfrm>
                <a:off x="288113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51784EA-F325-B0B0-24ED-0222A7C81E6B}"/>
                  </a:ext>
                </a:extLst>
              </p:cNvPr>
              <p:cNvSpPr/>
              <p:nvPr/>
            </p:nvSpPr>
            <p:spPr bwMode="auto">
              <a:xfrm>
                <a:off x="2254169" y="3139633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DD7CF4B-B18A-ED45-C201-A336418EE86C}"/>
                  </a:ext>
                </a:extLst>
              </p:cNvPr>
              <p:cNvSpPr/>
              <p:nvPr/>
            </p:nvSpPr>
            <p:spPr bwMode="auto">
              <a:xfrm>
                <a:off x="352256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5348351-764B-ED8E-71DC-3134767F8B23}"/>
                  </a:ext>
                </a:extLst>
              </p:cNvPr>
              <p:cNvSpPr/>
              <p:nvPr/>
            </p:nvSpPr>
            <p:spPr bwMode="auto">
              <a:xfrm>
                <a:off x="288113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30DDBA0-2FF2-13BA-8A9A-1E93CE1D7C8D}"/>
                  </a:ext>
                </a:extLst>
              </p:cNvPr>
              <p:cNvSpPr/>
              <p:nvPr/>
            </p:nvSpPr>
            <p:spPr bwMode="auto">
              <a:xfrm>
                <a:off x="2254169" y="4320250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A70BF44-C5AC-85B5-01B3-0B3DB06EE556}"/>
                  </a:ext>
                </a:extLst>
              </p:cNvPr>
              <p:cNvSpPr/>
              <p:nvPr/>
            </p:nvSpPr>
            <p:spPr bwMode="auto">
              <a:xfrm>
                <a:off x="352256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B0FE95-19E5-BBB1-21F4-4A392319EC3F}"/>
                  </a:ext>
                </a:extLst>
              </p:cNvPr>
              <p:cNvSpPr/>
              <p:nvPr/>
            </p:nvSpPr>
            <p:spPr bwMode="auto">
              <a:xfrm>
                <a:off x="288113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DCE57E-419C-0B0B-7CEE-5F62865CC58A}"/>
                </a:ext>
              </a:extLst>
            </p:cNvPr>
            <p:cNvSpPr/>
            <p:nvPr/>
          </p:nvSpPr>
          <p:spPr bwMode="auto">
            <a:xfrm>
              <a:off x="1157468" y="5156520"/>
              <a:ext cx="4402993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2x4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</a:t>
              </a:r>
              <a:r>
                <a:rPr lang="en-US" dirty="0" err="1">
                  <a:solidFill>
                    <a:srgbClr val="004C5E"/>
                  </a:solidFill>
                </a:rPr>
                <a:t>vadd</a:t>
              </a:r>
              <a:r>
                <a:rPr lang="en-US" dirty="0">
                  <a:solidFill>
                    <a:srgbClr val="004C5E"/>
                  </a:solidFill>
                </a:rPr>
                <a:t>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1x4 results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FB110D-FC9E-848E-0E73-8B0129E428F0}"/>
                </a:ext>
              </a:extLst>
            </p:cNvPr>
            <p:cNvSpPr/>
            <p:nvPr/>
          </p:nvSpPr>
          <p:spPr bwMode="auto">
            <a:xfrm>
              <a:off x="5939742" y="1579067"/>
              <a:ext cx="2847100" cy="2445060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Potentially 4x faster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[</a:t>
              </a:r>
              <a:r>
                <a:rPr lang="en-US" i="1" dirty="0">
                  <a:solidFill>
                    <a:srgbClr val="C00000"/>
                  </a:solidFill>
                </a:rPr>
                <a:t>if the loads and stores can be executed fast enough</a:t>
              </a:r>
              <a:r>
                <a:rPr lang="en-US" dirty="0">
                  <a:solidFill>
                    <a:srgbClr val="004C5E"/>
                  </a:solidFill>
                </a:rPr>
                <a:t>]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3500A2-6B1D-4D36-E488-6FA01463E530}"/>
                </a:ext>
              </a:extLst>
            </p:cNvPr>
            <p:cNvSpPr/>
            <p:nvPr/>
          </p:nvSpPr>
          <p:spPr bwMode="auto">
            <a:xfrm>
              <a:off x="2872933" y="2249346"/>
              <a:ext cx="1142998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7408EBE-E598-1DC1-7CA3-F1C954A1CA01}"/>
                </a:ext>
              </a:extLst>
            </p:cNvPr>
            <p:cNvSpPr/>
            <p:nvPr/>
          </p:nvSpPr>
          <p:spPr bwMode="auto">
            <a:xfrm>
              <a:off x="2900422" y="3415835"/>
              <a:ext cx="1018572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DDFC9-2F15-F014-D47F-0547B5EEE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5" t="51113"/>
          <a:stretch/>
        </p:blipFill>
        <p:spPr>
          <a:xfrm>
            <a:off x="1148274" y="2707425"/>
            <a:ext cx="2976008" cy="30017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41250A0-68A5-11F6-C5AD-BA81FC637947}"/>
              </a:ext>
            </a:extLst>
          </p:cNvPr>
          <p:cNvSpPr>
            <a:spLocks noChangeAspect="1"/>
          </p:cNvSpPr>
          <p:nvPr/>
        </p:nvSpPr>
        <p:spPr bwMode="auto">
          <a:xfrm>
            <a:off x="2119901" y="3352259"/>
            <a:ext cx="1359674" cy="135967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CAD0B4-AEE8-9800-BECF-D8467CC88C67}"/>
              </a:ext>
            </a:extLst>
          </p:cNvPr>
          <p:cNvSpPr>
            <a:spLocks noChangeAspect="1"/>
          </p:cNvSpPr>
          <p:nvPr/>
        </p:nvSpPr>
        <p:spPr bwMode="auto">
          <a:xfrm>
            <a:off x="3178749" y="3463578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BFE14-6B78-1A54-7FC9-34787CED6798}"/>
              </a:ext>
            </a:extLst>
          </p:cNvPr>
          <p:cNvGrpSpPr/>
          <p:nvPr/>
        </p:nvGrpSpPr>
        <p:grpSpPr>
          <a:xfrm>
            <a:off x="5675662" y="2718576"/>
            <a:ext cx="2976008" cy="3001771"/>
            <a:chOff x="5810834" y="1939340"/>
            <a:chExt cx="2976008" cy="30017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D41116-4D73-5EB1-60E0-50CEAA00C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95" t="51113"/>
            <a:stretch/>
          </p:blipFill>
          <p:spPr>
            <a:xfrm>
              <a:off x="5810834" y="1939340"/>
              <a:ext cx="2976008" cy="300177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DDE076-BC64-E774-FC3D-104C96FEBA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2461" y="2584174"/>
              <a:ext cx="1359674" cy="135967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3E1817-BA44-B367-119A-1AEA4AA30C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41309" y="2695493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40A7E-39E8-2636-2FE1-D5B1058D2D52}"/>
              </a:ext>
            </a:extLst>
          </p:cNvPr>
          <p:cNvSpPr>
            <a:spLocks noChangeAspect="1"/>
          </p:cNvSpPr>
          <p:nvPr/>
        </p:nvSpPr>
        <p:spPr bwMode="auto">
          <a:xfrm>
            <a:off x="6559048" y="2938014"/>
            <a:ext cx="2052000" cy="20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0D9FC7-FF27-C6FA-3096-E650257712DE}"/>
              </a:ext>
            </a:extLst>
          </p:cNvPr>
          <p:cNvGrpSpPr/>
          <p:nvPr/>
        </p:nvGrpSpPr>
        <p:grpSpPr>
          <a:xfrm>
            <a:off x="303531" y="1925087"/>
            <a:ext cx="10736895" cy="3611087"/>
            <a:chOff x="303531" y="1925087"/>
            <a:chExt cx="10736895" cy="361108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68CB488-5AA0-0FE6-E06A-FFB6B19283DB}"/>
                </a:ext>
              </a:extLst>
            </p:cNvPr>
            <p:cNvGrpSpPr/>
            <p:nvPr/>
          </p:nvGrpSpPr>
          <p:grpSpPr>
            <a:xfrm>
              <a:off x="3510587" y="1936174"/>
              <a:ext cx="3600000" cy="3600000"/>
              <a:chOff x="5015972" y="1936174"/>
              <a:chExt cx="3600000" cy="36000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1DF7769-BFE9-07ED-DA39-B4B334A6A768}"/>
                  </a:ext>
                </a:extLst>
              </p:cNvPr>
              <p:cNvGrpSpPr/>
              <p:nvPr/>
            </p:nvGrpSpPr>
            <p:grpSpPr>
              <a:xfrm>
                <a:off x="5015972" y="1936174"/>
                <a:ext cx="3600000" cy="3600000"/>
                <a:chOff x="5136809" y="1735218"/>
                <a:chExt cx="3600000" cy="3600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DB3C783-AB01-44F2-BF1E-19AE882A586F}"/>
                    </a:ext>
                  </a:extLst>
                </p:cNvPr>
                <p:cNvGrpSpPr/>
                <p:nvPr/>
              </p:nvGrpSpPr>
              <p:grpSpPr>
                <a:xfrm>
                  <a:off x="5136809" y="173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3523147-1E49-135D-98CA-56B16D8151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D0055FB-4746-2E4D-AF6C-D0E4AD9A7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538A7-BF4C-AB23-7066-75861A91D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50926AD-745B-24B7-849A-3E32FA8D8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2B6133-9975-5F72-3196-B57995070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A1B8FA0-4D50-79DC-5CAC-83E2C97FD6E1}"/>
                    </a:ext>
                  </a:extLst>
                </p:cNvPr>
                <p:cNvGrpSpPr/>
                <p:nvPr/>
              </p:nvGrpSpPr>
              <p:grpSpPr>
                <a:xfrm>
                  <a:off x="5136809" y="461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D94E06A-7058-4F86-EED7-24E5EA5AE5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452AE4-6033-B388-F537-821597826D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F307E64-D396-82F5-2594-0B2589266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EA55EA2-80B0-0B36-6426-7275D41615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B9AAF15-ECC1-BD5C-F55B-1C8F934C8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FC4D54E-C5E5-138E-F6CA-2271E3B56D01}"/>
                    </a:ext>
                  </a:extLst>
                </p:cNvPr>
                <p:cNvGrpSpPr/>
                <p:nvPr/>
              </p:nvGrpSpPr>
              <p:grpSpPr>
                <a:xfrm>
                  <a:off x="5136809" y="389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855B7F4-A183-78F8-915E-EE3D89391E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A78BDC-4130-264C-0547-0CFB8C78C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BF7EB55-D9F9-4015-72C8-66387BBE2B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45543500-6E68-97AE-0CAD-B5D0FD92DA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815BDDB-BC7D-4730-332D-2921B08622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065A127-0A19-716D-4B53-74F50FDA8E95}"/>
                    </a:ext>
                  </a:extLst>
                </p:cNvPr>
                <p:cNvGrpSpPr/>
                <p:nvPr/>
              </p:nvGrpSpPr>
              <p:grpSpPr>
                <a:xfrm>
                  <a:off x="5136809" y="245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E8283D9-1CF8-B051-A019-2A19F04800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C3898AA-2461-426D-AC9E-FFAA547DC3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7890E7F-3D23-95BA-45D5-83D6A3A0D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4E9C0AE-A9BB-A312-CD1F-8030DE9A76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A47A83-454A-5585-E90B-88C7B5A5F7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8D04BD4-B91E-81AB-45C3-9B53E0918DFF}"/>
                    </a:ext>
                  </a:extLst>
                </p:cNvPr>
                <p:cNvGrpSpPr/>
                <p:nvPr/>
              </p:nvGrpSpPr>
              <p:grpSpPr>
                <a:xfrm>
                  <a:off x="5136809" y="317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0051A5A-D289-0D8B-D973-C8BCDB6962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281555E-EF6F-89CB-768B-03EE2CA8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F8435AAE-79E0-CF23-753C-1CD302FE58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ED46041B-3594-DC53-F453-9F1E7CD60A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74F22FB-246D-5381-1FF7-187A2C881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CBD5CAE-F16D-3CBC-B8EB-BAED64F424F9}"/>
                  </a:ext>
                </a:extLst>
              </p:cNvPr>
              <p:cNvGrpSpPr/>
              <p:nvPr/>
            </p:nvGrpSpPr>
            <p:grpSpPr>
              <a:xfrm>
                <a:off x="5933489" y="3258660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B5223E-8A04-2D69-9AEF-06D8036DF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E44F606-88EC-BA9D-FDF6-623F97C144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5E06A94-62F7-28C4-CC91-89D67E0B4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0851" y="440903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4C131F7-7EFC-0B37-DDB0-A56BE221BA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34040">
                <a:off x="6988404" y="376456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0E5CA1A-A993-BE50-8C0A-B0711AB64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017" y="33260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7B7D4C3-FD27-E89B-AE27-EBEE889F8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8404" y="41037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4D46FE6-B27B-23F6-9FC7-A07D04AE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2131" y="366833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F702686-732E-92BA-43D8-224FD0EB9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2950" y="414859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DF651A0-14A5-E063-2FAC-408941F60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52213" y="453073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02E2AC5-79D1-2DB8-3DFA-FC0EBA6E6A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0625" y="3520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717302-0FAD-C272-8E8B-A2F9BE462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8625" y="490801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751E686-6A0A-AFF7-5DD3-9BA42E257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7098" y="421222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D9C2CD4-064C-67A5-445F-184B99F82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9880" y="442434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466D581-C2D6-C229-3DB9-118BD7812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8131" y="500276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94ABAB-0D01-996A-4294-081034BA2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3489" y="4897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ACAE20C-784C-02F7-E0C7-BBDDA14E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489" y="275954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7C4EBF-1F22-7230-4ADF-967BB640C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9685" y="3592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5CCF7A6-C1CF-66EA-4DA5-926C6E02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8493" y="26508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A1EB248-4BA9-6F16-10B9-3E0E74016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1489" y="234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6048A1D-6869-F8AB-6CF1-1DB28EDBD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6851" y="245831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E6A7FF9-381B-C3E1-DBD6-9C2EDB2932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3489" y="2866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1215C40-6D0E-36BB-0057-A869AC541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4170" y="2938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561188-C9FC-1F89-39EB-F596A56DE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0177" y="306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36948E5-A6FF-5CA7-94B9-5DDA477CB4C6}"/>
                  </a:ext>
                </a:extLst>
              </p:cNvPr>
              <p:cNvCxnSpPr>
                <a:cxnSpLocks/>
                <a:stCxn id="90" idx="0"/>
                <a:endCxn id="70" idx="4"/>
              </p:cNvCxnSpPr>
              <p:nvPr/>
            </p:nvCxnSpPr>
            <p:spPr>
              <a:xfrm flipH="1" flipV="1">
                <a:off x="6608017" y="3470021"/>
                <a:ext cx="45472" cy="4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671FEC3-E2F9-4FCB-C321-406C8FC5616B}"/>
                  </a:ext>
                </a:extLst>
              </p:cNvPr>
              <p:cNvCxnSpPr>
                <a:cxnSpLocks/>
                <a:stCxn id="90" idx="6"/>
                <a:endCxn id="69" idx="3"/>
              </p:cNvCxnSpPr>
              <p:nvPr/>
            </p:nvCxnSpPr>
            <p:spPr>
              <a:xfrm flipV="1">
                <a:off x="6725489" y="3862486"/>
                <a:ext cx="267742" cy="116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7B2E7DE-E7C6-6356-297D-B3A499C5C17E}"/>
                  </a:ext>
                </a:extLst>
              </p:cNvPr>
              <p:cNvCxnSpPr>
                <a:cxnSpLocks/>
                <a:stCxn id="90" idx="6"/>
                <a:endCxn id="75" idx="3"/>
              </p:cNvCxnSpPr>
              <p:nvPr/>
            </p:nvCxnSpPr>
            <p:spPr>
              <a:xfrm flipV="1">
                <a:off x="6725489" y="3643086"/>
                <a:ext cx="826224" cy="335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D771A12-09E5-BB9F-C32C-3CDFFCB13F60}"/>
                  </a:ext>
                </a:extLst>
              </p:cNvPr>
              <p:cNvCxnSpPr>
                <a:cxnSpLocks/>
                <a:stCxn id="90" idx="2"/>
                <a:endCxn id="72" idx="5"/>
              </p:cNvCxnSpPr>
              <p:nvPr/>
            </p:nvCxnSpPr>
            <p:spPr>
              <a:xfrm flipH="1" flipV="1">
                <a:off x="6365043" y="3791250"/>
                <a:ext cx="216446" cy="187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7A59057-333B-5067-2D6B-A22D4FE53133}"/>
                  </a:ext>
                </a:extLst>
              </p:cNvPr>
              <p:cNvCxnSpPr>
                <a:cxnSpLocks/>
                <a:endCxn id="90" idx="5"/>
              </p:cNvCxnSpPr>
              <p:nvPr/>
            </p:nvCxnSpPr>
            <p:spPr>
              <a:xfrm flipH="1" flipV="1">
                <a:off x="6704401" y="4029572"/>
                <a:ext cx="253888" cy="18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4801FA-8651-73EE-295E-05FF91059C91}"/>
                  </a:ext>
                </a:extLst>
              </p:cNvPr>
              <p:cNvCxnSpPr>
                <a:cxnSpLocks/>
                <a:stCxn id="90" idx="4"/>
                <a:endCxn id="68" idx="1"/>
              </p:cNvCxnSpPr>
              <p:nvPr/>
            </p:nvCxnSpPr>
            <p:spPr>
              <a:xfrm>
                <a:off x="6653489" y="4050660"/>
                <a:ext cx="58450" cy="379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E874F2B-F5F2-E49E-118C-CE7C560E6EDE}"/>
                  </a:ext>
                </a:extLst>
              </p:cNvPr>
              <p:cNvCxnSpPr>
                <a:cxnSpLocks/>
                <a:stCxn id="90" idx="2"/>
                <a:endCxn id="73" idx="7"/>
              </p:cNvCxnSpPr>
              <p:nvPr/>
            </p:nvCxnSpPr>
            <p:spPr>
              <a:xfrm flipH="1">
                <a:off x="6345862" y="3978660"/>
                <a:ext cx="235627" cy="191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E55000-AC35-EF31-DB30-21FE5E163876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6653489" y="4050660"/>
                <a:ext cx="358271" cy="9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0DB60E5-268C-18F1-027C-A67D45F287EB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H="1">
                <a:off x="6291760" y="4029572"/>
                <a:ext cx="310817" cy="501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700D09F-F17B-0D13-B0B5-724659296EF7}"/>
                  </a:ext>
                </a:extLst>
              </p:cNvPr>
              <p:cNvCxnSpPr>
                <a:cxnSpLocks/>
                <a:stCxn id="90" idx="7"/>
                <a:endCxn id="88" idx="4"/>
              </p:cNvCxnSpPr>
              <p:nvPr/>
            </p:nvCxnSpPr>
            <p:spPr>
              <a:xfrm flipV="1">
                <a:off x="6704401" y="3211759"/>
                <a:ext cx="97776" cy="715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A133BC5-6438-8DA9-6DA1-65986FEFB0FF}"/>
                  </a:ext>
                </a:extLst>
              </p:cNvPr>
              <p:cNvCxnSpPr>
                <a:cxnSpLocks/>
                <a:stCxn id="90" idx="7"/>
                <a:endCxn id="86" idx="3"/>
              </p:cNvCxnSpPr>
              <p:nvPr/>
            </p:nvCxnSpPr>
            <p:spPr>
              <a:xfrm flipV="1">
                <a:off x="6704401" y="2989353"/>
                <a:ext cx="690176" cy="938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F26594E-3852-41C9-3F8D-DC90FC63FE5C}"/>
                  </a:ext>
                </a:extLst>
              </p:cNvPr>
              <p:cNvCxnSpPr>
                <a:cxnSpLocks/>
                <a:stCxn id="90" idx="0"/>
                <a:endCxn id="83" idx="4"/>
              </p:cNvCxnSpPr>
              <p:nvPr/>
            </p:nvCxnSpPr>
            <p:spPr>
              <a:xfrm flipV="1">
                <a:off x="6653489" y="2794821"/>
                <a:ext cx="207004" cy="1111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12AD0BB-1485-239D-CE49-2B80788F1344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flipH="1" flipV="1">
                <a:off x="6033890" y="2922132"/>
                <a:ext cx="568687" cy="1005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03CA9D0-A456-A06D-A572-CA2228D179C9}"/>
                </a:ext>
              </a:extLst>
            </p:cNvPr>
            <p:cNvGrpSpPr/>
            <p:nvPr/>
          </p:nvGrpSpPr>
          <p:grpSpPr>
            <a:xfrm>
              <a:off x="303531" y="2336672"/>
              <a:ext cx="2836928" cy="2799004"/>
              <a:chOff x="1496213" y="2430846"/>
              <a:chExt cx="2836928" cy="279900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6BCC16F-8F86-2AD4-82EB-3CFC59B711DD}"/>
                  </a:ext>
                </a:extLst>
              </p:cNvPr>
              <p:cNvGrpSpPr/>
              <p:nvPr/>
            </p:nvGrpSpPr>
            <p:grpSpPr>
              <a:xfrm>
                <a:off x="2125532" y="3341747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B8007CBF-D165-ED46-EDFD-98441D072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E3234D1-C9A1-9D28-BA70-F1E3B5914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54F434-74BA-BD5C-8081-A5C28509C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2894" y="449212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FBCF1A-47DC-6D0A-6DB7-6B45487B7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384765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5DDEDB9-FD93-3595-2C2C-614F4C5F2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8060" y="34091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461BAA-1315-0538-9039-6EBC7EF962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418683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8C5B9EF-EB3B-BF37-2011-59D83A879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4174" y="37514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7ECBA-B5FA-7565-313C-45AA2F8E5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4993" y="423167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D8163AF-08AF-B9E2-03D8-21A670551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256" y="461381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8ED6FB-1FA4-AE9C-D4AA-DAFA758390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2668" y="3603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944F92-BFB8-015C-D2F2-BF14F5047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68" y="499110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41829C8-1EF4-5C0A-D5EB-1BD25E782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9141" y="429531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0BFB9A-2864-6FDD-42F9-37B76DB1E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923" y="450743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E6B530F-88D4-54D4-63F2-E3A59FA70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0174" y="50858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9C30B-B633-442D-EC62-4599E51BD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532" y="498099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628CBDA-4FAD-D85E-BE31-5AF6888FD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5532" y="284263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68CEB99-CEA3-B59E-8E00-D4E96C2CD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728" y="3675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8C0AAA9-DEEA-A5EA-C754-83072EE2B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0536" y="2733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675596-8E0F-5427-348A-CB8B3A05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243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62AF2-92E0-AED9-03BC-845A1FD22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894" y="254139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080C646-83F3-69F4-C736-2801FCBBE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5532" y="2949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65E4E8-19AC-0FF4-72CA-DAFA15EC4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6213" y="3021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98887B-17FB-4905-1913-C78BE4F89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2220" y="315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4898990-B7EA-F745-8B16-398140808DF6}"/>
                </a:ext>
              </a:extLst>
            </p:cNvPr>
            <p:cNvGrpSpPr/>
            <p:nvPr/>
          </p:nvGrpSpPr>
          <p:grpSpPr>
            <a:xfrm>
              <a:off x="7440426" y="1925087"/>
              <a:ext cx="3600000" cy="3600000"/>
              <a:chOff x="5136809" y="1735218"/>
              <a:chExt cx="3600000" cy="360000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CBDCA24B-27F9-161A-989A-E5B67FBFDD53}"/>
                  </a:ext>
                </a:extLst>
              </p:cNvPr>
              <p:cNvGrpSpPr/>
              <p:nvPr/>
            </p:nvGrpSpPr>
            <p:grpSpPr>
              <a:xfrm>
                <a:off x="5136809" y="173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C998F06-6883-4D44-A243-185A2ABD4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D287DAD-7341-CBBB-D83F-3509158A49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41D6B38-FC15-8499-C672-904AE906D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969CB4A9-B86E-5229-94A3-F9A5CC7848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0026D8-BCA3-BF0D-DD17-7871D08F1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45CD8E3-2EA6-0CF3-D26D-E06B7CB0CC80}"/>
                  </a:ext>
                </a:extLst>
              </p:cNvPr>
              <p:cNvGrpSpPr/>
              <p:nvPr/>
            </p:nvGrpSpPr>
            <p:grpSpPr>
              <a:xfrm>
                <a:off x="5136809" y="461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CEBCFA2-635B-94A4-8343-0B73CE196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CF30FE6-34D7-6C92-0C4A-9BAE7394DD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E9B568F3-3F36-9E84-8155-E11CB962C0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F1AF532-45B9-EA04-E448-3CA8E4669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344C1B6-C9A1-97A9-BC95-646F20615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3D6E7F3-55A6-8E92-D40C-20C8A3724793}"/>
                  </a:ext>
                </a:extLst>
              </p:cNvPr>
              <p:cNvGrpSpPr/>
              <p:nvPr/>
            </p:nvGrpSpPr>
            <p:grpSpPr>
              <a:xfrm>
                <a:off x="5136809" y="389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E54BB3D-2854-0CF7-4ED3-52DFA78434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2A42E79-A08F-0C43-377E-C52C3A101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C69DE2B-FDD4-564A-DBF4-0BFF6708B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7073CF7B-0167-A5D7-44BE-F88A96B03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62928F5-9C0F-36CA-A915-DBD679B4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ED614DC9-88DE-31D6-9653-496CDE4A8382}"/>
                  </a:ext>
                </a:extLst>
              </p:cNvPr>
              <p:cNvGrpSpPr/>
              <p:nvPr/>
            </p:nvGrpSpPr>
            <p:grpSpPr>
              <a:xfrm>
                <a:off x="5136809" y="245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52C1AC4-961F-37B3-FE18-81D763DAD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2BDAE14-E043-8855-96C5-821B40A2D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FA0B159-F264-D60A-CF70-30DE3A532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E4CB2B4-D2FE-B459-73C1-6B9008F6F3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1A9F0C4-0940-CC73-BACE-236F10AB1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36F0DBD-0546-2FB2-1FF5-434196BA9612}"/>
                  </a:ext>
                </a:extLst>
              </p:cNvPr>
              <p:cNvGrpSpPr/>
              <p:nvPr/>
            </p:nvGrpSpPr>
            <p:grpSpPr>
              <a:xfrm>
                <a:off x="5136809" y="317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5B8C7EF-207F-1DD0-5261-36E5C317CD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43F3743-01CB-161E-A143-6D93AA931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12DCE82-9673-4F07-9792-08025D56EC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DC8BA90-7B02-D7C2-1365-8DF7DC0183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252E48C-99C4-3E23-AF10-F69268068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DD1A633-B141-B562-050F-A080FDAD13ED}"/>
                </a:ext>
              </a:extLst>
            </p:cNvPr>
            <p:cNvGrpSpPr/>
            <p:nvPr/>
          </p:nvGrpSpPr>
          <p:grpSpPr>
            <a:xfrm>
              <a:off x="8357943" y="3247573"/>
              <a:ext cx="1440000" cy="1440000"/>
              <a:chOff x="2125532" y="3415954"/>
              <a:chExt cx="1440000" cy="144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AFCB4D8-35A2-9D65-7D4F-BC0EA6CAB5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25532" y="3415954"/>
                <a:ext cx="1440000" cy="144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7E6F774-8EF8-C3E4-CE58-D6973AC4E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4063954"/>
                <a:ext cx="144000" cy="144000"/>
              </a:xfrm>
              <a:prstGeom prst="ellipse">
                <a:avLst/>
              </a:prstGeom>
              <a:solidFill>
                <a:srgbClr val="FF7B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F2A778F-7A49-1642-DD4E-70F8E053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5305" y="439794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E61C046-0AC0-CADA-C518-B45FEBC3EB11}"/>
                </a:ext>
              </a:extLst>
            </p:cNvPr>
            <p:cNvSpPr>
              <a:spLocks noChangeAspect="1"/>
            </p:cNvSpPr>
            <p:nvPr/>
          </p:nvSpPr>
          <p:spPr>
            <a:xfrm rot="1434040">
              <a:off x="9412858" y="375348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0BD0F58-41B7-C81E-F072-49CDB4D1A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471" y="33149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011F658-4ED8-AF54-D11A-E4C2CD05F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2858" y="409266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6F941C-C3BB-AEA9-CBB5-7C77A1623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585" y="365725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37AD78-E942-555B-065B-CC98C6E2B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7404" y="4137505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6D6024C-F050-4794-25D9-D835856CB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6667" y="451964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4E81D05-FF84-AD07-1D96-B71CD912F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5079" y="3509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D61D993-200E-5EAE-5FCB-1D83AD333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3079" y="489692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DA9F19-50C5-50AE-B06B-89D98C542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21552" y="420114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7C71994-94A7-A933-9262-F6E92474EC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334" y="441326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0F648EF-F723-2502-97A8-784F64AA2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2585" y="499167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ACAFB5-B5BB-2D59-727C-BD926934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943" y="488682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8ADFAE6-69CB-C841-4758-F66A8BEDA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7943" y="274845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2E477FF-2E92-0E1A-16E6-D278D225E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139" y="3581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EA1D735-C5EF-4972-621E-76DB5F6F7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2947" y="26397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BEB9B7-33A8-2A5B-9947-084D51793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943" y="233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E66B1ED-E558-E313-9EA8-7ACF1E440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1305" y="244722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712A79C-40B3-C0CB-6BDB-D94B8222D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7943" y="2855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9C65584-D9FB-27A9-4219-0F3B00628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8624" y="2927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42921B-A8EB-F053-0370-17D5E26E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4631" y="305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F0EA0-4707-A314-BC73-B3AA4E21F137}"/>
                </a:ext>
              </a:extLst>
            </p:cNvPr>
            <p:cNvCxnSpPr>
              <a:cxnSpLocks/>
              <a:stCxn id="174" idx="0"/>
              <a:endCxn id="141" idx="4"/>
            </p:cNvCxnSpPr>
            <p:nvPr/>
          </p:nvCxnSpPr>
          <p:spPr>
            <a:xfrm flipH="1" flipV="1">
              <a:off x="9032471" y="3458934"/>
              <a:ext cx="45472" cy="436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FC70AA5-DE03-7876-E69F-F2BCDB93235D}"/>
                </a:ext>
              </a:extLst>
            </p:cNvPr>
            <p:cNvCxnSpPr>
              <a:cxnSpLocks/>
              <a:stCxn id="174" idx="6"/>
              <a:endCxn id="140" idx="3"/>
            </p:cNvCxnSpPr>
            <p:nvPr/>
          </p:nvCxnSpPr>
          <p:spPr>
            <a:xfrm flipV="1">
              <a:off x="9149943" y="3851399"/>
              <a:ext cx="267742" cy="11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2270A04-E11D-920C-A1DE-FD093636990F}"/>
                </a:ext>
              </a:extLst>
            </p:cNvPr>
            <p:cNvCxnSpPr>
              <a:cxnSpLocks/>
              <a:stCxn id="174" idx="6"/>
              <a:endCxn id="146" idx="3"/>
            </p:cNvCxnSpPr>
            <p:nvPr/>
          </p:nvCxnSpPr>
          <p:spPr>
            <a:xfrm flipV="1">
              <a:off x="9149943" y="3631999"/>
              <a:ext cx="826224" cy="33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01E3B-84B8-1F66-0A0C-DF3100F82F7B}"/>
                </a:ext>
              </a:extLst>
            </p:cNvPr>
            <p:cNvCxnSpPr>
              <a:cxnSpLocks/>
              <a:stCxn id="174" idx="2"/>
              <a:endCxn id="143" idx="5"/>
            </p:cNvCxnSpPr>
            <p:nvPr/>
          </p:nvCxnSpPr>
          <p:spPr>
            <a:xfrm flipH="1" flipV="1">
              <a:off x="8789497" y="3780163"/>
              <a:ext cx="216446" cy="18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7BF93CA-3E94-D097-2F3F-5B20E197CE5D}"/>
                </a:ext>
              </a:extLst>
            </p:cNvPr>
            <p:cNvCxnSpPr>
              <a:cxnSpLocks/>
              <a:endCxn id="174" idx="5"/>
            </p:cNvCxnSpPr>
            <p:nvPr/>
          </p:nvCxnSpPr>
          <p:spPr>
            <a:xfrm flipH="1" flipV="1">
              <a:off x="9128855" y="4018485"/>
              <a:ext cx="253888" cy="181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BE897B1-8CA7-E359-83CE-64DF236859C2}"/>
                </a:ext>
              </a:extLst>
            </p:cNvPr>
            <p:cNvCxnSpPr>
              <a:cxnSpLocks/>
              <a:stCxn id="174" idx="4"/>
              <a:endCxn id="139" idx="1"/>
            </p:cNvCxnSpPr>
            <p:nvPr/>
          </p:nvCxnSpPr>
          <p:spPr>
            <a:xfrm>
              <a:off x="9077943" y="4039573"/>
              <a:ext cx="58450" cy="37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C5D8190-787C-42D0-F07F-28313781FE90}"/>
                </a:ext>
              </a:extLst>
            </p:cNvPr>
            <p:cNvCxnSpPr>
              <a:cxnSpLocks/>
              <a:stCxn id="174" idx="2"/>
              <a:endCxn id="144" idx="7"/>
            </p:cNvCxnSpPr>
            <p:nvPr/>
          </p:nvCxnSpPr>
          <p:spPr>
            <a:xfrm flipH="1">
              <a:off x="8770316" y="3967573"/>
              <a:ext cx="235627" cy="19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A932E26-0AA6-914A-3758-6AB078E3C34B}"/>
                </a:ext>
              </a:extLst>
            </p:cNvPr>
            <p:cNvCxnSpPr>
              <a:cxnSpLocks/>
              <a:stCxn id="174" idx="4"/>
            </p:cNvCxnSpPr>
            <p:nvPr/>
          </p:nvCxnSpPr>
          <p:spPr>
            <a:xfrm>
              <a:off x="9077943" y="4039573"/>
              <a:ext cx="358271" cy="9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185C256-BB6C-4D50-EAFF-AB6A56C70496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 flipH="1">
              <a:off x="8716214" y="4018485"/>
              <a:ext cx="310817" cy="501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10ACEF4-C5D9-674E-C555-37EED103FEA5}"/>
                </a:ext>
              </a:extLst>
            </p:cNvPr>
            <p:cNvCxnSpPr>
              <a:cxnSpLocks/>
              <a:stCxn id="174" idx="7"/>
              <a:endCxn id="159" idx="4"/>
            </p:cNvCxnSpPr>
            <p:nvPr/>
          </p:nvCxnSpPr>
          <p:spPr>
            <a:xfrm flipV="1">
              <a:off x="9128855" y="3200672"/>
              <a:ext cx="97776" cy="71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B73AF9A-11D6-4882-2800-B9F29FC66D42}"/>
                </a:ext>
              </a:extLst>
            </p:cNvPr>
            <p:cNvCxnSpPr>
              <a:cxnSpLocks/>
              <a:stCxn id="174" idx="7"/>
              <a:endCxn id="157" idx="3"/>
            </p:cNvCxnSpPr>
            <p:nvPr/>
          </p:nvCxnSpPr>
          <p:spPr>
            <a:xfrm flipV="1">
              <a:off x="9128855" y="2978266"/>
              <a:ext cx="690176" cy="93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12AFB42-0B9D-A341-6CFF-F052EBFDCC83}"/>
                </a:ext>
              </a:extLst>
            </p:cNvPr>
            <p:cNvCxnSpPr>
              <a:cxnSpLocks/>
              <a:stCxn id="174" idx="0"/>
              <a:endCxn id="154" idx="4"/>
            </p:cNvCxnSpPr>
            <p:nvPr/>
          </p:nvCxnSpPr>
          <p:spPr>
            <a:xfrm flipV="1">
              <a:off x="9077943" y="2783734"/>
              <a:ext cx="207004" cy="111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D1281DB-11BD-8CD5-D6C2-913EE95AE50D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flipH="1" flipV="1">
              <a:off x="8458344" y="2911045"/>
              <a:ext cx="568687" cy="1005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4E522-7C85-962C-8FB0-10E9B9BD53C9}"/>
              </a:ext>
            </a:extLst>
          </p:cNvPr>
          <p:cNvGrpSpPr/>
          <p:nvPr/>
        </p:nvGrpSpPr>
        <p:grpSpPr>
          <a:xfrm>
            <a:off x="662367" y="146184"/>
            <a:ext cx="10623583" cy="6070898"/>
            <a:chOff x="662367" y="279748"/>
            <a:chExt cx="10623583" cy="6070898"/>
          </a:xfrm>
        </p:grpSpPr>
        <p:pic>
          <p:nvPicPr>
            <p:cNvPr id="3" name="Picture 2" descr="A computer and tablet icons&#10;&#10;Description automatically generated">
              <a:extLst>
                <a:ext uri="{FF2B5EF4-FFF2-40B4-BE49-F238E27FC236}">
                  <a16:creationId xmlns:a16="http://schemas.microsoft.com/office/drawing/2014/main" id="{9C173F58-67A0-AFB6-97A4-61920E7F3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3" b="18391"/>
            <a:stretch/>
          </p:blipFill>
          <p:spPr>
            <a:xfrm>
              <a:off x="663878" y="789140"/>
              <a:ext cx="7776000" cy="177952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FC7FE95-FB84-7E61-A6C9-CACD12BBDE51}"/>
                </a:ext>
              </a:extLst>
            </p:cNvPr>
            <p:cNvSpPr/>
            <p:nvPr/>
          </p:nvSpPr>
          <p:spPr>
            <a:xfrm>
              <a:off x="662367" y="279748"/>
              <a:ext cx="7776000" cy="2317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your </a:t>
              </a:r>
              <a:r>
                <a:rPr lang="en-GB" sz="2400" b="1" dirty="0">
                  <a:solidFill>
                    <a:schemeClr val="tx1"/>
                  </a:solidFill>
                </a:rPr>
                <a:t>local</a:t>
              </a:r>
              <a:r>
                <a:rPr lang="en-GB" sz="2400" dirty="0">
                  <a:solidFill>
                    <a:schemeClr val="tx1"/>
                  </a:solidFill>
                </a:rPr>
                <a:t> machine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7D2079-D48D-A056-D69B-0DF2462C2E75}"/>
                </a:ext>
              </a:extLst>
            </p:cNvPr>
            <p:cNvGrpSpPr/>
            <p:nvPr/>
          </p:nvGrpSpPr>
          <p:grpSpPr>
            <a:xfrm>
              <a:off x="2042212" y="3492670"/>
              <a:ext cx="9243738" cy="2857976"/>
              <a:chOff x="1641380" y="3104364"/>
              <a:chExt cx="9243738" cy="28579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786C1CB8-9CD1-9C1E-2FF0-4575584C1386}"/>
                  </a:ext>
                </a:extLst>
              </p:cNvPr>
              <p:cNvSpPr/>
              <p:nvPr/>
            </p:nvSpPr>
            <p:spPr>
              <a:xfrm>
                <a:off x="1641380" y="3104364"/>
                <a:ext cx="9243738" cy="2857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the </a:t>
                </a:r>
                <a:r>
                  <a:rPr lang="en-GB" sz="2400" b="1" dirty="0">
                    <a:solidFill>
                      <a:schemeClr val="tx1"/>
                    </a:solidFill>
                  </a:rPr>
                  <a:t>remote</a:t>
                </a:r>
                <a:r>
                  <a:rPr lang="en-GB" sz="2400" dirty="0">
                    <a:solidFill>
                      <a:schemeClr val="tx1"/>
                    </a:solidFill>
                  </a:rPr>
                  <a:t> machine (supercomputer)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39A7D3E-D24F-090D-9022-5BB34BB1AF31}"/>
                  </a:ext>
                </a:extLst>
              </p:cNvPr>
              <p:cNvGrpSpPr/>
              <p:nvPr/>
            </p:nvGrpSpPr>
            <p:grpSpPr>
              <a:xfrm>
                <a:off x="1962865" y="3204843"/>
                <a:ext cx="8569436" cy="2351493"/>
                <a:chOff x="1962865" y="3204843"/>
                <a:chExt cx="8569436" cy="235149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BC4470-554B-F75D-2D65-7F5AE8268FD2}"/>
                    </a:ext>
                  </a:extLst>
                </p:cNvPr>
                <p:cNvSpPr/>
                <p:nvPr/>
              </p:nvSpPr>
              <p:spPr>
                <a:xfrm>
                  <a:off x="1962865" y="4193087"/>
                  <a:ext cx="1941534" cy="40083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login node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A637643-1698-AA5A-6FF2-C92F013E8261}"/>
                    </a:ext>
                  </a:extLst>
                </p:cNvPr>
                <p:cNvSpPr/>
                <p:nvPr/>
              </p:nvSpPr>
              <p:spPr>
                <a:xfrm>
                  <a:off x="4688110" y="4193086"/>
                  <a:ext cx="1941534" cy="40083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master node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EA2CCE0-257F-577D-1BD8-9552B6AB70F1}"/>
                    </a:ext>
                  </a:extLst>
                </p:cNvPr>
                <p:cNvGrpSpPr/>
                <p:nvPr/>
              </p:nvGrpSpPr>
              <p:grpSpPr>
                <a:xfrm>
                  <a:off x="6914367" y="3204843"/>
                  <a:ext cx="3617934" cy="2351493"/>
                  <a:chOff x="6914367" y="3204843"/>
                  <a:chExt cx="3617934" cy="2351493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A03C81C-E92F-A97F-4753-BFAF66396186}"/>
                      </a:ext>
                    </a:extLst>
                  </p:cNvPr>
                  <p:cNvSpPr/>
                  <p:nvPr/>
                </p:nvSpPr>
                <p:spPr>
                  <a:xfrm>
                    <a:off x="6914367" y="3479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E79A4E9-1BBD-D9D8-EFAD-8F4EC0D7B9A5}"/>
                      </a:ext>
                    </a:extLst>
                  </p:cNvPr>
                  <p:cNvSpPr/>
                  <p:nvPr/>
                </p:nvSpPr>
                <p:spPr>
                  <a:xfrm>
                    <a:off x="7066767" y="3631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5C39566-D568-A93C-E654-4074EAF915FF}"/>
                      </a:ext>
                    </a:extLst>
                  </p:cNvPr>
                  <p:cNvSpPr/>
                  <p:nvPr/>
                </p:nvSpPr>
                <p:spPr>
                  <a:xfrm>
                    <a:off x="7219167" y="37839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1EFC4BC-B47E-EDDB-981A-7C291883A21A}"/>
                      </a:ext>
                    </a:extLst>
                  </p:cNvPr>
                  <p:cNvSpPr/>
                  <p:nvPr/>
                </p:nvSpPr>
                <p:spPr>
                  <a:xfrm>
                    <a:off x="7371567" y="39363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4347BF7-C38B-34D4-5F4C-33BBF76F7976}"/>
                      </a:ext>
                    </a:extLst>
                  </p:cNvPr>
                  <p:cNvSpPr/>
                  <p:nvPr/>
                </p:nvSpPr>
                <p:spPr>
                  <a:xfrm>
                    <a:off x="7523967" y="40887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52C975-0F5E-1959-48DB-275CA92E1EED}"/>
                      </a:ext>
                    </a:extLst>
                  </p:cNvPr>
                  <p:cNvSpPr/>
                  <p:nvPr/>
                </p:nvSpPr>
                <p:spPr>
                  <a:xfrm>
                    <a:off x="7676367" y="4241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C182B55-C820-5B9F-CC31-87B09FD67708}"/>
                      </a:ext>
                    </a:extLst>
                  </p:cNvPr>
                  <p:cNvSpPr/>
                  <p:nvPr/>
                </p:nvSpPr>
                <p:spPr>
                  <a:xfrm>
                    <a:off x="7828767" y="4393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9BAFD97-AD2B-EFC1-9BF6-C0ACEDE5122F}"/>
                      </a:ext>
                    </a:extLst>
                  </p:cNvPr>
                  <p:cNvSpPr/>
                  <p:nvPr/>
                </p:nvSpPr>
                <p:spPr>
                  <a:xfrm>
                    <a:off x="7981167" y="45459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A76F9C0-03DF-B287-8495-F21096D6DAAC}"/>
                      </a:ext>
                    </a:extLst>
                  </p:cNvPr>
                  <p:cNvSpPr/>
                  <p:nvPr/>
                </p:nvSpPr>
                <p:spPr>
                  <a:xfrm>
                    <a:off x="8133567" y="46983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9752262-ABF1-D8C9-A151-EF7183F01EE4}"/>
                      </a:ext>
                    </a:extLst>
                  </p:cNvPr>
                  <p:cNvSpPr/>
                  <p:nvPr/>
                </p:nvSpPr>
                <p:spPr>
                  <a:xfrm>
                    <a:off x="8285967" y="48507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A03197-9601-716E-2D66-358EA2114864}"/>
                      </a:ext>
                    </a:extLst>
                  </p:cNvPr>
                  <p:cNvSpPr/>
                  <p:nvPr/>
                </p:nvSpPr>
                <p:spPr>
                  <a:xfrm>
                    <a:off x="8438367" y="5003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4C20EC6-B45A-C0C9-A9FF-BFECB6035282}"/>
                      </a:ext>
                    </a:extLst>
                  </p:cNvPr>
                  <p:cNvSpPr/>
                  <p:nvPr/>
                </p:nvSpPr>
                <p:spPr>
                  <a:xfrm>
                    <a:off x="8590767" y="5155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compute nodes</a:t>
                    </a:r>
                  </a:p>
                </p:txBody>
              </p:sp>
              <p:sp>
                <p:nvSpPr>
                  <p:cNvPr id="27" name="Left-right Arrow 26">
                    <a:extLst>
                      <a:ext uri="{FF2B5EF4-FFF2-40B4-BE49-F238E27FC236}">
                        <a16:creationId xmlns:a16="http://schemas.microsoft.com/office/drawing/2014/main" id="{C11C42DC-4036-DC63-83A7-199C6F5D68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609440" y="3960366"/>
                    <a:ext cx="2232000" cy="720953"/>
                  </a:xfrm>
                  <a:prstGeom prst="left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interconnect</a:t>
                    </a:r>
                  </a:p>
                </p:txBody>
              </p:sp>
            </p:grpSp>
            <p:cxnSp>
              <p:nvCxnSpPr>
                <p:cNvPr id="13" name="Elbow Connector 12">
                  <a:extLst>
                    <a:ext uri="{FF2B5EF4-FFF2-40B4-BE49-F238E27FC236}">
                      <a16:creationId xmlns:a16="http://schemas.microsoft.com/office/drawing/2014/main" id="{2188ABE5-AA6C-804A-A038-09045741CB76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rot="5400000" flipH="1" flipV="1">
                  <a:off x="5582552" y="1585706"/>
                  <a:ext cx="359292" cy="5657133"/>
                </a:xfrm>
                <a:prstGeom prst="bentConnector4">
                  <a:avLst>
                    <a:gd name="adj1" fmla="val -112434"/>
                    <a:gd name="adj2" fmla="val 72751"/>
                  </a:avLst>
                </a:prstGeom>
                <a:ln w="50800"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>
                  <a:extLst>
                    <a:ext uri="{FF2B5EF4-FFF2-40B4-BE49-F238E27FC236}">
                      <a16:creationId xmlns:a16="http://schemas.microsoft.com/office/drawing/2014/main" id="{AB6D5349-0A19-CB2C-8D89-3621C25A49CD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rot="5400000" flipH="1" flipV="1">
                  <a:off x="5467227" y="4798268"/>
                  <a:ext cx="396000" cy="0"/>
                </a:xfrm>
                <a:prstGeom prst="bentConnector3">
                  <a:avLst>
                    <a:gd name="adj1" fmla="val 50000"/>
                  </a:avLst>
                </a:prstGeom>
                <a:ln w="50800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63342EA5-2396-4D71-C850-C82CC7536BFE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rot="5400000">
              <a:off x="2950251" y="2981277"/>
              <a:ext cx="1984330" cy="1215903"/>
            </a:xfrm>
            <a:prstGeom prst="bentConnector3">
              <a:avLst>
                <a:gd name="adj1" fmla="val 24119"/>
              </a:avLst>
            </a:prstGeom>
            <a:ln w="50800">
              <a:solidFill>
                <a:schemeClr val="accent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70CDCA-B15E-BC9F-B9F5-AEDAFC2F8768}"/>
                </a:ext>
              </a:extLst>
            </p:cNvPr>
            <p:cNvSpPr/>
            <p:nvPr/>
          </p:nvSpPr>
          <p:spPr>
            <a:xfrm>
              <a:off x="3309409" y="3020880"/>
              <a:ext cx="1260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E5B94-CCB7-ABA5-EAA5-BC22387E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16115"/>
            <a:ext cx="7772400" cy="42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13124</TotalTime>
  <Words>466</Words>
  <Application>Microsoft Macintosh PowerPoint</Application>
  <PresentationFormat>Widescreen</PresentationFormat>
  <Paragraphs>270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9</cp:revision>
  <dcterms:created xsi:type="dcterms:W3CDTF">2023-02-16T09:40:22Z</dcterms:created>
  <dcterms:modified xsi:type="dcterms:W3CDTF">2023-10-23T12:49:58Z</dcterms:modified>
</cp:coreProperties>
</file>