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A365-E114-8552-592B-27489971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D0C54-E2D8-A482-2771-0CDDA56A8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ECF6-8B59-A60B-EFA3-8D0FF3D2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4C5C-C682-613D-57CA-EF8DAA35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82DB-AAA3-6763-9141-257C55CC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85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06D1-3C12-927A-E945-F5B97E9A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47736-2F67-4F26-D493-DBD6E2EA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1FE9-CE66-99B4-3EDC-F0721825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DB90-B5C1-C562-9C06-0EF607DA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E87A-E36C-0A53-7B7C-59924DB2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9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67E83-1F10-7863-5B78-384ED78F3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AEB0-5A39-436E-AA17-29F5568F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502F5-1541-594C-D423-544DC38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113F-79BE-35F3-DDBB-15E09CCD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8AE3-B9E0-92E1-AE94-D7DDC6AF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5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6863-87F6-0CF6-9BB6-137DF714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77D4-769C-953C-DE5B-44B96B29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1797-3555-9878-DAFE-B6B86897F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5169-BB6F-571E-E4A6-81C7BD99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2005-C490-5794-FBEA-12DC0DF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4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985-F138-0EF3-83A5-2C68B1D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1EB4-1B23-DF0E-339D-1B1179C5B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F99C-CB8D-C81D-4DB6-D561998C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CCD1-4883-E7AB-E1AC-36B8A01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3250-BBA4-CE26-0680-5DE8E71F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6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D760-818A-04EA-358A-B8ED5DA2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C036-1407-3A98-A3CE-A78B8D450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EBA3-7482-7A19-8183-003DBD44C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B22E5-FD07-D751-4B7B-BB1C0FCB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DCAF7-1556-2DBB-9EA8-620CC1BD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D902-F46B-F7E7-50BE-05E215AD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C212-AB84-F38A-534B-1B4F7974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E81B8-3222-FFFB-2A06-0C1B0E3AF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BBE63-F981-FBCA-E46F-E09D55E23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8A34A-7A71-171E-D1BC-F1B73B183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31D3C-90DE-D767-ABDF-13E72DC89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C84E9-E113-E439-55A9-34CDCF8B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71E25-A38D-2CA0-B325-818CE713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A84B0-4E45-A906-61AF-F5629F8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67D-D3CC-2A3E-CD33-0FDECE3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B1ACE-B2DA-4B07-05E9-4C641284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B15B9-BFC5-8461-EEDF-008CA79C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F1B61-4843-F80C-9D8B-3A89BC2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811D5-7B9B-C201-CCD7-DE3F2016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38F6C-3630-76D9-3AE4-BC25AEBA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2A8F7-41A4-FA58-2555-EB6F6B31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9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EAAD-9523-A199-808E-7C3356E4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6849-249B-B5C3-71F8-E16009F0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C1D1C-8661-99B7-A7CF-8C9E4A8C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DECB0-48D1-D25C-FD78-2689567C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0428-7FA6-1A57-DEF3-27728336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FED6C-C3F5-1D06-A4EB-F93979F9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4B5A-9C1D-48A7-F372-8555439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8D38-F061-176A-792A-F97EA0516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B9383-C76B-982E-75E3-F969F3AD9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71B2-EE2F-CDD0-1549-E616199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93B6D-EFFE-FC74-3CC8-3B0606EC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EAA2-A333-9568-EDEB-8D5AB43C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4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AF5E9-BC86-1C76-E225-192032B9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2200-D35C-1B26-6968-A1A1D2AE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59A0-3DB6-4B02-2DDD-054194C7E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3958-A124-CE4D-A69E-4D0532F63862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5F31-7BEE-713B-7C4D-278D5E0B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4BA-7329-12D9-9544-72E197F0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168B1-45B1-0545-A225-1BCC94E6B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1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8E45E4D-DFB2-2BCB-E979-6CF70C7D7860}"/>
              </a:ext>
            </a:extLst>
          </p:cNvPr>
          <p:cNvGrpSpPr/>
          <p:nvPr/>
        </p:nvGrpSpPr>
        <p:grpSpPr>
          <a:xfrm>
            <a:off x="662367" y="279748"/>
            <a:ext cx="10623583" cy="6070898"/>
            <a:chOff x="662367" y="279748"/>
            <a:chExt cx="10623583" cy="6070898"/>
          </a:xfrm>
        </p:grpSpPr>
        <p:pic>
          <p:nvPicPr>
            <p:cNvPr id="5" name="Picture 4" descr="A computer and tablet icons&#10;&#10;Description automatically generated">
              <a:extLst>
                <a:ext uri="{FF2B5EF4-FFF2-40B4-BE49-F238E27FC236}">
                  <a16:creationId xmlns:a16="http://schemas.microsoft.com/office/drawing/2014/main" id="{52D71815-5294-B589-A1BD-27EB64648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373" b="18391"/>
            <a:stretch/>
          </p:blipFill>
          <p:spPr>
            <a:xfrm>
              <a:off x="663878" y="789140"/>
              <a:ext cx="7776000" cy="177952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6D58854-7DFE-3883-3ED4-52AFA1583248}"/>
                </a:ext>
              </a:extLst>
            </p:cNvPr>
            <p:cNvSpPr/>
            <p:nvPr/>
          </p:nvSpPr>
          <p:spPr>
            <a:xfrm>
              <a:off x="662367" y="279748"/>
              <a:ext cx="7776000" cy="23173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local machine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234EC66-A9B0-8641-9DE4-98DA7B751B60}"/>
                </a:ext>
              </a:extLst>
            </p:cNvPr>
            <p:cNvGrpSpPr/>
            <p:nvPr/>
          </p:nvGrpSpPr>
          <p:grpSpPr>
            <a:xfrm>
              <a:off x="2042212" y="3492670"/>
              <a:ext cx="9243738" cy="2857976"/>
              <a:chOff x="1641380" y="3104364"/>
              <a:chExt cx="9243738" cy="285797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158BD-8AAD-9D88-28F8-5A67C1C3A041}"/>
                  </a:ext>
                </a:extLst>
              </p:cNvPr>
              <p:cNvSpPr/>
              <p:nvPr/>
            </p:nvSpPr>
            <p:spPr>
              <a:xfrm>
                <a:off x="1641380" y="3104364"/>
                <a:ext cx="9243738" cy="285797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remote</a:t>
                </a:r>
                <a:br>
                  <a:rPr lang="en-GB" sz="2400" dirty="0">
                    <a:solidFill>
                      <a:schemeClr val="tx1"/>
                    </a:solidFill>
                  </a:rPr>
                </a:br>
                <a:r>
                  <a:rPr lang="en-GB" sz="2400" dirty="0">
                    <a:solidFill>
                      <a:schemeClr val="tx1"/>
                    </a:solidFill>
                  </a:rPr>
                  <a:t>(supercomputer)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B6377B9-B73D-169F-A4BE-EA8C03880EE0}"/>
                  </a:ext>
                </a:extLst>
              </p:cNvPr>
              <p:cNvGrpSpPr/>
              <p:nvPr/>
            </p:nvGrpSpPr>
            <p:grpSpPr>
              <a:xfrm>
                <a:off x="1962865" y="3204843"/>
                <a:ext cx="8569436" cy="2351493"/>
                <a:chOff x="1962865" y="3204843"/>
                <a:chExt cx="8569436" cy="235149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71D190-C2BC-BAF5-5A4C-A715F00E1356}"/>
                    </a:ext>
                  </a:extLst>
                </p:cNvPr>
                <p:cNvSpPr/>
                <p:nvPr/>
              </p:nvSpPr>
              <p:spPr>
                <a:xfrm>
                  <a:off x="1962865" y="4193087"/>
                  <a:ext cx="1941534" cy="40083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login node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83FB011-660B-9944-45F2-9F0E44D6726B}"/>
                    </a:ext>
                  </a:extLst>
                </p:cNvPr>
                <p:cNvSpPr/>
                <p:nvPr/>
              </p:nvSpPr>
              <p:spPr>
                <a:xfrm>
                  <a:off x="4688110" y="4193086"/>
                  <a:ext cx="1941534" cy="400832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master node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FE2B3439-33C6-2C51-06A7-9598B50CCF04}"/>
                    </a:ext>
                  </a:extLst>
                </p:cNvPr>
                <p:cNvGrpSpPr/>
                <p:nvPr/>
              </p:nvGrpSpPr>
              <p:grpSpPr>
                <a:xfrm>
                  <a:off x="6914367" y="3204843"/>
                  <a:ext cx="3617934" cy="2351493"/>
                  <a:chOff x="6914367" y="3204843"/>
                  <a:chExt cx="3617934" cy="2351493"/>
                </a:xfrm>
              </p:grpSpPr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4A0E3611-C67E-5C6F-924B-54061CA74E68}"/>
                      </a:ext>
                    </a:extLst>
                  </p:cNvPr>
                  <p:cNvSpPr/>
                  <p:nvPr/>
                </p:nvSpPr>
                <p:spPr>
                  <a:xfrm>
                    <a:off x="6914367" y="3479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64432243-0E37-D5C8-9AF1-E1E388CD2BB4}"/>
                      </a:ext>
                    </a:extLst>
                  </p:cNvPr>
                  <p:cNvSpPr/>
                  <p:nvPr/>
                </p:nvSpPr>
                <p:spPr>
                  <a:xfrm>
                    <a:off x="7066767" y="3631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ECC431D8-5C55-2B05-472E-C30A29B14939}"/>
                      </a:ext>
                    </a:extLst>
                  </p:cNvPr>
                  <p:cNvSpPr/>
                  <p:nvPr/>
                </p:nvSpPr>
                <p:spPr>
                  <a:xfrm>
                    <a:off x="7219167" y="37839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1FFC0790-1C57-E7AB-834C-D8EFBE7FCEDF}"/>
                      </a:ext>
                    </a:extLst>
                  </p:cNvPr>
                  <p:cNvSpPr/>
                  <p:nvPr/>
                </p:nvSpPr>
                <p:spPr>
                  <a:xfrm>
                    <a:off x="7371567" y="39363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C14A147-B3B6-F3FE-201D-FEF5481CFFD1}"/>
                      </a:ext>
                    </a:extLst>
                  </p:cNvPr>
                  <p:cNvSpPr/>
                  <p:nvPr/>
                </p:nvSpPr>
                <p:spPr>
                  <a:xfrm>
                    <a:off x="7523967" y="40887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D6F5D02-7338-AD72-BB70-0BF930A06826}"/>
                      </a:ext>
                    </a:extLst>
                  </p:cNvPr>
                  <p:cNvSpPr/>
                  <p:nvPr/>
                </p:nvSpPr>
                <p:spPr>
                  <a:xfrm>
                    <a:off x="7676367" y="4241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EFAE8D3F-D87E-A6CD-3829-7D201AEE7F62}"/>
                      </a:ext>
                    </a:extLst>
                  </p:cNvPr>
                  <p:cNvSpPr/>
                  <p:nvPr/>
                </p:nvSpPr>
                <p:spPr>
                  <a:xfrm>
                    <a:off x="7828767" y="4393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ECAAAF85-1A67-FC36-0003-8AB669F6B9CC}"/>
                      </a:ext>
                    </a:extLst>
                  </p:cNvPr>
                  <p:cNvSpPr/>
                  <p:nvPr/>
                </p:nvSpPr>
                <p:spPr>
                  <a:xfrm>
                    <a:off x="7981167" y="45459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45DA81B5-D0E5-4D87-2E4F-B767D780A3B9}"/>
                      </a:ext>
                    </a:extLst>
                  </p:cNvPr>
                  <p:cNvSpPr/>
                  <p:nvPr/>
                </p:nvSpPr>
                <p:spPr>
                  <a:xfrm>
                    <a:off x="8133567" y="46983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8FF0DA8-1C05-BA04-A335-D25EA311580D}"/>
                      </a:ext>
                    </a:extLst>
                  </p:cNvPr>
                  <p:cNvSpPr/>
                  <p:nvPr/>
                </p:nvSpPr>
                <p:spPr>
                  <a:xfrm>
                    <a:off x="8285967" y="48507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E790583-F041-F7A2-CCB5-9B3AFD358C57}"/>
                      </a:ext>
                    </a:extLst>
                  </p:cNvPr>
                  <p:cNvSpPr/>
                  <p:nvPr/>
                </p:nvSpPr>
                <p:spPr>
                  <a:xfrm>
                    <a:off x="8438367" y="50031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4973813-6D3B-D2FF-6202-6946ADA6634C}"/>
                      </a:ext>
                    </a:extLst>
                  </p:cNvPr>
                  <p:cNvSpPr/>
                  <p:nvPr/>
                </p:nvSpPr>
                <p:spPr>
                  <a:xfrm>
                    <a:off x="8590767" y="5155504"/>
                    <a:ext cx="1941534" cy="400832"/>
                  </a:xfrm>
                  <a:prstGeom prst="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compute nodes</a:t>
                    </a:r>
                  </a:p>
                </p:txBody>
              </p:sp>
              <p:sp>
                <p:nvSpPr>
                  <p:cNvPr id="61" name="Left-right Arrow 60">
                    <a:extLst>
                      <a:ext uri="{FF2B5EF4-FFF2-40B4-BE49-F238E27FC236}">
                        <a16:creationId xmlns:a16="http://schemas.microsoft.com/office/drawing/2014/main" id="{0890EF32-DB05-6199-7B73-FB5F4CD1DE8D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609440" y="3960366"/>
                    <a:ext cx="2232000" cy="720953"/>
                  </a:xfrm>
                  <a:prstGeom prst="leftRightArrow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/>
                      <a:t>interconnect</a:t>
                    </a:r>
                  </a:p>
                </p:txBody>
              </p:sp>
            </p:grpSp>
            <p:cxnSp>
              <p:nvCxnSpPr>
                <p:cNvPr id="65" name="Elbow Connector 64">
                  <a:extLst>
                    <a:ext uri="{FF2B5EF4-FFF2-40B4-BE49-F238E27FC236}">
                      <a16:creationId xmlns:a16="http://schemas.microsoft.com/office/drawing/2014/main" id="{E22262F9-AFD0-0CAA-BE1E-B83FE9FA6B0C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 rot="5400000" flipH="1" flipV="1">
                  <a:off x="5582552" y="1585706"/>
                  <a:ext cx="359292" cy="5657133"/>
                </a:xfrm>
                <a:prstGeom prst="bentConnector4">
                  <a:avLst>
                    <a:gd name="adj1" fmla="val -112434"/>
                    <a:gd name="adj2" fmla="val 72751"/>
                  </a:avLst>
                </a:prstGeom>
                <a:ln w="50800"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Elbow Connector 75">
                  <a:extLst>
                    <a:ext uri="{FF2B5EF4-FFF2-40B4-BE49-F238E27FC236}">
                      <a16:creationId xmlns:a16="http://schemas.microsoft.com/office/drawing/2014/main" id="{2D0C8241-CDC0-C8F3-E1D0-410F8267C547}"/>
                    </a:ext>
                  </a:extLst>
                </p:cNvPr>
                <p:cNvCxnSpPr>
                  <a:cxnSpLocks/>
                  <a:endCxn id="9" idx="2"/>
                </p:cNvCxnSpPr>
                <p:nvPr/>
              </p:nvCxnSpPr>
              <p:spPr>
                <a:xfrm rot="5400000" flipH="1" flipV="1">
                  <a:off x="5467227" y="4798268"/>
                  <a:ext cx="396000" cy="0"/>
                </a:xfrm>
                <a:prstGeom prst="bentConnector3">
                  <a:avLst>
                    <a:gd name="adj1" fmla="val 50000"/>
                  </a:avLst>
                </a:prstGeom>
                <a:ln w="50800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43C6DB3E-5E7B-D34D-B456-363D1A8F11EB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 rot="5400000">
              <a:off x="2950251" y="2981277"/>
              <a:ext cx="1984330" cy="1215903"/>
            </a:xfrm>
            <a:prstGeom prst="bentConnector3">
              <a:avLst>
                <a:gd name="adj1" fmla="val 24119"/>
              </a:avLst>
            </a:prstGeom>
            <a:ln w="50800">
              <a:solidFill>
                <a:schemeClr val="accent6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327CD83-8588-4D93-A31E-E087952E0363}"/>
                </a:ext>
              </a:extLst>
            </p:cNvPr>
            <p:cNvSpPr/>
            <p:nvPr/>
          </p:nvSpPr>
          <p:spPr>
            <a:xfrm>
              <a:off x="3309409" y="3020880"/>
              <a:ext cx="1260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internet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7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23082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2</cp:revision>
  <dcterms:created xsi:type="dcterms:W3CDTF">2023-10-23T10:28:20Z</dcterms:created>
  <dcterms:modified xsi:type="dcterms:W3CDTF">2023-11-14T09:57:03Z</dcterms:modified>
</cp:coreProperties>
</file>