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338" r:id="rId4"/>
    <p:sldId id="339" r:id="rId5"/>
    <p:sldId id="323" r:id="rId6"/>
    <p:sldId id="318" r:id="rId7"/>
    <p:sldId id="340" r:id="rId8"/>
    <p:sldId id="319" r:id="rId9"/>
    <p:sldId id="320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11"/>
    <a:srgbClr val="85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114" d="100"/>
          <a:sy n="114" d="100"/>
        </p:scale>
        <p:origin x="-35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A955-B0B6-BE46-BA79-863ECB8B9B7B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6152E-64A5-8445-9CF5-19639795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2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6152E-64A5-8445-9CF5-1963979597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6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E83-D89B-2E22-B4B5-D1B6CEDB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1364-05B6-432F-ABDE-17FAB800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6F5-4DCC-5BBA-4539-CD4AF527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0C23-19B5-775C-D845-09F6617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A28D-D1E9-DD06-4D06-7F09252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835-E6AE-D970-AD2F-BD827B06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D9A5-7D95-374C-27D9-3BB87520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D0D6-ABBC-73FB-C5F9-E4B92D99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E0AF-4BC4-2966-94D0-055FB261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52B-BD22-6B1D-4DCE-FECA443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1AE78-95C0-6F55-AF04-E31DF342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8F75-3E33-72D8-EBA5-46CCC317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AAE5-6AAA-9821-45A7-08067424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F91D-7ACF-457E-CE07-A865A07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92-4AF5-C921-C706-2E0F1B4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8A3-80A1-241C-74A2-BD7B95F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092-8DF2-AC63-F22E-C42EB61A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E1E8-8CC0-A225-BBD6-22B4EB6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A925-96A8-7768-A502-5EABE56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4C8-9245-65EA-E76D-44C0491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05A-A766-BF6B-F179-4115F07B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FC88-7AC1-75B1-59AE-00FE33B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623-0BAD-3853-7536-7A76550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FA7-4EAA-A2A5-A443-2416F76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8853-78F5-7BDC-D0ED-A65140E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B9A-7F66-6DD1-EEE3-0E02AE0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B223-6FCD-827B-DEC0-115647C4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FFA6-7173-2C0B-C133-765882F6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8F55-57F4-5137-E53C-6BEC7C2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243-E3F7-B013-A991-8C71C54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8C5C-888B-F76A-8503-4D40653A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6F56-0D37-D22A-4FBB-1075CC60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BF73-D7C7-B452-8BD0-73B6A88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74DA-788A-753E-8504-93961F19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C075-7E0A-034E-BF7F-CEB638D5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7465-1D17-60FF-D2F8-BD6F1FE0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955A6-DEEF-E216-C3C2-ECB40BF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8AB1-696C-68A2-992B-47FE894D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E6582-2B70-5EC5-4DD6-0211F26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04-BD15-D816-A6C0-BEEE127B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33E3-6077-F95C-429C-B23F238F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AF8D-0EBF-4283-3522-CD17050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99D7-B775-8D66-4DF9-9EF81E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7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CE036-E893-C513-43FD-4F517696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1FEF9-1DB8-283D-8FDD-B21F673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C406-9CC8-A81B-BE03-D4D6D62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E75-8947-C30E-180F-8A3EF83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D0BD-A682-7C8A-BB00-6B48F5E9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1DC6-FCDF-1A6C-4C9D-0D2302D6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CFE3-6D6B-FA15-6B43-F473D97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FA80-F8F5-3602-2D73-7CE8F157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EBB8-47BC-0DD6-3E04-0288B2B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056A-4DF7-3C90-877B-CE0154AB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8DCC9-F3EE-252C-6AC3-0EA39039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8A02-3B15-CE36-172E-C99A869CF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56B5-50B1-6BB8-018D-5EB14FF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25E-C2DB-9EBA-34A1-C696702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A81B-9FFD-0E3F-F8C2-63D0FA7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B9091-B0B3-7CA1-EBD4-D08649B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86DC-4933-A2F3-0374-097B5F4A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977C-2B88-2912-4709-020910A6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FB1C-F6F9-97D6-9C89-65FF0148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A6ED-E89A-7B68-4EB5-3A479F6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8CC50FF-7159-10D4-2E00-4EA1C4E61035}"/>
              </a:ext>
            </a:extLst>
          </p:cNvPr>
          <p:cNvGrpSpPr/>
          <p:nvPr/>
        </p:nvGrpSpPr>
        <p:grpSpPr>
          <a:xfrm>
            <a:off x="1547664" y="1684800"/>
            <a:ext cx="3978975" cy="3976448"/>
            <a:chOff x="1547664" y="1684800"/>
            <a:chExt cx="3978975" cy="39764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F21879-91E4-1FA5-AE13-541191EDF123}"/>
                </a:ext>
              </a:extLst>
            </p:cNvPr>
            <p:cNvGrpSpPr/>
            <p:nvPr/>
          </p:nvGrpSpPr>
          <p:grpSpPr>
            <a:xfrm>
              <a:off x="1547664" y="1684800"/>
              <a:ext cx="2520280" cy="3976448"/>
              <a:chOff x="1547664" y="1684800"/>
              <a:chExt cx="2520280" cy="397644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819E18D-8157-0059-0BF1-E65216022EED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CPU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C480CD3-6065-51AC-B9C4-6168A6A7ED04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FDF5C966-5298-0B2A-EECA-3EE09EA395E6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323FE10-913B-1C1D-B641-89BAC44E1094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15DEE33-1A05-30F5-EA7D-9A46EFDC95BB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70F667FA-3048-7AFE-BE9F-1022A563244F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09FF64A-5D17-FBF3-84B0-9D3E33579B0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2B3027-8027-EE8F-7441-E91CDF82991C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A159AC-00B4-2D28-1421-CEE5EFB02031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A77C4CF8-3123-2794-80FD-B52686606CC5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0A158A2-7054-D4B5-B0DF-8D90EB8627ED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07E7C97-BBAF-72B3-CA9A-846535D16826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3B74327C-97C7-3AEE-27F9-CEEE3EE9C684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F85D6F-F26E-740D-0D6A-9274A44D5130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1B12ABF-ED0B-0E75-6980-B61361939C05}"/>
                </a:ext>
              </a:extLst>
            </p:cNvPr>
            <p:cNvSpPr/>
            <p:nvPr/>
          </p:nvSpPr>
          <p:spPr bwMode="auto">
            <a:xfrm>
              <a:off x="4806639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38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CFAD3-C79A-F2D0-EDC8-42636EF38591}"/>
              </a:ext>
            </a:extLst>
          </p:cNvPr>
          <p:cNvGrpSpPr/>
          <p:nvPr/>
        </p:nvGrpSpPr>
        <p:grpSpPr>
          <a:xfrm>
            <a:off x="1095168" y="1539570"/>
            <a:ext cx="7920000" cy="4961071"/>
            <a:chOff x="1095168" y="1539570"/>
            <a:chExt cx="7920000" cy="496107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91B7648-4376-AEAF-451C-426EDE01D0EF}"/>
                </a:ext>
              </a:extLst>
            </p:cNvPr>
            <p:cNvSpPr/>
            <p:nvPr/>
          </p:nvSpPr>
          <p:spPr>
            <a:xfrm>
              <a:off x="1691930" y="1539570"/>
              <a:ext cx="6726476" cy="4233798"/>
            </a:xfrm>
            <a:prstGeom prst="roundRect">
              <a:avLst>
                <a:gd name="adj" fmla="val 3945"/>
              </a:avLst>
            </a:prstGeom>
            <a:ln w="3810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compute</a:t>
              </a:r>
            </a:p>
            <a:p>
              <a:pPr algn="ctr"/>
              <a:r>
                <a:rPr lang="en-GB" dirty="0">
                  <a:solidFill>
                    <a:srgbClr val="002060"/>
                  </a:solidFill>
                </a:rPr>
                <a:t>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348CBF-1786-1A25-8D9A-7F3546C18FE2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800F7B-BEE2-42E1-0F78-7C11F5E2F1A9}"/>
                </a:ext>
              </a:extLst>
            </p:cNvPr>
            <p:cNvSpPr/>
            <p:nvPr/>
          </p:nvSpPr>
          <p:spPr bwMode="auto">
            <a:xfrm>
              <a:off x="5366833" y="4013578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E2C4ED-09AC-4C41-BA4F-C7C50A72A824}"/>
                </a:ext>
              </a:extLst>
            </p:cNvPr>
            <p:cNvGrpSpPr/>
            <p:nvPr/>
          </p:nvGrpSpPr>
          <p:grpSpPr>
            <a:xfrm>
              <a:off x="1848288" y="1684800"/>
              <a:ext cx="2520280" cy="3976448"/>
              <a:chOff x="1547664" y="1684800"/>
              <a:chExt cx="2520280" cy="3976448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AE0A0A0-0455-1284-B885-FF55055B4F1A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CPU0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2424B4-4324-17AB-F5CF-2A565CB068A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1EFD690-B96C-835D-B01D-CCCDF076BAC3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E9E9B76-B82A-391D-FA34-5CDB22BB2EA0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AF937C3-97AA-6DC3-BD91-CB272E7948FA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97EE438-B347-1991-1772-7468B0CB498D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CF7839-97CA-5C8B-3196-CF83D9B0283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602411C-FC3D-D529-7DD5-07ED00FA9EBF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0C364BCA-0A16-6072-D79E-96B7C205F70C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5A329AA-D375-09D3-24F7-AE3A1529BBEA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A93E1-D7D2-BF24-D880-3AE23CA10742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B0A189E-CC8C-133B-FEFA-4303EF754B17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DRAM0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EED182-E8BE-0284-F87F-B794BE187E35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8E3772C-F49A-3B35-EF61-C8703E5C9170}"/>
                </a:ext>
              </a:extLst>
            </p:cNvPr>
            <p:cNvSpPr/>
            <p:nvPr/>
          </p:nvSpPr>
          <p:spPr bwMode="auto">
            <a:xfrm>
              <a:off x="4721972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2AF94F-0217-9705-F437-ECC77821E260}"/>
                </a:ext>
              </a:extLst>
            </p:cNvPr>
            <p:cNvGrpSpPr/>
            <p:nvPr/>
          </p:nvGrpSpPr>
          <p:grpSpPr>
            <a:xfrm>
              <a:off x="5757798" y="1724381"/>
              <a:ext cx="2520280" cy="3976448"/>
              <a:chOff x="1547664" y="1684800"/>
              <a:chExt cx="2520280" cy="397644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5A3DD71-FA1E-36CC-0B97-A8EE52D58A4F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CPU1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9CECC09-2F18-B6A7-53AB-92C6579DCE8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2A86B44-EC1A-6F5F-A47F-58ED0AD9F8AB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FDD6547-0AF7-F146-E3D4-DB1A24872CE6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F9649B-D182-1CC4-752B-0198BDE70E47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9256903-CA49-419A-1941-B384C0D7579B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A10BE3C-DE64-A821-BAFB-0CF5EDD8E67C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4C45A99-4FB6-C6B4-422E-E11DBB6CC149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B467425-B0C7-947A-7A7F-013BD3CFD026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684C023-5BA9-AA66-ED9F-A25DB2534220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1AE03C3-398B-CAD4-B772-11112445A39C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522E6CE-3425-6123-AAB5-AE85C7694D38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DRAM1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779AE4-83FF-217A-D0A8-FE6CB76CA377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ABEAEF4-1861-55D1-C0C4-13661C748860}"/>
                </a:ext>
              </a:extLst>
            </p:cNvPr>
            <p:cNvSpPr/>
            <p:nvPr/>
          </p:nvSpPr>
          <p:spPr bwMode="auto">
            <a:xfrm rot="5400000">
              <a:off x="4173168" y="5114698"/>
              <a:ext cx="180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768E5D58-AC61-2C59-00B6-74712A3526B4}"/>
                </a:ext>
              </a:extLst>
            </p:cNvPr>
            <p:cNvSpPr/>
            <p:nvPr/>
          </p:nvSpPr>
          <p:spPr>
            <a:xfrm>
              <a:off x="1095168" y="5911917"/>
              <a:ext cx="7920000" cy="588724"/>
            </a:xfrm>
            <a:prstGeom prst="leftRightArrow">
              <a:avLst/>
            </a:prstGeom>
            <a:solidFill>
              <a:srgbClr val="85AB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Interconnect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7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E262E-959D-9783-FA41-10BC9B1D484A}"/>
              </a:ext>
            </a:extLst>
          </p:cNvPr>
          <p:cNvGrpSpPr/>
          <p:nvPr/>
        </p:nvGrpSpPr>
        <p:grpSpPr>
          <a:xfrm>
            <a:off x="2418493" y="2154342"/>
            <a:ext cx="5991078" cy="3650922"/>
            <a:chOff x="2418493" y="2154342"/>
            <a:chExt cx="5991078" cy="36509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5556D6-4C52-06C4-1B0E-D6D8E8907C35}"/>
                </a:ext>
              </a:extLst>
            </p:cNvPr>
            <p:cNvGrpSpPr/>
            <p:nvPr/>
          </p:nvGrpSpPr>
          <p:grpSpPr>
            <a:xfrm>
              <a:off x="2418493" y="2154342"/>
              <a:ext cx="5991078" cy="3650922"/>
              <a:chOff x="2418493" y="2154342"/>
              <a:chExt cx="5991078" cy="3650922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>
                <a:off x="2988459" y="5394702"/>
                <a:ext cx="50405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2988459" y="2154342"/>
                <a:ext cx="0" cy="32403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2988459" y="2874422"/>
                <a:ext cx="2304256" cy="25202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5292715" y="2874422"/>
                <a:ext cx="26642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Computational intensity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) [F/B]</a:t>
                    </a: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77" t="-370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 rot="16200000">
                <a:off x="1685055" y="3615115"/>
                <a:ext cx="1836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D62"/>
                    </a:solidFill>
                    <a:latin typeface="+mj-lt"/>
                  </a:rPr>
                  <a:t>Performance [F/s]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rgbClr val="7E002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3434551" y="2401428"/>
                <a:ext cx="4378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3D62"/>
                    </a:solidFill>
                    <a:latin typeface="+mj-lt"/>
                  </a:rPr>
                  <a:t>Bandwidth limited &lt;-|-&gt; peak performance limited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999656" y="2874422"/>
                <a:ext cx="230425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dash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41C12-EF12-1477-DFFB-6E0655069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6243" y="4092861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B79236-7D7B-6FB8-6773-E21336E3D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231" y="3788062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74655F-E771-E798-A03D-72121174F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98" y="2829058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A391E0-402A-607E-0473-EA3DE1AD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9965" y="2829056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6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B4F36E-0CB2-D0D4-B65C-B1479D3B69E6}"/>
              </a:ext>
            </a:extLst>
          </p:cNvPr>
          <p:cNvGrpSpPr/>
          <p:nvPr/>
        </p:nvGrpSpPr>
        <p:grpSpPr>
          <a:xfrm>
            <a:off x="1403648" y="1318216"/>
            <a:ext cx="7098023" cy="5279136"/>
            <a:chOff x="1403648" y="1318216"/>
            <a:chExt cx="7098023" cy="5279136"/>
          </a:xfrm>
        </p:grpSpPr>
        <p:pic>
          <p:nvPicPr>
            <p:cNvPr id="2" name="Picture 1" descr="lennard-jones..png">
              <a:extLst>
                <a:ext uri="{FF2B5EF4-FFF2-40B4-BE49-F238E27FC236}">
                  <a16:creationId xmlns:a16="http://schemas.microsoft.com/office/drawing/2014/main" id="{A5156F37-E5F0-B886-1CAC-853631059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1"/>
            <a:stretch/>
          </p:blipFill>
          <p:spPr>
            <a:xfrm>
              <a:off x="1403648" y="1318216"/>
              <a:ext cx="7098023" cy="5279136"/>
            </a:xfrm>
            <a:prstGeom prst="rect">
              <a:avLst/>
            </a:prstGeom>
          </p:spPr>
        </p:pic>
        <p:pic>
          <p:nvPicPr>
            <p:cNvPr id="3" name="Picture 2" descr="eq-lennard-jones..png">
              <a:extLst>
                <a:ext uri="{FF2B5EF4-FFF2-40B4-BE49-F238E27FC236}">
                  <a16:creationId xmlns:a16="http://schemas.microsoft.com/office/drawing/2014/main" id="{1C5C37A7-3615-206E-B058-DDE3C1C5A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4" r="36087"/>
            <a:stretch/>
          </p:blipFill>
          <p:spPr>
            <a:xfrm>
              <a:off x="2460162" y="3224739"/>
              <a:ext cx="4171096" cy="918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9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431704" y="1672702"/>
          <a:ext cx="4968552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r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i="1" dirty="0" err="1"/>
              <a:t>r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7414" y="4653137"/>
            <a:ext cx="8043043" cy="13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Linear array containing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10, </a:t>
            </a:r>
            <a:r>
              <a:rPr lang="en-US" i="1" dirty="0"/>
              <a:t>r</a:t>
            </a:r>
            <a:r>
              <a:rPr lang="en-US" dirty="0"/>
              <a:t>20, </a:t>
            </a:r>
            <a:r>
              <a:rPr lang="en-US" i="1" dirty="0"/>
              <a:t>r</a:t>
            </a:r>
            <a:r>
              <a:rPr lang="en-US" dirty="0"/>
              <a:t>21, </a:t>
            </a:r>
            <a:r>
              <a:rPr lang="en-US" i="1" dirty="0"/>
              <a:t>r</a:t>
            </a:r>
            <a:r>
              <a:rPr lang="en-US" dirty="0"/>
              <a:t>30, </a:t>
            </a:r>
            <a:r>
              <a:rPr lang="en-US" i="1" dirty="0"/>
              <a:t>r</a:t>
            </a:r>
            <a:r>
              <a:rPr lang="en-US" dirty="0"/>
              <a:t>31, </a:t>
            </a:r>
            <a:r>
              <a:rPr lang="en-US" i="1" dirty="0"/>
              <a:t>r</a:t>
            </a:r>
            <a:r>
              <a:rPr lang="en-US" dirty="0"/>
              <a:t>32, </a:t>
            </a:r>
            <a:r>
              <a:rPr lang="en-US" i="1" dirty="0"/>
              <a:t>r</a:t>
            </a:r>
            <a:r>
              <a:rPr lang="en-US" dirty="0"/>
              <a:t>40, </a:t>
            </a:r>
            <a:r>
              <a:rPr lang="en-US" i="1" dirty="0"/>
              <a:t>r</a:t>
            </a:r>
            <a:r>
              <a:rPr lang="en-US" dirty="0"/>
              <a:t>41, </a:t>
            </a:r>
            <a:r>
              <a:rPr lang="en-US" i="1" dirty="0"/>
              <a:t>r</a:t>
            </a:r>
            <a:r>
              <a:rPr lang="en-US" dirty="0"/>
              <a:t>42, </a:t>
            </a:r>
            <a:r>
              <a:rPr lang="en-US" i="1" dirty="0"/>
              <a:t>r</a:t>
            </a:r>
            <a:r>
              <a:rPr lang="en-US" dirty="0"/>
              <a:t>43, …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755826" y="2560168"/>
            <a:ext cx="4182217" cy="2092968"/>
          </a:xfrm>
          <a:custGeom>
            <a:avLst/>
            <a:gdLst>
              <a:gd name="connsiteX0" fmla="*/ 143469 w 4182217"/>
              <a:gd name="connsiteY0" fmla="*/ 0 h 2092968"/>
              <a:gd name="connsiteX1" fmla="*/ 507994 w 4182217"/>
              <a:gd name="connsiteY1" fmla="*/ 11758 h 2092968"/>
              <a:gd name="connsiteX2" fmla="*/ 1060662 w 4182217"/>
              <a:gd name="connsiteY2" fmla="*/ 23516 h 2092968"/>
              <a:gd name="connsiteX3" fmla="*/ 1095938 w 4182217"/>
              <a:gd name="connsiteY3" fmla="*/ 35275 h 2092968"/>
              <a:gd name="connsiteX4" fmla="*/ 1131215 w 4182217"/>
              <a:gd name="connsiteY4" fmla="*/ 58791 h 2092968"/>
              <a:gd name="connsiteX5" fmla="*/ 1154733 w 4182217"/>
              <a:gd name="connsiteY5" fmla="*/ 94066 h 2092968"/>
              <a:gd name="connsiteX6" fmla="*/ 1107697 w 4182217"/>
              <a:gd name="connsiteY6" fmla="*/ 176374 h 2092968"/>
              <a:gd name="connsiteX7" fmla="*/ 413923 w 4182217"/>
              <a:gd name="connsiteY7" fmla="*/ 188132 h 2092968"/>
              <a:gd name="connsiteX8" fmla="*/ 284576 w 4182217"/>
              <a:gd name="connsiteY8" fmla="*/ 223407 h 2092968"/>
              <a:gd name="connsiteX9" fmla="*/ 249299 w 4182217"/>
              <a:gd name="connsiteY9" fmla="*/ 235165 h 2092968"/>
              <a:gd name="connsiteX10" fmla="*/ 178746 w 4182217"/>
              <a:gd name="connsiteY10" fmla="*/ 282198 h 2092968"/>
              <a:gd name="connsiteX11" fmla="*/ 143469 w 4182217"/>
              <a:gd name="connsiteY11" fmla="*/ 305714 h 2092968"/>
              <a:gd name="connsiteX12" fmla="*/ 119951 w 4182217"/>
              <a:gd name="connsiteY12" fmla="*/ 352747 h 2092968"/>
              <a:gd name="connsiteX13" fmla="*/ 155228 w 4182217"/>
              <a:gd name="connsiteY13" fmla="*/ 388022 h 2092968"/>
              <a:gd name="connsiteX14" fmla="*/ 308093 w 4182217"/>
              <a:gd name="connsiteY14" fmla="*/ 411539 h 2092968"/>
              <a:gd name="connsiteX15" fmla="*/ 743172 w 4182217"/>
              <a:gd name="connsiteY15" fmla="*/ 423297 h 2092968"/>
              <a:gd name="connsiteX16" fmla="*/ 790207 w 4182217"/>
              <a:gd name="connsiteY16" fmla="*/ 435055 h 2092968"/>
              <a:gd name="connsiteX17" fmla="*/ 896037 w 4182217"/>
              <a:gd name="connsiteY17" fmla="*/ 458572 h 2092968"/>
              <a:gd name="connsiteX18" fmla="*/ 966591 w 4182217"/>
              <a:gd name="connsiteY18" fmla="*/ 482088 h 2092968"/>
              <a:gd name="connsiteX19" fmla="*/ 1319357 w 4182217"/>
              <a:gd name="connsiteY19" fmla="*/ 470330 h 2092968"/>
              <a:gd name="connsiteX20" fmla="*/ 1413428 w 4182217"/>
              <a:gd name="connsiteY20" fmla="*/ 446813 h 2092968"/>
              <a:gd name="connsiteX21" fmla="*/ 1483981 w 4182217"/>
              <a:gd name="connsiteY21" fmla="*/ 423297 h 2092968"/>
              <a:gd name="connsiteX22" fmla="*/ 1589811 w 4182217"/>
              <a:gd name="connsiteY22" fmla="*/ 435055 h 2092968"/>
              <a:gd name="connsiteX23" fmla="*/ 1589811 w 4182217"/>
              <a:gd name="connsiteY23" fmla="*/ 529121 h 2092968"/>
              <a:gd name="connsiteX24" fmla="*/ 1554535 w 4182217"/>
              <a:gd name="connsiteY24" fmla="*/ 552638 h 2092968"/>
              <a:gd name="connsiteX25" fmla="*/ 1425187 w 4182217"/>
              <a:gd name="connsiteY25" fmla="*/ 599671 h 2092968"/>
              <a:gd name="connsiteX26" fmla="*/ 1389910 w 4182217"/>
              <a:gd name="connsiteY26" fmla="*/ 611429 h 2092968"/>
              <a:gd name="connsiteX27" fmla="*/ 1095938 w 4182217"/>
              <a:gd name="connsiteY27" fmla="*/ 599671 h 2092968"/>
              <a:gd name="connsiteX28" fmla="*/ 119951 w 4182217"/>
              <a:gd name="connsiteY28" fmla="*/ 623187 h 2092968"/>
              <a:gd name="connsiteX29" fmla="*/ 61157 w 4182217"/>
              <a:gd name="connsiteY29" fmla="*/ 681978 h 2092968"/>
              <a:gd name="connsiteX30" fmla="*/ 72916 w 4182217"/>
              <a:gd name="connsiteY30" fmla="*/ 729011 h 2092968"/>
              <a:gd name="connsiteX31" fmla="*/ 131710 w 4182217"/>
              <a:gd name="connsiteY31" fmla="*/ 740770 h 2092968"/>
              <a:gd name="connsiteX32" fmla="*/ 472718 w 4182217"/>
              <a:gd name="connsiteY32" fmla="*/ 752528 h 2092968"/>
              <a:gd name="connsiteX33" fmla="*/ 1201768 w 4182217"/>
              <a:gd name="connsiteY33" fmla="*/ 764286 h 2092968"/>
              <a:gd name="connsiteX34" fmla="*/ 1354634 w 4182217"/>
              <a:gd name="connsiteY34" fmla="*/ 787803 h 2092968"/>
              <a:gd name="connsiteX35" fmla="*/ 1472223 w 4182217"/>
              <a:gd name="connsiteY35" fmla="*/ 811319 h 2092968"/>
              <a:gd name="connsiteX36" fmla="*/ 1648606 w 4182217"/>
              <a:gd name="connsiteY36" fmla="*/ 834836 h 2092968"/>
              <a:gd name="connsiteX37" fmla="*/ 2213032 w 4182217"/>
              <a:gd name="connsiteY37" fmla="*/ 834836 h 2092968"/>
              <a:gd name="connsiteX38" fmla="*/ 2260068 w 4182217"/>
              <a:gd name="connsiteY38" fmla="*/ 823077 h 2092968"/>
              <a:gd name="connsiteX39" fmla="*/ 2365898 w 4182217"/>
              <a:gd name="connsiteY39" fmla="*/ 811319 h 2092968"/>
              <a:gd name="connsiteX40" fmla="*/ 2436451 w 4182217"/>
              <a:gd name="connsiteY40" fmla="*/ 823077 h 2092968"/>
              <a:gd name="connsiteX41" fmla="*/ 2401174 w 4182217"/>
              <a:gd name="connsiteY41" fmla="*/ 870110 h 2092968"/>
              <a:gd name="connsiteX42" fmla="*/ 2330621 w 4182217"/>
              <a:gd name="connsiteY42" fmla="*/ 905385 h 2092968"/>
              <a:gd name="connsiteX43" fmla="*/ 2248309 w 4182217"/>
              <a:gd name="connsiteY43" fmla="*/ 952418 h 2092968"/>
              <a:gd name="connsiteX44" fmla="*/ 2177755 w 4182217"/>
              <a:gd name="connsiteY44" fmla="*/ 964176 h 2092968"/>
              <a:gd name="connsiteX45" fmla="*/ 1472223 w 4182217"/>
              <a:gd name="connsiteY45" fmla="*/ 952418 h 2092968"/>
              <a:gd name="connsiteX46" fmla="*/ 1319357 w 4182217"/>
              <a:gd name="connsiteY46" fmla="*/ 928902 h 2092968"/>
              <a:gd name="connsiteX47" fmla="*/ 1190009 w 4182217"/>
              <a:gd name="connsiteY47" fmla="*/ 917143 h 2092968"/>
              <a:gd name="connsiteX48" fmla="*/ 1013626 w 4182217"/>
              <a:gd name="connsiteY48" fmla="*/ 893627 h 2092968"/>
              <a:gd name="connsiteX49" fmla="*/ 214022 w 4182217"/>
              <a:gd name="connsiteY49" fmla="*/ 905385 h 2092968"/>
              <a:gd name="connsiteX50" fmla="*/ 166987 w 4182217"/>
              <a:gd name="connsiteY50" fmla="*/ 917143 h 2092968"/>
              <a:gd name="connsiteX51" fmla="*/ 84675 w 4182217"/>
              <a:gd name="connsiteY51" fmla="*/ 1011209 h 2092968"/>
              <a:gd name="connsiteX52" fmla="*/ 61157 w 4182217"/>
              <a:gd name="connsiteY52" fmla="*/ 1058242 h 2092968"/>
              <a:gd name="connsiteX53" fmla="*/ 72916 w 4182217"/>
              <a:gd name="connsiteY53" fmla="*/ 1093517 h 2092968"/>
              <a:gd name="connsiteX54" fmla="*/ 1001867 w 4182217"/>
              <a:gd name="connsiteY54" fmla="*/ 1070001 h 2092968"/>
              <a:gd name="connsiteX55" fmla="*/ 1436946 w 4182217"/>
              <a:gd name="connsiteY55" fmla="*/ 1081759 h 2092968"/>
              <a:gd name="connsiteX56" fmla="*/ 1483981 w 4182217"/>
              <a:gd name="connsiteY56" fmla="*/ 1093517 h 2092968"/>
              <a:gd name="connsiteX57" fmla="*/ 1695641 w 4182217"/>
              <a:gd name="connsiteY57" fmla="*/ 1105275 h 2092968"/>
              <a:gd name="connsiteX58" fmla="*/ 2330621 w 4182217"/>
              <a:gd name="connsiteY58" fmla="*/ 1105275 h 2092968"/>
              <a:gd name="connsiteX59" fmla="*/ 2377656 w 4182217"/>
              <a:gd name="connsiteY59" fmla="*/ 1093517 h 2092968"/>
              <a:gd name="connsiteX60" fmla="*/ 2471727 w 4182217"/>
              <a:gd name="connsiteY60" fmla="*/ 1081759 h 2092968"/>
              <a:gd name="connsiteX61" fmla="*/ 2895047 w 4182217"/>
              <a:gd name="connsiteY61" fmla="*/ 1093517 h 2092968"/>
              <a:gd name="connsiteX62" fmla="*/ 2918565 w 4182217"/>
              <a:gd name="connsiteY62" fmla="*/ 1128792 h 2092968"/>
              <a:gd name="connsiteX63" fmla="*/ 2906806 w 4182217"/>
              <a:gd name="connsiteY63" fmla="*/ 1234616 h 2092968"/>
              <a:gd name="connsiteX64" fmla="*/ 2836253 w 4182217"/>
              <a:gd name="connsiteY64" fmla="*/ 1258133 h 2092968"/>
              <a:gd name="connsiteX65" fmla="*/ 2800976 w 4182217"/>
              <a:gd name="connsiteY65" fmla="*/ 1269891 h 2092968"/>
              <a:gd name="connsiteX66" fmla="*/ 2742182 w 4182217"/>
              <a:gd name="connsiteY66" fmla="*/ 1281649 h 2092968"/>
              <a:gd name="connsiteX67" fmla="*/ 2695146 w 4182217"/>
              <a:gd name="connsiteY67" fmla="*/ 1293407 h 2092968"/>
              <a:gd name="connsiteX68" fmla="*/ 2271827 w 4182217"/>
              <a:gd name="connsiteY68" fmla="*/ 1305166 h 2092968"/>
              <a:gd name="connsiteX69" fmla="*/ 1613329 w 4182217"/>
              <a:gd name="connsiteY69" fmla="*/ 1293407 h 2092968"/>
              <a:gd name="connsiteX70" fmla="*/ 1519258 w 4182217"/>
              <a:gd name="connsiteY70" fmla="*/ 1269891 h 2092968"/>
              <a:gd name="connsiteX71" fmla="*/ 1448705 w 4182217"/>
              <a:gd name="connsiteY71" fmla="*/ 1258133 h 2092968"/>
              <a:gd name="connsiteX72" fmla="*/ 1095938 w 4182217"/>
              <a:gd name="connsiteY72" fmla="*/ 1269891 h 2092968"/>
              <a:gd name="connsiteX73" fmla="*/ 1060662 w 4182217"/>
              <a:gd name="connsiteY73" fmla="*/ 1281649 h 2092968"/>
              <a:gd name="connsiteX74" fmla="*/ 931314 w 4182217"/>
              <a:gd name="connsiteY74" fmla="*/ 1305166 h 2092968"/>
              <a:gd name="connsiteX75" fmla="*/ 860761 w 4182217"/>
              <a:gd name="connsiteY75" fmla="*/ 1328682 h 2092968"/>
              <a:gd name="connsiteX76" fmla="*/ 14121 w 4182217"/>
              <a:gd name="connsiteY76" fmla="*/ 1352199 h 2092968"/>
              <a:gd name="connsiteX77" fmla="*/ 14121 w 4182217"/>
              <a:gd name="connsiteY77" fmla="*/ 1434506 h 2092968"/>
              <a:gd name="connsiteX78" fmla="*/ 108192 w 4182217"/>
              <a:gd name="connsiteY78" fmla="*/ 1458023 h 2092968"/>
              <a:gd name="connsiteX79" fmla="*/ 449200 w 4182217"/>
              <a:gd name="connsiteY79" fmla="*/ 1469781 h 2092968"/>
              <a:gd name="connsiteX80" fmla="*/ 978350 w 4182217"/>
              <a:gd name="connsiteY80" fmla="*/ 1481539 h 2092968"/>
              <a:gd name="connsiteX81" fmla="*/ 1142974 w 4182217"/>
              <a:gd name="connsiteY81" fmla="*/ 1505056 h 2092968"/>
              <a:gd name="connsiteX82" fmla="*/ 1190009 w 4182217"/>
              <a:gd name="connsiteY82" fmla="*/ 1540331 h 2092968"/>
              <a:gd name="connsiteX83" fmla="*/ 1295839 w 4182217"/>
              <a:gd name="connsiteY83" fmla="*/ 1563847 h 2092968"/>
              <a:gd name="connsiteX84" fmla="*/ 1331116 w 4182217"/>
              <a:gd name="connsiteY84" fmla="*/ 1575605 h 2092968"/>
              <a:gd name="connsiteX85" fmla="*/ 1531017 w 4182217"/>
              <a:gd name="connsiteY85" fmla="*/ 1587364 h 2092968"/>
              <a:gd name="connsiteX86" fmla="*/ 2083684 w 4182217"/>
              <a:gd name="connsiteY86" fmla="*/ 1575605 h 2092968"/>
              <a:gd name="connsiteX87" fmla="*/ 2154238 w 4182217"/>
              <a:gd name="connsiteY87" fmla="*/ 1563847 h 2092968"/>
              <a:gd name="connsiteX88" fmla="*/ 2307103 w 4182217"/>
              <a:gd name="connsiteY88" fmla="*/ 1540331 h 2092968"/>
              <a:gd name="connsiteX89" fmla="*/ 2495245 w 4182217"/>
              <a:gd name="connsiteY89" fmla="*/ 1516814 h 2092968"/>
              <a:gd name="connsiteX90" fmla="*/ 2742182 w 4182217"/>
              <a:gd name="connsiteY90" fmla="*/ 1505056 h 2092968"/>
              <a:gd name="connsiteX91" fmla="*/ 2812735 w 4182217"/>
              <a:gd name="connsiteY91" fmla="*/ 1493298 h 2092968"/>
              <a:gd name="connsiteX92" fmla="*/ 3447715 w 4182217"/>
              <a:gd name="connsiteY92" fmla="*/ 1516814 h 2092968"/>
              <a:gd name="connsiteX93" fmla="*/ 3553545 w 4182217"/>
              <a:gd name="connsiteY93" fmla="*/ 1563847 h 2092968"/>
              <a:gd name="connsiteX94" fmla="*/ 3541786 w 4182217"/>
              <a:gd name="connsiteY94" fmla="*/ 1634397 h 2092968"/>
              <a:gd name="connsiteX95" fmla="*/ 3506509 w 4182217"/>
              <a:gd name="connsiteY95" fmla="*/ 1657913 h 2092968"/>
              <a:gd name="connsiteX96" fmla="*/ 3353644 w 4182217"/>
              <a:gd name="connsiteY96" fmla="*/ 1693188 h 2092968"/>
              <a:gd name="connsiteX97" fmla="*/ 2318862 w 4182217"/>
              <a:gd name="connsiteY97" fmla="*/ 1669671 h 2092968"/>
              <a:gd name="connsiteX98" fmla="*/ 1566294 w 4182217"/>
              <a:gd name="connsiteY98" fmla="*/ 1681430 h 2092968"/>
              <a:gd name="connsiteX99" fmla="*/ 1225286 w 4182217"/>
              <a:gd name="connsiteY99" fmla="*/ 1669671 h 2092968"/>
              <a:gd name="connsiteX100" fmla="*/ 1178251 w 4182217"/>
              <a:gd name="connsiteY100" fmla="*/ 1657913 h 2092968"/>
              <a:gd name="connsiteX101" fmla="*/ 1119456 w 4182217"/>
              <a:gd name="connsiteY101" fmla="*/ 1646155 h 2092968"/>
              <a:gd name="connsiteX102" fmla="*/ 1013626 w 4182217"/>
              <a:gd name="connsiteY102" fmla="*/ 1622638 h 2092968"/>
              <a:gd name="connsiteX103" fmla="*/ 860761 w 4182217"/>
              <a:gd name="connsiteY103" fmla="*/ 1610880 h 2092968"/>
              <a:gd name="connsiteX104" fmla="*/ 731413 w 4182217"/>
              <a:gd name="connsiteY104" fmla="*/ 1599122 h 2092968"/>
              <a:gd name="connsiteX105" fmla="*/ 637342 w 4182217"/>
              <a:gd name="connsiteY105" fmla="*/ 1575605 h 2092968"/>
              <a:gd name="connsiteX106" fmla="*/ 566789 w 4182217"/>
              <a:gd name="connsiteY106" fmla="*/ 1552089 h 2092968"/>
              <a:gd name="connsiteX107" fmla="*/ 308093 w 4182217"/>
              <a:gd name="connsiteY107" fmla="*/ 1563847 h 2092968"/>
              <a:gd name="connsiteX108" fmla="*/ 225781 w 4182217"/>
              <a:gd name="connsiteY108" fmla="*/ 1599122 h 2092968"/>
              <a:gd name="connsiteX109" fmla="*/ 178746 w 4182217"/>
              <a:gd name="connsiteY109" fmla="*/ 1610880 h 2092968"/>
              <a:gd name="connsiteX110" fmla="*/ 131710 w 4182217"/>
              <a:gd name="connsiteY110" fmla="*/ 1634397 h 2092968"/>
              <a:gd name="connsiteX111" fmla="*/ 96433 w 4182217"/>
              <a:gd name="connsiteY111" fmla="*/ 1681430 h 2092968"/>
              <a:gd name="connsiteX112" fmla="*/ 61157 w 4182217"/>
              <a:gd name="connsiteY112" fmla="*/ 1751979 h 2092968"/>
              <a:gd name="connsiteX113" fmla="*/ 72916 w 4182217"/>
              <a:gd name="connsiteY113" fmla="*/ 1787254 h 2092968"/>
              <a:gd name="connsiteX114" fmla="*/ 296334 w 4182217"/>
              <a:gd name="connsiteY114" fmla="*/ 1799012 h 2092968"/>
              <a:gd name="connsiteX115" fmla="*/ 602065 w 4182217"/>
              <a:gd name="connsiteY115" fmla="*/ 1810770 h 2092968"/>
              <a:gd name="connsiteX116" fmla="*/ 1578053 w 4182217"/>
              <a:gd name="connsiteY116" fmla="*/ 1846045 h 2092968"/>
              <a:gd name="connsiteX117" fmla="*/ 1719159 w 4182217"/>
              <a:gd name="connsiteY117" fmla="*/ 1857803 h 2092968"/>
              <a:gd name="connsiteX118" fmla="*/ 1895542 w 4182217"/>
              <a:gd name="connsiteY118" fmla="*/ 1869562 h 2092968"/>
              <a:gd name="connsiteX119" fmla="*/ 1989613 w 4182217"/>
              <a:gd name="connsiteY119" fmla="*/ 1893078 h 2092968"/>
              <a:gd name="connsiteX120" fmla="*/ 2142479 w 4182217"/>
              <a:gd name="connsiteY120" fmla="*/ 1904836 h 2092968"/>
              <a:gd name="connsiteX121" fmla="*/ 2601075 w 4182217"/>
              <a:gd name="connsiteY121" fmla="*/ 1928353 h 2092968"/>
              <a:gd name="connsiteX122" fmla="*/ 2718664 w 4182217"/>
              <a:gd name="connsiteY122" fmla="*/ 1940111 h 2092968"/>
              <a:gd name="connsiteX123" fmla="*/ 2918565 w 4182217"/>
              <a:gd name="connsiteY123" fmla="*/ 1951869 h 2092968"/>
              <a:gd name="connsiteX124" fmla="*/ 3259573 w 4182217"/>
              <a:gd name="connsiteY124" fmla="*/ 1940111 h 2092968"/>
              <a:gd name="connsiteX125" fmla="*/ 3353644 w 4182217"/>
              <a:gd name="connsiteY125" fmla="*/ 1916595 h 2092968"/>
              <a:gd name="connsiteX126" fmla="*/ 3412438 w 4182217"/>
              <a:gd name="connsiteY126" fmla="*/ 1904836 h 2092968"/>
              <a:gd name="connsiteX127" fmla="*/ 3494750 w 4182217"/>
              <a:gd name="connsiteY127" fmla="*/ 1893078 h 2092968"/>
              <a:gd name="connsiteX128" fmla="*/ 3553545 w 4182217"/>
              <a:gd name="connsiteY128" fmla="*/ 1881320 h 2092968"/>
              <a:gd name="connsiteX129" fmla="*/ 3694651 w 4182217"/>
              <a:gd name="connsiteY129" fmla="*/ 1857803 h 2092968"/>
              <a:gd name="connsiteX130" fmla="*/ 3729928 w 4182217"/>
              <a:gd name="connsiteY130" fmla="*/ 1834287 h 2092968"/>
              <a:gd name="connsiteX131" fmla="*/ 4059176 w 4182217"/>
              <a:gd name="connsiteY131" fmla="*/ 1869562 h 2092968"/>
              <a:gd name="connsiteX132" fmla="*/ 4082694 w 4182217"/>
              <a:gd name="connsiteY132" fmla="*/ 1904836 h 2092968"/>
              <a:gd name="connsiteX133" fmla="*/ 4165006 w 4182217"/>
              <a:gd name="connsiteY133" fmla="*/ 1951869 h 2092968"/>
              <a:gd name="connsiteX134" fmla="*/ 4165006 w 4182217"/>
              <a:gd name="connsiteY134" fmla="*/ 2069452 h 2092968"/>
              <a:gd name="connsiteX135" fmla="*/ 4094453 w 4182217"/>
              <a:gd name="connsiteY135" fmla="*/ 2092968 h 20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182217" h="2092968">
                <a:moveTo>
                  <a:pt x="143469" y="0"/>
                </a:moveTo>
                <a:lnTo>
                  <a:pt x="507994" y="11758"/>
                </a:lnTo>
                <a:lnTo>
                  <a:pt x="1060662" y="23516"/>
                </a:lnTo>
                <a:cubicBezTo>
                  <a:pt x="1073047" y="24011"/>
                  <a:pt x="1084852" y="29732"/>
                  <a:pt x="1095938" y="35275"/>
                </a:cubicBezTo>
                <a:cubicBezTo>
                  <a:pt x="1108578" y="41595"/>
                  <a:pt x="1119456" y="50952"/>
                  <a:pt x="1131215" y="58791"/>
                </a:cubicBezTo>
                <a:cubicBezTo>
                  <a:pt x="1139054" y="70549"/>
                  <a:pt x="1153172" y="80020"/>
                  <a:pt x="1154733" y="94066"/>
                </a:cubicBezTo>
                <a:cubicBezTo>
                  <a:pt x="1160137" y="142696"/>
                  <a:pt x="1155609" y="174829"/>
                  <a:pt x="1107697" y="176374"/>
                </a:cubicBezTo>
                <a:cubicBezTo>
                  <a:pt x="876526" y="183831"/>
                  <a:pt x="645181" y="184213"/>
                  <a:pt x="413923" y="188132"/>
                </a:cubicBezTo>
                <a:cubicBezTo>
                  <a:pt x="330817" y="204752"/>
                  <a:pt x="374094" y="193569"/>
                  <a:pt x="284576" y="223407"/>
                </a:cubicBezTo>
                <a:cubicBezTo>
                  <a:pt x="272817" y="227326"/>
                  <a:pt x="259612" y="228290"/>
                  <a:pt x="249299" y="235165"/>
                </a:cubicBezTo>
                <a:lnTo>
                  <a:pt x="178746" y="282198"/>
                </a:lnTo>
                <a:lnTo>
                  <a:pt x="143469" y="305714"/>
                </a:lnTo>
                <a:cubicBezTo>
                  <a:pt x="135630" y="321392"/>
                  <a:pt x="117472" y="335395"/>
                  <a:pt x="119951" y="352747"/>
                </a:cubicBezTo>
                <a:cubicBezTo>
                  <a:pt x="122303" y="369209"/>
                  <a:pt x="140032" y="381269"/>
                  <a:pt x="155228" y="388022"/>
                </a:cubicBezTo>
                <a:cubicBezTo>
                  <a:pt x="162722" y="391353"/>
                  <a:pt x="307264" y="411501"/>
                  <a:pt x="308093" y="411539"/>
                </a:cubicBezTo>
                <a:cubicBezTo>
                  <a:pt x="453023" y="418126"/>
                  <a:pt x="598146" y="419378"/>
                  <a:pt x="743172" y="423297"/>
                </a:cubicBezTo>
                <a:cubicBezTo>
                  <a:pt x="758850" y="427216"/>
                  <a:pt x="774431" y="431549"/>
                  <a:pt x="790207" y="435055"/>
                </a:cubicBezTo>
                <a:cubicBezTo>
                  <a:pt x="833388" y="444650"/>
                  <a:pt x="855052" y="446277"/>
                  <a:pt x="896037" y="458572"/>
                </a:cubicBezTo>
                <a:cubicBezTo>
                  <a:pt x="919782" y="465695"/>
                  <a:pt x="966591" y="482088"/>
                  <a:pt x="966591" y="482088"/>
                </a:cubicBezTo>
                <a:cubicBezTo>
                  <a:pt x="1084180" y="478169"/>
                  <a:pt x="1202068" y="479589"/>
                  <a:pt x="1319357" y="470330"/>
                </a:cubicBezTo>
                <a:cubicBezTo>
                  <a:pt x="1351579" y="467786"/>
                  <a:pt x="1382764" y="457033"/>
                  <a:pt x="1413428" y="446813"/>
                </a:cubicBezTo>
                <a:lnTo>
                  <a:pt x="1483981" y="423297"/>
                </a:lnTo>
                <a:cubicBezTo>
                  <a:pt x="1519258" y="427216"/>
                  <a:pt x="1556856" y="421874"/>
                  <a:pt x="1589811" y="435055"/>
                </a:cubicBezTo>
                <a:cubicBezTo>
                  <a:pt x="1616451" y="445710"/>
                  <a:pt x="1590198" y="528445"/>
                  <a:pt x="1589811" y="529121"/>
                </a:cubicBezTo>
                <a:cubicBezTo>
                  <a:pt x="1582799" y="541391"/>
                  <a:pt x="1567175" y="546318"/>
                  <a:pt x="1554535" y="552638"/>
                </a:cubicBezTo>
                <a:cubicBezTo>
                  <a:pt x="1521820" y="568995"/>
                  <a:pt x="1458104" y="588699"/>
                  <a:pt x="1425187" y="599671"/>
                </a:cubicBezTo>
                <a:lnTo>
                  <a:pt x="1389910" y="611429"/>
                </a:lnTo>
                <a:cubicBezTo>
                  <a:pt x="1291919" y="607510"/>
                  <a:pt x="1194007" y="599671"/>
                  <a:pt x="1095938" y="599671"/>
                </a:cubicBezTo>
                <a:cubicBezTo>
                  <a:pt x="178576" y="599671"/>
                  <a:pt x="451320" y="512740"/>
                  <a:pt x="119951" y="623187"/>
                </a:cubicBezTo>
                <a:cubicBezTo>
                  <a:pt x="100149" y="636388"/>
                  <a:pt x="65283" y="653100"/>
                  <a:pt x="61157" y="681978"/>
                </a:cubicBezTo>
                <a:cubicBezTo>
                  <a:pt x="58871" y="697976"/>
                  <a:pt x="60501" y="718666"/>
                  <a:pt x="72916" y="729011"/>
                </a:cubicBezTo>
                <a:cubicBezTo>
                  <a:pt x="88270" y="741806"/>
                  <a:pt x="111758" y="739596"/>
                  <a:pt x="131710" y="740770"/>
                </a:cubicBezTo>
                <a:cubicBezTo>
                  <a:pt x="245251" y="747449"/>
                  <a:pt x="359009" y="750029"/>
                  <a:pt x="472718" y="752528"/>
                </a:cubicBezTo>
                <a:lnTo>
                  <a:pt x="1201768" y="764286"/>
                </a:lnTo>
                <a:cubicBezTo>
                  <a:pt x="1254603" y="771833"/>
                  <a:pt x="1302403" y="778010"/>
                  <a:pt x="1354634" y="787803"/>
                </a:cubicBezTo>
                <a:cubicBezTo>
                  <a:pt x="1393922" y="795169"/>
                  <a:pt x="1432559" y="806361"/>
                  <a:pt x="1472223" y="811319"/>
                </a:cubicBezTo>
                <a:cubicBezTo>
                  <a:pt x="1593796" y="826514"/>
                  <a:pt x="1535011" y="818608"/>
                  <a:pt x="1648606" y="834836"/>
                </a:cubicBezTo>
                <a:cubicBezTo>
                  <a:pt x="1849365" y="901752"/>
                  <a:pt x="1698405" y="855840"/>
                  <a:pt x="2213032" y="834836"/>
                </a:cubicBezTo>
                <a:cubicBezTo>
                  <a:pt x="2229180" y="834177"/>
                  <a:pt x="2244095" y="825534"/>
                  <a:pt x="2260068" y="823077"/>
                </a:cubicBezTo>
                <a:cubicBezTo>
                  <a:pt x="2295149" y="817680"/>
                  <a:pt x="2330621" y="815238"/>
                  <a:pt x="2365898" y="811319"/>
                </a:cubicBezTo>
                <a:cubicBezTo>
                  <a:pt x="2389416" y="815238"/>
                  <a:pt x="2424184" y="802633"/>
                  <a:pt x="2436451" y="823077"/>
                </a:cubicBezTo>
                <a:cubicBezTo>
                  <a:pt x="2446534" y="839882"/>
                  <a:pt x="2415032" y="856253"/>
                  <a:pt x="2401174" y="870110"/>
                </a:cubicBezTo>
                <a:cubicBezTo>
                  <a:pt x="2378378" y="892905"/>
                  <a:pt x="2359314" y="895822"/>
                  <a:pt x="2330621" y="905385"/>
                </a:cubicBezTo>
                <a:cubicBezTo>
                  <a:pt x="2307002" y="921131"/>
                  <a:pt x="2275435" y="944281"/>
                  <a:pt x="2248309" y="952418"/>
                </a:cubicBezTo>
                <a:cubicBezTo>
                  <a:pt x="2225472" y="959269"/>
                  <a:pt x="2201273" y="960257"/>
                  <a:pt x="2177755" y="964176"/>
                </a:cubicBezTo>
                <a:lnTo>
                  <a:pt x="1472223" y="952418"/>
                </a:lnTo>
                <a:cubicBezTo>
                  <a:pt x="1038738" y="940034"/>
                  <a:pt x="1487523" y="952925"/>
                  <a:pt x="1319357" y="928902"/>
                </a:cubicBezTo>
                <a:cubicBezTo>
                  <a:pt x="1276498" y="922780"/>
                  <a:pt x="1233125" y="921063"/>
                  <a:pt x="1190009" y="917143"/>
                </a:cubicBezTo>
                <a:cubicBezTo>
                  <a:pt x="1120715" y="899821"/>
                  <a:pt x="1106181" y="893627"/>
                  <a:pt x="1013626" y="893627"/>
                </a:cubicBezTo>
                <a:cubicBezTo>
                  <a:pt x="747063" y="893627"/>
                  <a:pt x="480557" y="901466"/>
                  <a:pt x="214022" y="905385"/>
                </a:cubicBezTo>
                <a:cubicBezTo>
                  <a:pt x="198344" y="909304"/>
                  <a:pt x="181841" y="910777"/>
                  <a:pt x="166987" y="917143"/>
                </a:cubicBezTo>
                <a:cubicBezTo>
                  <a:pt x="125832" y="934780"/>
                  <a:pt x="104274" y="972014"/>
                  <a:pt x="84675" y="1011209"/>
                </a:cubicBezTo>
                <a:lnTo>
                  <a:pt x="61157" y="1058242"/>
                </a:lnTo>
                <a:cubicBezTo>
                  <a:pt x="65077" y="1070000"/>
                  <a:pt x="60529" y="1093090"/>
                  <a:pt x="72916" y="1093517"/>
                </a:cubicBezTo>
                <a:lnTo>
                  <a:pt x="1001867" y="1070001"/>
                </a:lnTo>
                <a:cubicBezTo>
                  <a:pt x="1146893" y="1073920"/>
                  <a:pt x="1292039" y="1074691"/>
                  <a:pt x="1436946" y="1081759"/>
                </a:cubicBezTo>
                <a:cubicBezTo>
                  <a:pt x="1453088" y="1082546"/>
                  <a:pt x="1467887" y="1092054"/>
                  <a:pt x="1483981" y="1093517"/>
                </a:cubicBezTo>
                <a:cubicBezTo>
                  <a:pt x="1554353" y="1099914"/>
                  <a:pt x="1625088" y="1101356"/>
                  <a:pt x="1695641" y="1105275"/>
                </a:cubicBezTo>
                <a:cubicBezTo>
                  <a:pt x="1945413" y="1146904"/>
                  <a:pt x="1792908" y="1125956"/>
                  <a:pt x="2330621" y="1105275"/>
                </a:cubicBezTo>
                <a:cubicBezTo>
                  <a:pt x="2346770" y="1104654"/>
                  <a:pt x="2361715" y="1096174"/>
                  <a:pt x="2377656" y="1093517"/>
                </a:cubicBezTo>
                <a:cubicBezTo>
                  <a:pt x="2408827" y="1088322"/>
                  <a:pt x="2440370" y="1085678"/>
                  <a:pt x="2471727" y="1081759"/>
                </a:cubicBezTo>
                <a:cubicBezTo>
                  <a:pt x="2612834" y="1085678"/>
                  <a:pt x="2754661" y="1078740"/>
                  <a:pt x="2895047" y="1093517"/>
                </a:cubicBezTo>
                <a:cubicBezTo>
                  <a:pt x="2909101" y="1094996"/>
                  <a:pt x="2917391" y="1114709"/>
                  <a:pt x="2918565" y="1128792"/>
                </a:cubicBezTo>
                <a:cubicBezTo>
                  <a:pt x="2921513" y="1164161"/>
                  <a:pt x="2925861" y="1204673"/>
                  <a:pt x="2906806" y="1234616"/>
                </a:cubicBezTo>
                <a:cubicBezTo>
                  <a:pt x="2893497" y="1255530"/>
                  <a:pt x="2859771" y="1250294"/>
                  <a:pt x="2836253" y="1258133"/>
                </a:cubicBezTo>
                <a:cubicBezTo>
                  <a:pt x="2824494" y="1262052"/>
                  <a:pt x="2813130" y="1267460"/>
                  <a:pt x="2800976" y="1269891"/>
                </a:cubicBezTo>
                <a:cubicBezTo>
                  <a:pt x="2781378" y="1273810"/>
                  <a:pt x="2761692" y="1277314"/>
                  <a:pt x="2742182" y="1281649"/>
                </a:cubicBezTo>
                <a:cubicBezTo>
                  <a:pt x="2726406" y="1285155"/>
                  <a:pt x="2711287" y="1292600"/>
                  <a:pt x="2695146" y="1293407"/>
                </a:cubicBezTo>
                <a:cubicBezTo>
                  <a:pt x="2554161" y="1300456"/>
                  <a:pt x="2412933" y="1301246"/>
                  <a:pt x="2271827" y="1305166"/>
                </a:cubicBezTo>
                <a:cubicBezTo>
                  <a:pt x="2052328" y="1301246"/>
                  <a:pt x="1832623" y="1303686"/>
                  <a:pt x="1613329" y="1293407"/>
                </a:cubicBezTo>
                <a:cubicBezTo>
                  <a:pt x="1581043" y="1291894"/>
                  <a:pt x="1551140" y="1275204"/>
                  <a:pt x="1519258" y="1269891"/>
                </a:cubicBezTo>
                <a:lnTo>
                  <a:pt x="1448705" y="1258133"/>
                </a:lnTo>
                <a:cubicBezTo>
                  <a:pt x="1331116" y="1262052"/>
                  <a:pt x="1213377" y="1262774"/>
                  <a:pt x="1095938" y="1269891"/>
                </a:cubicBezTo>
                <a:cubicBezTo>
                  <a:pt x="1083566" y="1270641"/>
                  <a:pt x="1072816" y="1279218"/>
                  <a:pt x="1060662" y="1281649"/>
                </a:cubicBezTo>
                <a:cubicBezTo>
                  <a:pt x="969547" y="1299871"/>
                  <a:pt x="1001042" y="1284249"/>
                  <a:pt x="931314" y="1305166"/>
                </a:cubicBezTo>
                <a:cubicBezTo>
                  <a:pt x="907570" y="1312289"/>
                  <a:pt x="885512" y="1327307"/>
                  <a:pt x="860761" y="1328682"/>
                </a:cubicBezTo>
                <a:cubicBezTo>
                  <a:pt x="437731" y="1352182"/>
                  <a:pt x="719751" y="1339132"/>
                  <a:pt x="14121" y="1352199"/>
                </a:cubicBezTo>
                <a:cubicBezTo>
                  <a:pt x="7546" y="1371922"/>
                  <a:pt x="-14067" y="1415715"/>
                  <a:pt x="14121" y="1434506"/>
                </a:cubicBezTo>
                <a:cubicBezTo>
                  <a:pt x="41015" y="1452434"/>
                  <a:pt x="75889" y="1456909"/>
                  <a:pt x="108192" y="1458023"/>
                </a:cubicBezTo>
                <a:lnTo>
                  <a:pt x="449200" y="1469781"/>
                </a:lnTo>
                <a:lnTo>
                  <a:pt x="978350" y="1481539"/>
                </a:lnTo>
                <a:cubicBezTo>
                  <a:pt x="982141" y="1481918"/>
                  <a:pt x="1111007" y="1489073"/>
                  <a:pt x="1142974" y="1505056"/>
                </a:cubicBezTo>
                <a:cubicBezTo>
                  <a:pt x="1160503" y="1513820"/>
                  <a:pt x="1172480" y="1531567"/>
                  <a:pt x="1190009" y="1540331"/>
                </a:cubicBezTo>
                <a:cubicBezTo>
                  <a:pt x="1202079" y="1546366"/>
                  <a:pt x="1288418" y="1561992"/>
                  <a:pt x="1295839" y="1563847"/>
                </a:cubicBezTo>
                <a:cubicBezTo>
                  <a:pt x="1307864" y="1566853"/>
                  <a:pt x="1318783" y="1574372"/>
                  <a:pt x="1331116" y="1575605"/>
                </a:cubicBezTo>
                <a:cubicBezTo>
                  <a:pt x="1397534" y="1582247"/>
                  <a:pt x="1464383" y="1583444"/>
                  <a:pt x="1531017" y="1587364"/>
                </a:cubicBezTo>
                <a:lnTo>
                  <a:pt x="2083684" y="1575605"/>
                </a:lnTo>
                <a:cubicBezTo>
                  <a:pt x="2107509" y="1574706"/>
                  <a:pt x="2130673" y="1567472"/>
                  <a:pt x="2154238" y="1563847"/>
                </a:cubicBezTo>
                <a:cubicBezTo>
                  <a:pt x="2350921" y="1533591"/>
                  <a:pt x="2131130" y="1569658"/>
                  <a:pt x="2307103" y="1540331"/>
                </a:cubicBezTo>
                <a:cubicBezTo>
                  <a:pt x="2388221" y="1513292"/>
                  <a:pt x="2340914" y="1525892"/>
                  <a:pt x="2495245" y="1516814"/>
                </a:cubicBezTo>
                <a:cubicBezTo>
                  <a:pt x="2577508" y="1511975"/>
                  <a:pt x="2659870" y="1508975"/>
                  <a:pt x="2742182" y="1505056"/>
                </a:cubicBezTo>
                <a:cubicBezTo>
                  <a:pt x="2765700" y="1501137"/>
                  <a:pt x="2788893" y="1493298"/>
                  <a:pt x="2812735" y="1493298"/>
                </a:cubicBezTo>
                <a:cubicBezTo>
                  <a:pt x="3221229" y="1493298"/>
                  <a:pt x="3186530" y="1493072"/>
                  <a:pt x="3447715" y="1516814"/>
                </a:cubicBezTo>
                <a:cubicBezTo>
                  <a:pt x="3531675" y="1544800"/>
                  <a:pt x="3497641" y="1526581"/>
                  <a:pt x="3553545" y="1563847"/>
                </a:cubicBezTo>
                <a:cubicBezTo>
                  <a:pt x="3549625" y="1587364"/>
                  <a:pt x="3552449" y="1613073"/>
                  <a:pt x="3541786" y="1634397"/>
                </a:cubicBezTo>
                <a:cubicBezTo>
                  <a:pt x="3535466" y="1647037"/>
                  <a:pt x="3519790" y="1653084"/>
                  <a:pt x="3506509" y="1657913"/>
                </a:cubicBezTo>
                <a:cubicBezTo>
                  <a:pt x="3471835" y="1670521"/>
                  <a:pt x="3395415" y="1684834"/>
                  <a:pt x="3353644" y="1693188"/>
                </a:cubicBezTo>
                <a:lnTo>
                  <a:pt x="2318862" y="1669671"/>
                </a:lnTo>
                <a:cubicBezTo>
                  <a:pt x="2067975" y="1669671"/>
                  <a:pt x="1817150" y="1677510"/>
                  <a:pt x="1566294" y="1681430"/>
                </a:cubicBezTo>
                <a:cubicBezTo>
                  <a:pt x="1452625" y="1677510"/>
                  <a:pt x="1338815" y="1676551"/>
                  <a:pt x="1225286" y="1669671"/>
                </a:cubicBezTo>
                <a:cubicBezTo>
                  <a:pt x="1209155" y="1668693"/>
                  <a:pt x="1194027" y="1661419"/>
                  <a:pt x="1178251" y="1657913"/>
                </a:cubicBezTo>
                <a:cubicBezTo>
                  <a:pt x="1158740" y="1653578"/>
                  <a:pt x="1138967" y="1650490"/>
                  <a:pt x="1119456" y="1646155"/>
                </a:cubicBezTo>
                <a:cubicBezTo>
                  <a:pt x="1084714" y="1638435"/>
                  <a:pt x="1049085" y="1626578"/>
                  <a:pt x="1013626" y="1622638"/>
                </a:cubicBezTo>
                <a:cubicBezTo>
                  <a:pt x="962833" y="1616995"/>
                  <a:pt x="911690" y="1615124"/>
                  <a:pt x="860761" y="1610880"/>
                </a:cubicBezTo>
                <a:lnTo>
                  <a:pt x="731413" y="1599122"/>
                </a:lnTo>
                <a:cubicBezTo>
                  <a:pt x="624370" y="1563444"/>
                  <a:pt x="793435" y="1618174"/>
                  <a:pt x="637342" y="1575605"/>
                </a:cubicBezTo>
                <a:cubicBezTo>
                  <a:pt x="613426" y="1569083"/>
                  <a:pt x="566789" y="1552089"/>
                  <a:pt x="566789" y="1552089"/>
                </a:cubicBezTo>
                <a:cubicBezTo>
                  <a:pt x="480557" y="1556008"/>
                  <a:pt x="394139" y="1556964"/>
                  <a:pt x="308093" y="1563847"/>
                </a:cubicBezTo>
                <a:cubicBezTo>
                  <a:pt x="283347" y="1565827"/>
                  <a:pt x="245493" y="1591730"/>
                  <a:pt x="225781" y="1599122"/>
                </a:cubicBezTo>
                <a:cubicBezTo>
                  <a:pt x="210649" y="1604796"/>
                  <a:pt x="194424" y="1606961"/>
                  <a:pt x="178746" y="1610880"/>
                </a:cubicBezTo>
                <a:cubicBezTo>
                  <a:pt x="163067" y="1618719"/>
                  <a:pt x="145019" y="1622990"/>
                  <a:pt x="131710" y="1634397"/>
                </a:cubicBezTo>
                <a:cubicBezTo>
                  <a:pt x="116830" y="1647150"/>
                  <a:pt x="107824" y="1665483"/>
                  <a:pt x="96433" y="1681430"/>
                </a:cubicBezTo>
                <a:cubicBezTo>
                  <a:pt x="67941" y="1721317"/>
                  <a:pt x="75719" y="1708297"/>
                  <a:pt x="61157" y="1751979"/>
                </a:cubicBezTo>
                <a:cubicBezTo>
                  <a:pt x="65077" y="1763737"/>
                  <a:pt x="60762" y="1784823"/>
                  <a:pt x="72916" y="1787254"/>
                </a:cubicBezTo>
                <a:cubicBezTo>
                  <a:pt x="146044" y="1801879"/>
                  <a:pt x="221832" y="1795701"/>
                  <a:pt x="296334" y="1799012"/>
                </a:cubicBezTo>
                <a:lnTo>
                  <a:pt x="602065" y="1810770"/>
                </a:lnTo>
                <a:cubicBezTo>
                  <a:pt x="1098908" y="1855936"/>
                  <a:pt x="774185" y="1832868"/>
                  <a:pt x="1578053" y="1846045"/>
                </a:cubicBezTo>
                <a:lnTo>
                  <a:pt x="1719159" y="1857803"/>
                </a:lnTo>
                <a:cubicBezTo>
                  <a:pt x="1777923" y="1862156"/>
                  <a:pt x="1837112" y="1861941"/>
                  <a:pt x="1895542" y="1869562"/>
                </a:cubicBezTo>
                <a:cubicBezTo>
                  <a:pt x="1927592" y="1873742"/>
                  <a:pt x="1957386" y="1890599"/>
                  <a:pt x="1989613" y="1893078"/>
                </a:cubicBezTo>
                <a:lnTo>
                  <a:pt x="2142479" y="1904836"/>
                </a:lnTo>
                <a:cubicBezTo>
                  <a:pt x="2350914" y="1939576"/>
                  <a:pt x="2133647" y="1906614"/>
                  <a:pt x="2601075" y="1928353"/>
                </a:cubicBezTo>
                <a:cubicBezTo>
                  <a:pt x="2640424" y="1930183"/>
                  <a:pt x="2679380" y="1937201"/>
                  <a:pt x="2718664" y="1940111"/>
                </a:cubicBezTo>
                <a:cubicBezTo>
                  <a:pt x="2785230" y="1945041"/>
                  <a:pt x="2851931" y="1947950"/>
                  <a:pt x="2918565" y="1951869"/>
                </a:cubicBezTo>
                <a:cubicBezTo>
                  <a:pt x="3032234" y="1947950"/>
                  <a:pt x="3146208" y="1949302"/>
                  <a:pt x="3259573" y="1940111"/>
                </a:cubicBezTo>
                <a:cubicBezTo>
                  <a:pt x="3291789" y="1937499"/>
                  <a:pt x="3321950" y="1922934"/>
                  <a:pt x="3353644" y="1916595"/>
                </a:cubicBezTo>
                <a:cubicBezTo>
                  <a:pt x="3373242" y="1912675"/>
                  <a:pt x="3392724" y="1908122"/>
                  <a:pt x="3412438" y="1904836"/>
                </a:cubicBezTo>
                <a:cubicBezTo>
                  <a:pt x="3439777" y="1900280"/>
                  <a:pt x="3467411" y="1897634"/>
                  <a:pt x="3494750" y="1893078"/>
                </a:cubicBezTo>
                <a:cubicBezTo>
                  <a:pt x="3514464" y="1889793"/>
                  <a:pt x="3533863" y="1884793"/>
                  <a:pt x="3553545" y="1881320"/>
                </a:cubicBezTo>
                <a:lnTo>
                  <a:pt x="3694651" y="1857803"/>
                </a:lnTo>
                <a:cubicBezTo>
                  <a:pt x="3706410" y="1849964"/>
                  <a:pt x="3715796" y="1834287"/>
                  <a:pt x="3729928" y="1834287"/>
                </a:cubicBezTo>
                <a:cubicBezTo>
                  <a:pt x="3928816" y="1834287"/>
                  <a:pt x="3937585" y="1839164"/>
                  <a:pt x="4059176" y="1869562"/>
                </a:cubicBezTo>
                <a:cubicBezTo>
                  <a:pt x="4067015" y="1881320"/>
                  <a:pt x="4072701" y="1894844"/>
                  <a:pt x="4082694" y="1904836"/>
                </a:cubicBezTo>
                <a:cubicBezTo>
                  <a:pt x="4099316" y="1921457"/>
                  <a:pt x="4146558" y="1942646"/>
                  <a:pt x="4165006" y="1951869"/>
                </a:cubicBezTo>
                <a:cubicBezTo>
                  <a:pt x="4177473" y="1989267"/>
                  <a:pt x="4196534" y="2028919"/>
                  <a:pt x="4165006" y="2069452"/>
                </a:cubicBezTo>
                <a:cubicBezTo>
                  <a:pt x="4149786" y="2089019"/>
                  <a:pt x="4094453" y="2092968"/>
                  <a:pt x="4094453" y="2092968"/>
                </a:cubicBezTo>
              </a:path>
            </a:pathLst>
          </a:custGeom>
          <a:ln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-250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61014"/>
              </p:ext>
            </p:extLst>
          </p:nvPr>
        </p:nvGraphicFramePr>
        <p:xfrm>
          <a:off x="2639617" y="1556792"/>
          <a:ext cx="7200795" cy="33219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0+ … 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7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685751"/>
              </p:ext>
            </p:extLst>
          </p:nvPr>
        </p:nvGraphicFramePr>
        <p:xfrm>
          <a:off x="2639617" y="1556792"/>
          <a:ext cx="7200795" cy="441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+E</a:t>
                      </a:r>
                      <a:r>
                        <a:rPr lang="en-US" baseline="-2500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639617" y="1556792"/>
          <a:ext cx="7200795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43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19537" y="4581129"/>
            <a:ext cx="2880320" cy="13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Atom 4 is moved, row 4 and column 4 change</a:t>
            </a:r>
          </a:p>
        </p:txBody>
      </p:sp>
      <p:sp>
        <p:nvSpPr>
          <p:cNvPr id="3" name="Bent Arrow 2"/>
          <p:cNvSpPr/>
          <p:nvPr/>
        </p:nvSpPr>
        <p:spPr bwMode="auto">
          <a:xfrm>
            <a:off x="2135560" y="3496424"/>
            <a:ext cx="525784" cy="1084704"/>
          </a:xfrm>
          <a:prstGeom prst="bentArrow">
            <a:avLst/>
          </a:prstGeom>
          <a:solidFill>
            <a:srgbClr val="FF7C10"/>
          </a:solidFill>
          <a:ln w="9525" cap="flat" cmpd="sng" algn="ctr">
            <a:solidFill>
              <a:srgbClr val="FF7C1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3D62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5400000" flipH="1">
            <a:off x="5007308" y="4445684"/>
            <a:ext cx="525784" cy="796672"/>
          </a:xfrm>
          <a:prstGeom prst="bentArrow">
            <a:avLst/>
          </a:prstGeom>
          <a:solidFill>
            <a:srgbClr val="FF7C10"/>
          </a:solidFill>
          <a:ln w="9525" cap="flat" cmpd="sng" algn="ctr">
            <a:solidFill>
              <a:srgbClr val="FF7C1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3D62"/>
              </a:solidFill>
            </a:endParaRPr>
          </a:p>
        </p:txBody>
      </p:sp>
      <p:sp>
        <p:nvSpPr>
          <p:cNvPr id="9" name="Bent Arrow 8"/>
          <p:cNvSpPr/>
          <p:nvPr/>
        </p:nvSpPr>
        <p:spPr bwMode="auto">
          <a:xfrm rot="5400000" flipH="1">
            <a:off x="6777784" y="3750744"/>
            <a:ext cx="936104" cy="2596872"/>
          </a:xfrm>
          <a:prstGeom prst="bentArrow">
            <a:avLst>
              <a:gd name="adj1" fmla="val 17897"/>
              <a:gd name="adj2" fmla="val 21472"/>
              <a:gd name="adj3" fmla="val 32103"/>
              <a:gd name="adj4" fmla="val 43750"/>
            </a:avLst>
          </a:prstGeom>
          <a:solidFill>
            <a:srgbClr val="FF7C10"/>
          </a:solidFill>
          <a:ln w="9525" cap="flat" cmpd="sng" algn="ctr">
            <a:solidFill>
              <a:srgbClr val="FF7C1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9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639617" y="1340768"/>
          <a:ext cx="7200795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43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3D62"/>
                          </a:solidFill>
                        </a:rPr>
                        <a:t>i</a:t>
                      </a:r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\j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7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C10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C10"/>
                          </a:solidFill>
                        </a:rPr>
                        <a:t>14</a:t>
                      </a:r>
                      <a:r>
                        <a:rPr lang="en-US" dirty="0">
                          <a:solidFill>
                            <a:srgbClr val="FF7C10"/>
                          </a:solidFill>
                        </a:rPr>
                        <a:t>+E’</a:t>
                      </a:r>
                      <a:r>
                        <a:rPr lang="en-US" baseline="-25000" dirty="0">
                          <a:solidFill>
                            <a:srgbClr val="FF7C1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baseline="0" dirty="0">
                          <a:solidFill>
                            <a:srgbClr val="FF7C10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rgbClr val="FF7C10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C10"/>
                          </a:solidFill>
                        </a:rPr>
                        <a:t>19</a:t>
                      </a:r>
                      <a:r>
                        <a:rPr lang="en-US" dirty="0">
                          <a:solidFill>
                            <a:srgbClr val="FF7C10"/>
                          </a:solidFill>
                        </a:rPr>
                        <a:t>+E’</a:t>
                      </a:r>
                      <a:r>
                        <a:rPr lang="en-US" baseline="-25000" dirty="0">
                          <a:solidFill>
                            <a:srgbClr val="FF7C1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2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399</Words>
  <Application>Microsoft Macintosh PowerPoint</Application>
  <PresentationFormat>Widescreen</PresentationFormat>
  <Paragraphs>262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Store rij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3</cp:revision>
  <dcterms:created xsi:type="dcterms:W3CDTF">2023-02-16T09:40:22Z</dcterms:created>
  <dcterms:modified xsi:type="dcterms:W3CDTF">2023-02-18T10:38:44Z</dcterms:modified>
</cp:coreProperties>
</file>