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38" r:id="rId4"/>
    <p:sldId id="339" r:id="rId5"/>
    <p:sldId id="323" r:id="rId6"/>
    <p:sldId id="318" r:id="rId7"/>
    <p:sldId id="340" r:id="rId8"/>
    <p:sldId id="341" r:id="rId9"/>
    <p:sldId id="320" r:id="rId10"/>
    <p:sldId id="342" r:id="rId11"/>
    <p:sldId id="343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65"/>
    <p:restoredTop sz="96327"/>
  </p:normalViewPr>
  <p:slideViewPr>
    <p:cSldViewPr snapToGrid="0">
      <p:cViewPr>
        <p:scale>
          <a:sx n="114" d="100"/>
          <a:sy n="114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D5625-AAEB-A529-3DF6-33FF91C1CFC3}"/>
              </a:ext>
            </a:extLst>
          </p:cNvPr>
          <p:cNvGrpSpPr/>
          <p:nvPr/>
        </p:nvGrpSpPr>
        <p:grpSpPr>
          <a:xfrm>
            <a:off x="1157467" y="1646498"/>
            <a:ext cx="7629376" cy="4779201"/>
            <a:chOff x="1157467" y="1646498"/>
            <a:chExt cx="7629376" cy="47792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2F286E4-B87F-7974-2373-3B69543D882A}"/>
                </a:ext>
              </a:extLst>
            </p:cNvPr>
            <p:cNvSpPr/>
            <p:nvPr/>
          </p:nvSpPr>
          <p:spPr bwMode="auto">
            <a:xfrm>
              <a:off x="2900422" y="2234879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5612CD5-5B44-ABA4-76E2-503BDDBFBCED}"/>
                </a:ext>
              </a:extLst>
            </p:cNvPr>
            <p:cNvSpPr/>
            <p:nvPr/>
          </p:nvSpPr>
          <p:spPr bwMode="auto">
            <a:xfrm>
              <a:off x="2900422" y="3419353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B059C6-F212-FE14-7713-E3E29E9D36DB}"/>
                </a:ext>
              </a:extLst>
            </p:cNvPr>
            <p:cNvSpPr/>
            <p:nvPr/>
          </p:nvSpPr>
          <p:spPr bwMode="auto">
            <a:xfrm>
              <a:off x="1157467" y="5116547"/>
              <a:ext cx="4402994" cy="12691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add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 result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2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F13E7-0669-683D-F0F3-9D5445B3CFE8}"/>
              </a:ext>
            </a:extLst>
          </p:cNvPr>
          <p:cNvGrpSpPr/>
          <p:nvPr/>
        </p:nvGrpSpPr>
        <p:grpSpPr>
          <a:xfrm>
            <a:off x="1157468" y="1579067"/>
            <a:ext cx="7629375" cy="4846632"/>
            <a:chOff x="1157468" y="1579067"/>
            <a:chExt cx="7629375" cy="48466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321E98-04FE-2DEE-0689-D048AE602586}"/>
                </a:ext>
              </a:extLst>
            </p:cNvPr>
            <p:cNvGrpSpPr/>
            <p:nvPr/>
          </p:nvGrpSpPr>
          <p:grpSpPr>
            <a:xfrm>
              <a:off x="3527384" y="1646499"/>
              <a:ext cx="1812402" cy="2928394"/>
              <a:chOff x="2254169" y="1959015"/>
              <a:chExt cx="1812402" cy="292839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F701F80-84E0-1773-1D0D-DB89BFF907BA}"/>
                  </a:ext>
                </a:extLst>
              </p:cNvPr>
              <p:cNvSpPr/>
              <p:nvPr/>
            </p:nvSpPr>
            <p:spPr bwMode="auto">
              <a:xfrm>
                <a:off x="2254169" y="1959016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35D340-FF60-B293-3C15-CE7F41CCFC7D}"/>
                  </a:ext>
                </a:extLst>
              </p:cNvPr>
              <p:cNvSpPr/>
              <p:nvPr/>
            </p:nvSpPr>
            <p:spPr bwMode="auto">
              <a:xfrm>
                <a:off x="352256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3375971-75A3-EDDB-59C6-FC3C28385AF9}"/>
                  </a:ext>
                </a:extLst>
              </p:cNvPr>
              <p:cNvSpPr/>
              <p:nvPr/>
            </p:nvSpPr>
            <p:spPr bwMode="auto">
              <a:xfrm>
                <a:off x="288113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51784EA-F325-B0B0-24ED-0222A7C81E6B}"/>
                  </a:ext>
                </a:extLst>
              </p:cNvPr>
              <p:cNvSpPr/>
              <p:nvPr/>
            </p:nvSpPr>
            <p:spPr bwMode="auto">
              <a:xfrm>
                <a:off x="2254169" y="3139633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DD7CF4B-B18A-ED45-C201-A336418EE86C}"/>
                  </a:ext>
                </a:extLst>
              </p:cNvPr>
              <p:cNvSpPr/>
              <p:nvPr/>
            </p:nvSpPr>
            <p:spPr bwMode="auto">
              <a:xfrm>
                <a:off x="352256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5348351-764B-ED8E-71DC-3134767F8B23}"/>
                  </a:ext>
                </a:extLst>
              </p:cNvPr>
              <p:cNvSpPr/>
              <p:nvPr/>
            </p:nvSpPr>
            <p:spPr bwMode="auto">
              <a:xfrm>
                <a:off x="288113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30DDBA0-2FF2-13BA-8A9A-1E93CE1D7C8D}"/>
                  </a:ext>
                </a:extLst>
              </p:cNvPr>
              <p:cNvSpPr/>
              <p:nvPr/>
            </p:nvSpPr>
            <p:spPr bwMode="auto">
              <a:xfrm>
                <a:off x="2254169" y="4320250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A70BF44-C5AC-85B5-01B3-0B3DB06EE556}"/>
                  </a:ext>
                </a:extLst>
              </p:cNvPr>
              <p:cNvSpPr/>
              <p:nvPr/>
            </p:nvSpPr>
            <p:spPr bwMode="auto">
              <a:xfrm>
                <a:off x="352256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B0FE95-19E5-BBB1-21F4-4A392319EC3F}"/>
                  </a:ext>
                </a:extLst>
              </p:cNvPr>
              <p:cNvSpPr/>
              <p:nvPr/>
            </p:nvSpPr>
            <p:spPr bwMode="auto">
              <a:xfrm>
                <a:off x="288113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DCE57E-419C-0B0B-7CEE-5F62865CC58A}"/>
                </a:ext>
              </a:extLst>
            </p:cNvPr>
            <p:cNvSpPr/>
            <p:nvPr/>
          </p:nvSpPr>
          <p:spPr bwMode="auto">
            <a:xfrm>
              <a:off x="1157468" y="5156520"/>
              <a:ext cx="4402993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2x4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</a:t>
              </a:r>
              <a:r>
                <a:rPr lang="en-US" dirty="0" err="1">
                  <a:solidFill>
                    <a:srgbClr val="004C5E"/>
                  </a:solidFill>
                </a:rPr>
                <a:t>vadd</a:t>
              </a:r>
              <a:r>
                <a:rPr lang="en-US" dirty="0">
                  <a:solidFill>
                    <a:srgbClr val="004C5E"/>
                  </a:solidFill>
                </a:rPr>
                <a:t>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1x4 results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FB110D-FC9E-848E-0E73-8B0129E428F0}"/>
                </a:ext>
              </a:extLst>
            </p:cNvPr>
            <p:cNvSpPr/>
            <p:nvPr/>
          </p:nvSpPr>
          <p:spPr bwMode="auto">
            <a:xfrm>
              <a:off x="5939742" y="1579067"/>
              <a:ext cx="2847100" cy="2445060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Potentially 4x faster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[</a:t>
              </a:r>
              <a:r>
                <a:rPr lang="en-US" i="1" dirty="0">
                  <a:solidFill>
                    <a:srgbClr val="C00000"/>
                  </a:solidFill>
                </a:rPr>
                <a:t>if the loads and stores can be executed fast enough</a:t>
              </a:r>
              <a:r>
                <a:rPr lang="en-US" dirty="0">
                  <a:solidFill>
                    <a:srgbClr val="004C5E"/>
                  </a:solidFill>
                </a:rPr>
                <a:t>]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3500A2-6B1D-4D36-E488-6FA01463E530}"/>
                </a:ext>
              </a:extLst>
            </p:cNvPr>
            <p:cNvSpPr/>
            <p:nvPr/>
          </p:nvSpPr>
          <p:spPr bwMode="auto">
            <a:xfrm>
              <a:off x="2872933" y="2249346"/>
              <a:ext cx="1142998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7408EBE-E598-1DC1-7CA3-F1C954A1CA01}"/>
                </a:ext>
              </a:extLst>
            </p:cNvPr>
            <p:cNvSpPr/>
            <p:nvPr/>
          </p:nvSpPr>
          <p:spPr bwMode="auto">
            <a:xfrm>
              <a:off x="2900422" y="3415835"/>
              <a:ext cx="1018572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25FDEC1-07CA-BF8A-A271-DC0715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2003337"/>
            <a:ext cx="8443913" cy="1513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E64E8-776A-ECE5-6A99-7A0C8670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5" y="3817441"/>
            <a:ext cx="5224522" cy="1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449</Words>
  <Application>Microsoft Macintosh PowerPoint</Application>
  <PresentationFormat>Widescreen</PresentationFormat>
  <Paragraphs>263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6</cp:revision>
  <dcterms:created xsi:type="dcterms:W3CDTF">2023-02-16T09:40:22Z</dcterms:created>
  <dcterms:modified xsi:type="dcterms:W3CDTF">2023-02-21T22:30:59Z</dcterms:modified>
</cp:coreProperties>
</file>