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E96637-91D4-44EA-A63A-6E4D23F49D96}">
  <a:tblStyle styleId="{83E96637-91D4-44EA-A63A-6E4D23F49D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25A14B9-3A01-4FAE-AD29-1B7376350F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9ac9c680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9ac9c680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98e72427d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98e72427d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8e72427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8e72427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98e72427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98e7242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8e72427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8e72427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8e72427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8e72427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93b8f62e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93b8f62e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9d315cbe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9d315cbe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9d315c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9d315c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9ac9c68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9ac9c68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rgbClr val="A2C4C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25500" y="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Scrum Sprint 0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692925" y="3553950"/>
            <a:ext cx="3894900" cy="10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Team A4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Christian Colaiezzi, Emily Timarky, Sydney Halk, Sadjell Mamon, Kevin Conway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25" y="1853700"/>
            <a:ext cx="3328275" cy="32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97275" y="31400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</a:t>
            </a:r>
            <a:r>
              <a:rPr lang="en"/>
              <a:t> Interaction</a:t>
            </a:r>
            <a:endParaRPr/>
          </a:p>
        </p:txBody>
      </p:sp>
      <p:sp>
        <p:nvSpPr>
          <p:cNvPr id="140" name="Google Shape;140;p22"/>
          <p:cNvSpPr txBox="1"/>
          <p:nvPr>
            <p:ph idx="4294967295" type="body"/>
          </p:nvPr>
        </p:nvSpPr>
        <p:spPr>
          <a:xfrm>
            <a:off x="1192775" y="1284388"/>
            <a:ext cx="7038900" cy="145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❖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As a player, I do not want to get stuck under the map and have to reset the game.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❖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As a player, I expect to either die or be able to swim in the water as these are common in other games.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8162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{A25A14B9-3A01-4FAE-AD29-1B7376350F08}</a:tableStyleId>
              </a:tblPr>
              <a:tblGrid>
                <a:gridCol w="808600"/>
                <a:gridCol w="2810900"/>
                <a:gridCol w="2624050"/>
                <a:gridCol w="995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Steps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Expected Result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Pass/Fail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Run all the way to the left at the start of the game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Hit a wall that stops you from walking any further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Run all the way to the right at the end of the game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Hit a wall that stops you from walking any further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Jump into the water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Restart the level or lose a life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Run into the walrus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Stop from walking and must jump over.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1700" y="0"/>
            <a:ext cx="1272300" cy="12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73800" y="1964350"/>
            <a:ext cx="73965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1700" y="0"/>
            <a:ext cx="1272300" cy="12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-62737" y="2036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Menu With Instructions</a:t>
            </a:r>
            <a:endParaRPr/>
          </a:p>
        </p:txBody>
      </p: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651500" y="1299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❖"/>
            </a:pP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a gamer, I would like to be able to view instructions on the game menu so that I can start the game with an understanding of how to play. (Test Plan ID: A1)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1700" y="0"/>
            <a:ext cx="1272300" cy="1253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" name="Google Shape;78;p14"/>
          <p:cNvGraphicFramePr/>
          <p:nvPr/>
        </p:nvGraphicFramePr>
        <p:xfrm>
          <a:off x="1337600" y="22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{83E96637-91D4-44EA-A63A-6E4D23F49D96}</a:tableStyleId>
              </a:tblPr>
              <a:tblGrid>
                <a:gridCol w="714375"/>
                <a:gridCol w="2257425"/>
                <a:gridCol w="2152650"/>
                <a:gridCol w="10998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Step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Expected Result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Pass/Fail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 the game with ability to look at instructions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Menu screen features instructions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b="1"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Game window pops up with option to view instructions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Gamer can click “X” to view the instructions on a new window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b="1"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Gamers can see that pressing the spacebar will start the game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Users are able to start the game with little difficulty.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b="1"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Game screen allows users to click on “START GAME”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Players begin game by clicking and enter the game smoothly.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b="1"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-894450" y="1608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and Animations</a:t>
            </a:r>
            <a:endParaRPr/>
          </a:p>
        </p:txBody>
      </p: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582125" y="1253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❖"/>
            </a:pP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a gamer, I would like to be able to see and hear sounds/animations so that the game is exciting and enjoyable to play. (Test Plan ID: A2)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1700" y="0"/>
            <a:ext cx="1272300" cy="1253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5"/>
          <p:cNvGraphicFramePr/>
          <p:nvPr/>
        </p:nvGraphicFramePr>
        <p:xfrm>
          <a:off x="858150" y="21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{83E96637-91D4-44EA-A63A-6E4D23F49D96}</a:tableStyleId>
              </a:tblPr>
              <a:tblGrid>
                <a:gridCol w="743425"/>
                <a:gridCol w="2102075"/>
                <a:gridCol w="2526975"/>
                <a:gridCol w="999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Step</a:t>
                      </a:r>
                      <a:endParaRPr b="1"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Expected Result</a:t>
                      </a:r>
                      <a:endParaRPr b="1"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Pass/Fail</a:t>
                      </a:r>
                      <a:endParaRPr b="1"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Game’s menu screen has upbeat theme song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song begins to play that matches the theme of the game.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 is killed by the enemies in the game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 falls off the screen with a sound in the background.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 jumps up and hits the gold box at the end 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Screen reads level cleared with celebratory audio playing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 jumps up in the air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Bouncing sound during jump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 falls into the water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 begins to swim, sound of rushing water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-532725" y="262850"/>
            <a:ext cx="56232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Narrative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934700" y="1075225"/>
            <a:ext cx="70389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❖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As a gamer, I would like a back story to the game as a source of motivation as to why it is that I am playing the game. (Test Plan ID: B1)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6"/>
          <p:cNvGraphicFramePr/>
          <p:nvPr/>
        </p:nvGraphicFramePr>
        <p:xfrm>
          <a:off x="1007600" y="20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{A25A14B9-3A01-4FAE-AD29-1B7376350F08}</a:tableStyleId>
              </a:tblPr>
              <a:tblGrid>
                <a:gridCol w="964750"/>
                <a:gridCol w="2654750"/>
                <a:gridCol w="2553725"/>
                <a:gridCol w="1065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Step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Expected Result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Pass/Fail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Press “Play Game” and another screen will appear.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screen explains the motive of the game.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Word bubbles will appear on the screen during the game.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word bubbles will say certain things with certain actions. 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If gamer dies another word bubble will appear. 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word bubble will read, “No, I won’t reach my family now!”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If the gamer wins the game, another screen will pop up before the game resets to the main menu or closes.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This screen will show the cat with his whole cat family and saying, “Yay! I made it back!”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1700" y="0"/>
            <a:ext cx="1272300" cy="12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873500" y="953900"/>
            <a:ext cx="70389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❖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As a gamer, I would like additional levels to the game that you pass on to when you win each level so that the duration of the game is longer.  (Test Plan ID: B2)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960113" y="16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{A25A14B9-3A01-4FAE-AD29-1B7376350F08}</a:tableStyleId>
              </a:tblPr>
              <a:tblGrid>
                <a:gridCol w="882175"/>
                <a:gridCol w="2886500"/>
                <a:gridCol w="2357325"/>
                <a:gridCol w="1097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Step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Expected Result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Pass/Fail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 the game and press “Play Game.”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game starts and the gamer plays the first level. 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Gamer passes first level and is ready to move on. 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Screen will pop up saying “Congratulations you made it to level 2!”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This will repeat for another 10 levels, so a total of 12 levels.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After each level is passed, screen “Congratulations you made it to level #!” 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If the player does not pass a level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Screen will say “level not passed” and will replay the same level.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12 levels are passed by the gamer.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gamer completed the game.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17"/>
          <p:cNvSpPr txBox="1"/>
          <p:nvPr>
            <p:ph type="title"/>
          </p:nvPr>
        </p:nvSpPr>
        <p:spPr>
          <a:xfrm>
            <a:off x="146975" y="416300"/>
            <a:ext cx="44931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Levels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1700" y="0"/>
            <a:ext cx="1272300" cy="12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-1584575" y="286475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Power-Up Ability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20025" y="1328625"/>
            <a:ext cx="7674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❖"/>
            </a:pPr>
            <a:r>
              <a:rPr lang="en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a player, I want to get power-ups so they can help me progress through the more difficult levels of the game. (Test Plan ID: C1)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9" name="Google Shape;109;p18"/>
          <p:cNvGraphicFramePr/>
          <p:nvPr/>
        </p:nvGraphicFramePr>
        <p:xfrm>
          <a:off x="729100" y="221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{A25A14B9-3A01-4FAE-AD29-1B7376350F08}</a:tableStyleId>
              </a:tblPr>
              <a:tblGrid>
                <a:gridCol w="1111700"/>
                <a:gridCol w="2507800"/>
                <a:gridCol w="1809750"/>
                <a:gridCol w="1809750"/>
              </a:tblGrid>
              <a:tr h="49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Step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Expected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Pass/Fail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49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Run Game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Game boots up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Press Play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Game starts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Hit yellow box at end of level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Player gets power-up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1700" y="0"/>
            <a:ext cx="1272300" cy="12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-486800" y="2221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Level Difficulty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734700" y="1289425"/>
            <a:ext cx="7674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❖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 a player, I want the game to increase difficulty so the game is enjoyable and challenging to play. (Test ID: E1)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7" name="Google Shape;117;p19"/>
          <p:cNvGraphicFramePr/>
          <p:nvPr/>
        </p:nvGraphicFramePr>
        <p:xfrm>
          <a:off x="1019900" y="206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{A25A14B9-3A01-4FAE-AD29-1B7376350F08}</a:tableStyleId>
              </a:tblPr>
              <a:tblGrid>
                <a:gridCol w="645475"/>
                <a:gridCol w="2487525"/>
                <a:gridCol w="2314850"/>
                <a:gridCol w="150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Step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Expected result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Pass/Fail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End first level  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 some point, user completes first level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Design new environment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Game environment changes with more dangerous traps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Put more obstacles in players’s path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has to jump or go under to get through them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Increase the number of enemies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player will have to confront more dangerous enemies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1700" y="0"/>
            <a:ext cx="1272300" cy="12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50300" y="268075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 Player to Kill/Attack</a:t>
            </a:r>
            <a:endParaRPr/>
          </a:p>
        </p:txBody>
      </p:sp>
      <p:graphicFrame>
        <p:nvGraphicFramePr>
          <p:cNvPr id="124" name="Google Shape;124;p20"/>
          <p:cNvGraphicFramePr/>
          <p:nvPr/>
        </p:nvGraphicFramePr>
        <p:xfrm>
          <a:off x="1206375" y="19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{A25A14B9-3A01-4FAE-AD29-1B7376350F08}</a:tableStyleId>
              </a:tblPr>
              <a:tblGrid>
                <a:gridCol w="744625"/>
                <a:gridCol w="1510325"/>
                <a:gridCol w="3029350"/>
                <a:gridCol w="1037725"/>
              </a:tblGrid>
              <a:tr h="31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Step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Expected result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Pass/Fail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55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Allow the player to fight with hands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player will be able to hit enemies with punches and kicks.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Allow the player to kill with guns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player will have a gun to kill his enemies.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Make enemies weaker when hit by player 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enemies will be weaker when they are hit; this makes them more vulnerable.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Allow player to take part of enemies’ health when they are attacked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 the enemies are hit by the player, they will lose health, which will be transferred to the player.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20"/>
          <p:cNvSpPr txBox="1"/>
          <p:nvPr/>
        </p:nvSpPr>
        <p:spPr>
          <a:xfrm>
            <a:off x="1013500" y="1289425"/>
            <a:ext cx="7674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❖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 a developer, I want to allow users to kill the enemies so the cat is more likely to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avoid being killed. (Test ID: E2)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1700" y="0"/>
            <a:ext cx="1272300" cy="12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-1281500" y="203775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Bindings</a:t>
            </a:r>
            <a:endParaRPr/>
          </a:p>
        </p:txBody>
      </p:sp>
      <p:sp>
        <p:nvSpPr>
          <p:cNvPr id="132" name="Google Shape;132;p21"/>
          <p:cNvSpPr txBox="1"/>
          <p:nvPr>
            <p:ph idx="4294967295" type="body"/>
          </p:nvPr>
        </p:nvSpPr>
        <p:spPr>
          <a:xfrm>
            <a:off x="997350" y="1253300"/>
            <a:ext cx="70389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❖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As a player, I want to be able to move the character with input keys that I am comfortable with such as WASD and spacebar. (Test ID: D1)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3" name="Google Shape;133;p21"/>
          <p:cNvGraphicFramePr/>
          <p:nvPr/>
        </p:nvGraphicFramePr>
        <p:xfrm>
          <a:off x="797250" y="252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{A25A14B9-3A01-4FAE-AD29-1B7376350F08}</a:tableStyleId>
              </a:tblPr>
              <a:tblGrid>
                <a:gridCol w="701800"/>
                <a:gridCol w="2824250"/>
                <a:gridCol w="2810925"/>
                <a:gridCol w="902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Steps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Expected Result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Pass/Fail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When in the game press “D”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Player moves to the right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When in the game press “A”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Player moves to the left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When in the game press “W”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Player jumps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When in the game press “S”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Player crouches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When in the game press “Spacebar”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Player jumps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1700" y="0"/>
            <a:ext cx="1272300" cy="12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