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9516908212560384E-2"/>
          <c:y val="0.70844209298381333"/>
          <c:w val="0.30555555555555558"/>
          <c:h val="0.2376682758268836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7" name="Picture 6">
          <a:extLst xmlns:a="http://schemas.openxmlformats.org/drawingml/2006/main">
            <a:ext uri="{FF2B5EF4-FFF2-40B4-BE49-F238E27FC236}">
              <a16:creationId xmlns:a16="http://schemas.microsoft.com/office/drawing/2014/main" id="{2EB7F3B8-13AC-4F81-B801-897401BAC34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5852172" cy="4608585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21/06/2024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Bahnschrift SemiBold" panose="020B0502040204020203" pitchFamily="34" charset="0"/>
              </a:rPr>
              <a:t>SENTIMENT ANALYSIS OF AIRLINES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2752"/>
            <a:ext cx="9144000" cy="1385047"/>
          </a:xfrm>
        </p:spPr>
        <p:txBody>
          <a:bodyPr/>
          <a:lstStyle/>
          <a:p>
            <a:r>
              <a:rPr lang="en-GB" b="1" u="sng" dirty="0"/>
              <a:t>British Airways – Summary of Insight Gotten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/>
              <a:t>Sentiment Analysis of British Airway Reviews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CCB59D-A942-4C80-8730-7A8830DACE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3410924"/>
              </p:ext>
            </p:extLst>
          </p:nvPr>
        </p:nvGraphicFramePr>
        <p:xfrm>
          <a:off x="542778" y="1932426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69681-D55F-48E4-B3AA-7DE5806D15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u="sng" dirty="0"/>
              <a:t>Total Reviews: </a:t>
            </a:r>
            <a:r>
              <a:rPr lang="en-US" b="1" dirty="0">
                <a:solidFill>
                  <a:srgbClr val="FF0000"/>
                </a:solidFill>
              </a:rPr>
              <a:t>1500</a:t>
            </a:r>
          </a:p>
          <a:p>
            <a:r>
              <a:rPr lang="en-US" u="sng" dirty="0"/>
              <a:t>Positive Reviews: </a:t>
            </a:r>
            <a:r>
              <a:rPr lang="en-US" b="1" dirty="0">
                <a:solidFill>
                  <a:srgbClr val="FF0000"/>
                </a:solidFill>
              </a:rPr>
              <a:t>956 (63.73%)</a:t>
            </a:r>
          </a:p>
          <a:p>
            <a:r>
              <a:rPr lang="en-US" u="sng" dirty="0"/>
              <a:t>Negative Reviews: </a:t>
            </a:r>
            <a:r>
              <a:rPr lang="en-US" b="1" dirty="0">
                <a:solidFill>
                  <a:srgbClr val="FF0000"/>
                </a:solidFill>
              </a:rPr>
              <a:t>530 (35.33%)</a:t>
            </a:r>
          </a:p>
          <a:p>
            <a:r>
              <a:rPr lang="en-US" u="sng" dirty="0"/>
              <a:t>Neutral Reviews: </a:t>
            </a:r>
            <a:r>
              <a:rPr lang="en-US" b="1" dirty="0">
                <a:solidFill>
                  <a:srgbClr val="FF0000"/>
                </a:solidFill>
              </a:rPr>
              <a:t>14 (0.93%)</a:t>
            </a:r>
          </a:p>
          <a:p>
            <a:r>
              <a:rPr lang="en-US" b="1" dirty="0"/>
              <a:t>Key Insights:</a:t>
            </a:r>
          </a:p>
          <a:p>
            <a:r>
              <a:rPr lang="en-US" dirty="0"/>
              <a:t>Most customers appreciate the friendly staff and on-time flights.</a:t>
            </a:r>
          </a:p>
          <a:p>
            <a:r>
              <a:rPr lang="en-US" dirty="0"/>
              <a:t>Common complaints focus on poor food quality and frequent flight cancellations.</a:t>
            </a:r>
          </a:p>
          <a:p>
            <a:r>
              <a:rPr lang="en-US" b="1" dirty="0"/>
              <a:t>Recommendations:</a:t>
            </a:r>
          </a:p>
          <a:p>
            <a:r>
              <a:rPr lang="en-US" b="1" dirty="0"/>
              <a:t>Improve Food Quality</a:t>
            </a:r>
            <a:r>
              <a:rPr lang="en-US" dirty="0"/>
              <a:t>: Issues with “food” came up 466 times in the customers’ reviews. A solution is to upgrade the in-flight menu to meet higher standards and accommodate diverse preferences.</a:t>
            </a:r>
          </a:p>
          <a:p>
            <a:r>
              <a:rPr lang="en-US" b="1" dirty="0"/>
              <a:t>Reduce Flight Cancellations</a:t>
            </a:r>
            <a:r>
              <a:rPr lang="en-US" dirty="0"/>
              <a:t>: This came up 166 times. BA can try Enhancing operational efficiency to minimize disruptions and improve communication regarding flight changes.</a:t>
            </a:r>
          </a:p>
          <a:p>
            <a:r>
              <a:rPr lang="en-US" b="1" dirty="0"/>
              <a:t>Maintain Customer Service Excellence</a:t>
            </a:r>
            <a:r>
              <a:rPr lang="en-US" dirty="0"/>
              <a:t>: Continue prioritizing friendly and helpful staff interactions to sustain positive customer experiences. Making sure calls from customers are answered on time, while providing solutions as soon as possible.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 SemiBold</vt:lpstr>
      <vt:lpstr>Calibri</vt:lpstr>
      <vt:lpstr>Calibri Light</vt:lpstr>
      <vt:lpstr>Office Theme</vt:lpstr>
      <vt:lpstr>SENTIMENT ANALYSIS OF AIRLINES REVIEWS</vt:lpstr>
      <vt:lpstr>Sentiment Analysis of British Airway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Timilehin Obisesan</cp:lastModifiedBy>
  <cp:revision>3</cp:revision>
  <dcterms:created xsi:type="dcterms:W3CDTF">2022-12-06T11:13:27Z</dcterms:created>
  <dcterms:modified xsi:type="dcterms:W3CDTF">2024-06-21T00:31:42Z</dcterms:modified>
</cp:coreProperties>
</file>