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20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FLIGHT BOOKING COMPLETION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752"/>
            <a:ext cx="9144000" cy="1385047"/>
          </a:xfrm>
        </p:spPr>
        <p:txBody>
          <a:bodyPr/>
          <a:lstStyle/>
          <a:p>
            <a:r>
              <a:rPr lang="en-US" dirty="0"/>
              <a:t>Aim: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7320A-0DC3-4EA1-B5DE-457412C2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3300"/>
                </a:solidFill>
              </a:rPr>
              <a:t>To predict whether a flight booking will be completed based on flight and passenger data.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DBCB53-D237-4E55-BF97-088165B9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51709"/>
            <a:ext cx="5399314" cy="462525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Problem Statement:</a:t>
            </a:r>
            <a:endParaRPr lang="en-US" sz="2400" dirty="0"/>
          </a:p>
          <a:p>
            <a:r>
              <a:rPr lang="en-US" sz="2400" dirty="0"/>
              <a:t>Predict whether a flight booking will be completed based on flight and passenger data.</a:t>
            </a:r>
          </a:p>
          <a:p>
            <a:r>
              <a:rPr lang="en-US" sz="2400" b="1" dirty="0"/>
              <a:t>Model: Random Forest Classifier</a:t>
            </a:r>
            <a:endParaRPr lang="en-US" sz="2400" dirty="0"/>
          </a:p>
          <a:p>
            <a:r>
              <a:rPr lang="en-US" sz="2400" b="1" dirty="0"/>
              <a:t>Model Evaluation:</a:t>
            </a:r>
          </a:p>
          <a:p>
            <a:r>
              <a:rPr lang="en-US" sz="2400" b="1" dirty="0"/>
              <a:t>Accuracy: </a:t>
            </a:r>
            <a:r>
              <a:rPr lang="en-US" sz="2400" dirty="0"/>
              <a:t>0.83</a:t>
            </a:r>
          </a:p>
          <a:p>
            <a:r>
              <a:rPr lang="en-US" sz="2400" b="1" dirty="0"/>
              <a:t>Mean Cross-Validation Accuracy: </a:t>
            </a:r>
            <a:r>
              <a:rPr lang="en-US" sz="2400" dirty="0"/>
              <a:t>0.833075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The model shows good overall accuracy but struggles with minority class.</a:t>
            </a:r>
          </a:p>
          <a:p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AFE427A-1887-4279-9A11-45F1AF688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3" y="1551710"/>
            <a:ext cx="6357258" cy="4686170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FLIGHT BOOKING COMPLETION</vt:lpstr>
      <vt:lpstr>To predict whether a flight booking will be completed based on flight and passenger data.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Timilehin Obisesan</cp:lastModifiedBy>
  <cp:revision>3</cp:revision>
  <dcterms:created xsi:type="dcterms:W3CDTF">2022-12-06T11:13:27Z</dcterms:created>
  <dcterms:modified xsi:type="dcterms:W3CDTF">2024-06-24T16:14:03Z</dcterms:modified>
</cp:coreProperties>
</file>