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4.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5.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6.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7.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 id="2147483691" r:id="rId6"/>
    <p:sldMasterId id="2147483701" r:id="rId7"/>
    <p:sldMasterId id="2147483728" r:id="rId8"/>
    <p:sldMasterId id="2147483775" r:id="rId9"/>
    <p:sldMasterId id="2147483809" r:id="rId10"/>
    <p:sldMasterId id="2147483842" r:id="rId11"/>
  </p:sldMasterIdLst>
  <p:notesMasterIdLst>
    <p:notesMasterId r:id="rId22"/>
  </p:notesMasterIdLst>
  <p:sldIdLst>
    <p:sldId id="256" r:id="rId12"/>
    <p:sldId id="2088" r:id="rId13"/>
    <p:sldId id="370" r:id="rId14"/>
    <p:sldId id="1965" r:id="rId15"/>
    <p:sldId id="371" r:id="rId16"/>
    <p:sldId id="1972" r:id="rId17"/>
    <p:sldId id="1971" r:id="rId18"/>
    <p:sldId id="1973" r:id="rId19"/>
    <p:sldId id="1945" r:id="rId20"/>
    <p:sldId id="319" r:id="rId21"/>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killupteam team" initials="St" lastIdx="2" clrIdx="0">
    <p:extLst>
      <p:ext uri="{19B8F6BF-5375-455C-9EA6-DF929625EA0E}">
        <p15:presenceInfo xmlns:p15="http://schemas.microsoft.com/office/powerpoint/2012/main" userId="7f3614c0d15d016d" providerId="Windows Live"/>
      </p:ext>
    </p:extLst>
  </p:cmAuthor>
  <p:cmAuthor id="2" name="Patrick David" initials="PD" lastIdx="2" clrIdx="1">
    <p:extLst>
      <p:ext uri="{19B8F6BF-5375-455C-9EA6-DF929625EA0E}">
        <p15:presenceInfo xmlns:p15="http://schemas.microsoft.com/office/powerpoint/2012/main" userId="S::padavid@microsoft.com::daa19269-4890-4d57-b830-4465cdaf32c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9EE2"/>
    <a:srgbClr val="B17E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8" autoAdjust="0"/>
    <p:restoredTop sz="86385" autoAdjust="0"/>
  </p:normalViewPr>
  <p:slideViewPr>
    <p:cSldViewPr snapToGrid="0">
      <p:cViewPr varScale="1">
        <p:scale>
          <a:sx n="103" d="100"/>
          <a:sy n="103" d="100"/>
        </p:scale>
        <p:origin x="72" y="144"/>
      </p:cViewPr>
      <p:guideLst/>
    </p:cSldViewPr>
  </p:slideViewPr>
  <p:outlineViewPr>
    <p:cViewPr>
      <p:scale>
        <a:sx n="33" d="100"/>
        <a:sy n="33" d="100"/>
      </p:scale>
      <p:origin x="0" y="-11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8.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notesMaster" Target="notesMasters/notesMaster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David" userId="S::padavid@microsoft.com::daa19269-4890-4d57-b830-4465cdaf32ca" providerId="AD" clId="Web-{CF79BED7-2BDD-49A0-8D78-C2AD3BFDFCFC}"/>
    <pc:docChg chg="modSld">
      <pc:chgData name="Patrick David" userId="S::padavid@microsoft.com::daa19269-4890-4d57-b830-4465cdaf32ca" providerId="AD" clId="Web-{CF79BED7-2BDD-49A0-8D78-C2AD3BFDFCFC}" dt="2019-06-11T18:06:24.949" v="44" actId="20577"/>
      <pc:docMkLst>
        <pc:docMk/>
      </pc:docMkLst>
      <pc:sldChg chg="modSp">
        <pc:chgData name="Patrick David" userId="S::padavid@microsoft.com::daa19269-4890-4d57-b830-4465cdaf32ca" providerId="AD" clId="Web-{CF79BED7-2BDD-49A0-8D78-C2AD3BFDFCFC}" dt="2019-06-11T18:06:22.621" v="42" actId="20577"/>
        <pc:sldMkLst>
          <pc:docMk/>
          <pc:sldMk cId="1835774455" sldId="437"/>
        </pc:sldMkLst>
        <pc:spChg chg="mod">
          <ac:chgData name="Patrick David" userId="S::padavid@microsoft.com::daa19269-4890-4d57-b830-4465cdaf32ca" providerId="AD" clId="Web-{CF79BED7-2BDD-49A0-8D78-C2AD3BFDFCFC}" dt="2019-06-11T18:06:22.621" v="42" actId="20577"/>
          <ac:spMkLst>
            <pc:docMk/>
            <pc:sldMk cId="1835774455" sldId="437"/>
            <ac:spMk id="4" creationId="{8C61C740-C1BD-4371-8F74-7BBB734FC5EB}"/>
          </ac:spMkLst>
        </pc:spChg>
      </pc:sldChg>
      <pc:sldChg chg="modSp">
        <pc:chgData name="Patrick David" userId="S::padavid@microsoft.com::daa19269-4890-4d57-b830-4465cdaf32ca" providerId="AD" clId="Web-{CF79BED7-2BDD-49A0-8D78-C2AD3BFDFCFC}" dt="2019-06-11T18:04:39.935" v="32" actId="20577"/>
        <pc:sldMkLst>
          <pc:docMk/>
          <pc:sldMk cId="2623151193" sldId="1929"/>
        </pc:sldMkLst>
        <pc:spChg chg="mod">
          <ac:chgData name="Patrick David" userId="S::padavid@microsoft.com::daa19269-4890-4d57-b830-4465cdaf32ca" providerId="AD" clId="Web-{CF79BED7-2BDD-49A0-8D78-C2AD3BFDFCFC}" dt="2019-06-11T18:04:39.935" v="32" actId="20577"/>
          <ac:spMkLst>
            <pc:docMk/>
            <pc:sldMk cId="2623151193" sldId="1929"/>
            <ac:spMk id="4" creationId="{8C61C740-C1BD-4371-8F74-7BBB734FC5EB}"/>
          </ac:spMkLst>
        </pc:spChg>
      </pc:sldChg>
    </pc:docChg>
  </pc:docChgLst>
  <pc:docChgLst>
    <pc:chgData name="Patrick David" userId="S::padavid@microsoft.com::daa19269-4890-4d57-b830-4465cdaf32ca" providerId="AD" clId="Web-{53D4D804-310B-4D60-B6C2-C9EB85820DCE}"/>
    <pc:docChg chg="modSld">
      <pc:chgData name="Patrick David" userId="S::padavid@microsoft.com::daa19269-4890-4d57-b830-4465cdaf32ca" providerId="AD" clId="Web-{53D4D804-310B-4D60-B6C2-C9EB85820DCE}" dt="2019-09-11T22:44:31.083" v="3" actId="20577"/>
      <pc:docMkLst>
        <pc:docMk/>
      </pc:docMkLst>
      <pc:sldChg chg="modSp">
        <pc:chgData name="Patrick David" userId="S::padavid@microsoft.com::daa19269-4890-4d57-b830-4465cdaf32ca" providerId="AD" clId="Web-{53D4D804-310B-4D60-B6C2-C9EB85820DCE}" dt="2019-09-11T22:44:31.083" v="2" actId="20577"/>
        <pc:sldMkLst>
          <pc:docMk/>
          <pc:sldMk cId="594724242" sldId="1909"/>
        </pc:sldMkLst>
        <pc:spChg chg="mod">
          <ac:chgData name="Patrick David" userId="S::padavid@microsoft.com::daa19269-4890-4d57-b830-4465cdaf32ca" providerId="AD" clId="Web-{53D4D804-310B-4D60-B6C2-C9EB85820DCE}" dt="2019-09-11T22:44:31.083" v="2" actId="20577"/>
          <ac:spMkLst>
            <pc:docMk/>
            <pc:sldMk cId="594724242" sldId="1909"/>
            <ac:spMk id="3" creationId="{7A2AAEDE-ED12-478B-B4F7-9C1E214F4008}"/>
          </ac:spMkLst>
        </pc:spChg>
      </pc:sldChg>
    </pc:docChg>
  </pc:docChgLst>
  <pc:docChgLst>
    <pc:chgData name="Patrick David" userId="daa19269-4890-4d57-b830-4465cdaf32ca" providerId="ADAL" clId="{BA6FC07F-65BD-494A-B500-E451B197F754}"/>
    <pc:docChg chg="custSel delSld modSld">
      <pc:chgData name="Patrick David" userId="daa19269-4890-4d57-b830-4465cdaf32ca" providerId="ADAL" clId="{BA6FC07F-65BD-494A-B500-E451B197F754}" dt="2019-11-15T19:33:58.087" v="38" actId="47"/>
      <pc:docMkLst>
        <pc:docMk/>
      </pc:docMkLst>
      <pc:sldChg chg="modSp mod">
        <pc:chgData name="Patrick David" userId="daa19269-4890-4d57-b830-4465cdaf32ca" providerId="ADAL" clId="{BA6FC07F-65BD-494A-B500-E451B197F754}" dt="2019-11-05T13:25:55.539" v="23" actId="20577"/>
        <pc:sldMkLst>
          <pc:docMk/>
          <pc:sldMk cId="1325058836" sldId="256"/>
        </pc:sldMkLst>
        <pc:spChg chg="mod">
          <ac:chgData name="Patrick David" userId="daa19269-4890-4d57-b830-4465cdaf32ca" providerId="ADAL" clId="{BA6FC07F-65BD-494A-B500-E451B197F754}" dt="2019-11-05T13:25:55.539" v="23" actId="20577"/>
          <ac:spMkLst>
            <pc:docMk/>
            <pc:sldMk cId="1325058836" sldId="256"/>
            <ac:spMk id="6" creationId="{00000000-0000-0000-0000-000000000000}"/>
          </ac:spMkLst>
        </pc:spChg>
      </pc:sldChg>
      <pc:sldChg chg="del">
        <pc:chgData name="Patrick David" userId="daa19269-4890-4d57-b830-4465cdaf32ca" providerId="ADAL" clId="{BA6FC07F-65BD-494A-B500-E451B197F754}" dt="2019-11-15T19:33:58.087" v="38" actId="47"/>
        <pc:sldMkLst>
          <pc:docMk/>
          <pc:sldMk cId="1076368552" sldId="276"/>
        </pc:sldMkLst>
      </pc:sldChg>
      <pc:sldChg chg="delSp modSp mod">
        <pc:chgData name="Patrick David" userId="daa19269-4890-4d57-b830-4465cdaf32ca" providerId="ADAL" clId="{BA6FC07F-65BD-494A-B500-E451B197F754}" dt="2019-11-05T13:26:27.673" v="27" actId="478"/>
        <pc:sldMkLst>
          <pc:docMk/>
          <pc:sldMk cId="155120001" sldId="371"/>
        </pc:sldMkLst>
        <pc:spChg chg="mod">
          <ac:chgData name="Patrick David" userId="daa19269-4890-4d57-b830-4465cdaf32ca" providerId="ADAL" clId="{BA6FC07F-65BD-494A-B500-E451B197F754}" dt="2019-11-05T13:26:22.441" v="26" actId="255"/>
          <ac:spMkLst>
            <pc:docMk/>
            <pc:sldMk cId="155120001" sldId="371"/>
            <ac:spMk id="3" creationId="{00000000-0000-0000-0000-000000000000}"/>
          </ac:spMkLst>
        </pc:spChg>
        <pc:spChg chg="del">
          <ac:chgData name="Patrick David" userId="daa19269-4890-4d57-b830-4465cdaf32ca" providerId="ADAL" clId="{BA6FC07F-65BD-494A-B500-E451B197F754}" dt="2019-11-05T13:26:27.673" v="27" actId="478"/>
          <ac:spMkLst>
            <pc:docMk/>
            <pc:sldMk cId="155120001" sldId="371"/>
            <ac:spMk id="4" creationId="{301D9D40-7C49-41B0-8DB2-AD0BADA1D716}"/>
          </ac:spMkLst>
        </pc:spChg>
      </pc:sldChg>
      <pc:sldChg chg="delSp mod">
        <pc:chgData name="Patrick David" userId="daa19269-4890-4d57-b830-4465cdaf32ca" providerId="ADAL" clId="{BA6FC07F-65BD-494A-B500-E451B197F754}" dt="2019-11-05T13:27:04.197" v="34" actId="478"/>
        <pc:sldMkLst>
          <pc:docMk/>
          <pc:sldMk cId="1451367572" sldId="1945"/>
        </pc:sldMkLst>
        <pc:spChg chg="del">
          <ac:chgData name="Patrick David" userId="daa19269-4890-4d57-b830-4465cdaf32ca" providerId="ADAL" clId="{BA6FC07F-65BD-494A-B500-E451B197F754}" dt="2019-11-05T13:27:04.197" v="34" actId="478"/>
          <ac:spMkLst>
            <pc:docMk/>
            <pc:sldMk cId="1451367572" sldId="1945"/>
            <ac:spMk id="24" creationId="{62478D2F-CD91-494B-B743-29A821A16A73}"/>
          </ac:spMkLst>
        </pc:spChg>
      </pc:sldChg>
      <pc:sldChg chg="delSp modSp mod">
        <pc:chgData name="Patrick David" userId="daa19269-4890-4d57-b830-4465cdaf32ca" providerId="ADAL" clId="{BA6FC07F-65BD-494A-B500-E451B197F754}" dt="2019-11-05T13:26:12.049" v="25" actId="255"/>
        <pc:sldMkLst>
          <pc:docMk/>
          <pc:sldMk cId="3262105239" sldId="1965"/>
        </pc:sldMkLst>
        <pc:spChg chg="mod">
          <ac:chgData name="Patrick David" userId="daa19269-4890-4d57-b830-4465cdaf32ca" providerId="ADAL" clId="{BA6FC07F-65BD-494A-B500-E451B197F754}" dt="2019-11-05T13:26:12.049" v="25" actId="255"/>
          <ac:spMkLst>
            <pc:docMk/>
            <pc:sldMk cId="3262105239" sldId="1965"/>
            <ac:spMk id="3" creationId="{00000000-0000-0000-0000-000000000000}"/>
          </ac:spMkLst>
        </pc:spChg>
        <pc:spChg chg="del">
          <ac:chgData name="Patrick David" userId="daa19269-4890-4d57-b830-4465cdaf32ca" providerId="ADAL" clId="{BA6FC07F-65BD-494A-B500-E451B197F754}" dt="2019-11-05T13:26:05.281" v="24" actId="478"/>
          <ac:spMkLst>
            <pc:docMk/>
            <pc:sldMk cId="3262105239" sldId="1965"/>
            <ac:spMk id="4" creationId="{301D9D40-7C49-41B0-8DB2-AD0BADA1D716}"/>
          </ac:spMkLst>
        </pc:spChg>
      </pc:sldChg>
      <pc:sldChg chg="delSp modSp mod">
        <pc:chgData name="Patrick David" userId="daa19269-4890-4d57-b830-4465cdaf32ca" providerId="ADAL" clId="{BA6FC07F-65BD-494A-B500-E451B197F754}" dt="2019-11-05T13:26:47.766" v="31" actId="255"/>
        <pc:sldMkLst>
          <pc:docMk/>
          <pc:sldMk cId="2747456275" sldId="1971"/>
        </pc:sldMkLst>
        <pc:spChg chg="mod">
          <ac:chgData name="Patrick David" userId="daa19269-4890-4d57-b830-4465cdaf32ca" providerId="ADAL" clId="{BA6FC07F-65BD-494A-B500-E451B197F754}" dt="2019-11-05T13:26:47.766" v="31" actId="255"/>
          <ac:spMkLst>
            <pc:docMk/>
            <pc:sldMk cId="2747456275" sldId="1971"/>
            <ac:spMk id="3" creationId="{00000000-0000-0000-0000-000000000000}"/>
          </ac:spMkLst>
        </pc:spChg>
        <pc:spChg chg="del">
          <ac:chgData name="Patrick David" userId="daa19269-4890-4d57-b830-4465cdaf32ca" providerId="ADAL" clId="{BA6FC07F-65BD-494A-B500-E451B197F754}" dt="2019-11-05T13:26:42.435" v="30" actId="478"/>
          <ac:spMkLst>
            <pc:docMk/>
            <pc:sldMk cId="2747456275" sldId="1971"/>
            <ac:spMk id="4" creationId="{301D9D40-7C49-41B0-8DB2-AD0BADA1D716}"/>
          </ac:spMkLst>
        </pc:spChg>
      </pc:sldChg>
      <pc:sldChg chg="delSp modSp mod">
        <pc:chgData name="Patrick David" userId="daa19269-4890-4d57-b830-4465cdaf32ca" providerId="ADAL" clId="{BA6FC07F-65BD-494A-B500-E451B197F754}" dt="2019-11-05T13:26:38.234" v="29" actId="478"/>
        <pc:sldMkLst>
          <pc:docMk/>
          <pc:sldMk cId="1867806669" sldId="1972"/>
        </pc:sldMkLst>
        <pc:spChg chg="mod">
          <ac:chgData name="Patrick David" userId="daa19269-4890-4d57-b830-4465cdaf32ca" providerId="ADAL" clId="{BA6FC07F-65BD-494A-B500-E451B197F754}" dt="2019-11-05T13:26:35.037" v="28" actId="255"/>
          <ac:spMkLst>
            <pc:docMk/>
            <pc:sldMk cId="1867806669" sldId="1972"/>
            <ac:spMk id="3" creationId="{00000000-0000-0000-0000-000000000000}"/>
          </ac:spMkLst>
        </pc:spChg>
        <pc:spChg chg="del">
          <ac:chgData name="Patrick David" userId="daa19269-4890-4d57-b830-4465cdaf32ca" providerId="ADAL" clId="{BA6FC07F-65BD-494A-B500-E451B197F754}" dt="2019-11-05T13:26:38.234" v="29" actId="478"/>
          <ac:spMkLst>
            <pc:docMk/>
            <pc:sldMk cId="1867806669" sldId="1972"/>
            <ac:spMk id="4" creationId="{301D9D40-7C49-41B0-8DB2-AD0BADA1D716}"/>
          </ac:spMkLst>
        </pc:spChg>
      </pc:sldChg>
      <pc:sldChg chg="delSp modSp mod">
        <pc:chgData name="Patrick David" userId="daa19269-4890-4d57-b830-4465cdaf32ca" providerId="ADAL" clId="{BA6FC07F-65BD-494A-B500-E451B197F754}" dt="2019-11-15T19:33:47.895" v="37" actId="313"/>
        <pc:sldMkLst>
          <pc:docMk/>
          <pc:sldMk cId="2413979799" sldId="1973"/>
        </pc:sldMkLst>
        <pc:spChg chg="mod">
          <ac:chgData name="Patrick David" userId="daa19269-4890-4d57-b830-4465cdaf32ca" providerId="ADAL" clId="{BA6FC07F-65BD-494A-B500-E451B197F754}" dt="2019-11-15T19:33:47.895" v="37" actId="313"/>
          <ac:spMkLst>
            <pc:docMk/>
            <pc:sldMk cId="2413979799" sldId="1973"/>
            <ac:spMk id="3" creationId="{00000000-0000-0000-0000-000000000000}"/>
          </ac:spMkLst>
        </pc:spChg>
        <pc:spChg chg="del">
          <ac:chgData name="Patrick David" userId="daa19269-4890-4d57-b830-4465cdaf32ca" providerId="ADAL" clId="{BA6FC07F-65BD-494A-B500-E451B197F754}" dt="2019-11-05T13:26:52.688" v="32" actId="478"/>
          <ac:spMkLst>
            <pc:docMk/>
            <pc:sldMk cId="2413979799" sldId="1973"/>
            <ac:spMk id="4" creationId="{301D9D40-7C49-41B0-8DB2-AD0BADA1D716}"/>
          </ac:spMkLst>
        </pc:spChg>
      </pc:sldChg>
      <pc:sldMasterChg chg="delSldLayout">
        <pc:chgData name="Patrick David" userId="daa19269-4890-4d57-b830-4465cdaf32ca" providerId="ADAL" clId="{BA6FC07F-65BD-494A-B500-E451B197F754}" dt="2019-11-15T19:33:58.087" v="38" actId="47"/>
        <pc:sldMasterMkLst>
          <pc:docMk/>
          <pc:sldMasterMk cId="2401134063" sldId="2147483648"/>
        </pc:sldMasterMkLst>
        <pc:sldLayoutChg chg="del">
          <pc:chgData name="Patrick David" userId="daa19269-4890-4d57-b830-4465cdaf32ca" providerId="ADAL" clId="{BA6FC07F-65BD-494A-B500-E451B197F754}" dt="2019-11-15T19:33:58.087" v="38" actId="47"/>
          <pc:sldLayoutMkLst>
            <pc:docMk/>
            <pc:sldMasterMk cId="2401134063" sldId="2147483648"/>
            <pc:sldLayoutMk cId="116639814" sldId="2147483661"/>
          </pc:sldLayoutMkLst>
        </pc:sldLayoutChg>
      </pc:sldMasterChg>
    </pc:docChg>
  </pc:docChgLst>
  <pc:docChgLst>
    <pc:chgData name="Eli Berookim" userId="S::elbe@microsoft.com::063b8efe-1775-4ec8-91fc-a2ab6a875cfd" providerId="AD" clId="Web-{82F8693C-1AB7-E167-BBE0-CC8E726BAAD0}"/>
    <pc:docChg chg="modSld">
      <pc:chgData name="Eli Berookim" userId="S::elbe@microsoft.com::063b8efe-1775-4ec8-91fc-a2ab6a875cfd" providerId="AD" clId="Web-{82F8693C-1AB7-E167-BBE0-CC8E726BAAD0}" dt="2019-10-08T19:26:40.252" v="4"/>
      <pc:docMkLst>
        <pc:docMk/>
      </pc:docMkLst>
      <pc:sldChg chg="modSp modNotes">
        <pc:chgData name="Eli Berookim" userId="S::elbe@microsoft.com::063b8efe-1775-4ec8-91fc-a2ab6a875cfd" providerId="AD" clId="Web-{82F8693C-1AB7-E167-BBE0-CC8E726BAAD0}" dt="2019-10-08T19:26:40.252" v="4"/>
        <pc:sldMkLst>
          <pc:docMk/>
          <pc:sldMk cId="1451367572" sldId="1945"/>
        </pc:sldMkLst>
        <pc:spChg chg="mod">
          <ac:chgData name="Eli Berookim" userId="S::elbe@microsoft.com::063b8efe-1775-4ec8-91fc-a2ab6a875cfd" providerId="AD" clId="Web-{82F8693C-1AB7-E167-BBE0-CC8E726BAAD0}" dt="2019-10-08T19:26:34.440" v="0" actId="20577"/>
          <ac:spMkLst>
            <pc:docMk/>
            <pc:sldMk cId="1451367572" sldId="1945"/>
            <ac:spMk id="4" creationId="{99C055F7-279E-40BD-ABDB-9FDFCDFE389A}"/>
          </ac:spMkLst>
        </pc:spChg>
      </pc:sldChg>
    </pc:docChg>
  </pc:docChgLst>
  <pc:docChgLst>
    <pc:chgData name="Nick Vargas Vila" userId="1c982030-5de6-444d-9b60-5ad8aae3ce51" providerId="ADAL" clId="{C518D0D5-48F9-4BDA-8B2B-86D9E0359970}"/>
    <pc:docChg chg="modSld">
      <pc:chgData name="Nick Vargas Vila" userId="1c982030-5de6-444d-9b60-5ad8aae3ce51" providerId="ADAL" clId="{C518D0D5-48F9-4BDA-8B2B-86D9E0359970}" dt="2020-07-08T18:49:36.604" v="63" actId="962"/>
      <pc:docMkLst>
        <pc:docMk/>
      </pc:docMkLst>
      <pc:sldChg chg="addSp modSp mod">
        <pc:chgData name="Nick Vargas Vila" userId="1c982030-5de6-444d-9b60-5ad8aae3ce51" providerId="ADAL" clId="{C518D0D5-48F9-4BDA-8B2B-86D9E0359970}" dt="2020-07-08T18:49:25.002" v="61" actId="13244"/>
        <pc:sldMkLst>
          <pc:docMk/>
          <pc:sldMk cId="2617407295" sldId="319"/>
        </pc:sldMkLst>
        <pc:spChg chg="add mod">
          <ac:chgData name="Nick Vargas Vila" userId="1c982030-5de6-444d-9b60-5ad8aae3ce51" providerId="ADAL" clId="{C518D0D5-48F9-4BDA-8B2B-86D9E0359970}" dt="2020-07-08T18:49:25.002" v="61" actId="13244"/>
          <ac:spMkLst>
            <pc:docMk/>
            <pc:sldMk cId="2617407295" sldId="319"/>
            <ac:spMk id="2" creationId="{DE46CA89-3F9A-40B6-AD78-13D5B1FAE52F}"/>
          </ac:spMkLst>
        </pc:spChg>
        <pc:picChg chg="mod">
          <ac:chgData name="Nick Vargas Vila" userId="1c982030-5de6-444d-9b60-5ad8aae3ce51" providerId="ADAL" clId="{C518D0D5-48F9-4BDA-8B2B-86D9E0359970}" dt="2020-07-08T18:48:45.020" v="28" actId="962"/>
          <ac:picMkLst>
            <pc:docMk/>
            <pc:sldMk cId="2617407295" sldId="319"/>
            <ac:picMk id="6" creationId="{00000000-0000-0000-0000-000000000000}"/>
          </ac:picMkLst>
        </pc:picChg>
      </pc:sldChg>
      <pc:sldChg chg="modSp">
        <pc:chgData name="Nick Vargas Vila" userId="1c982030-5de6-444d-9b60-5ad8aae3ce51" providerId="ADAL" clId="{C518D0D5-48F9-4BDA-8B2B-86D9E0359970}" dt="2020-07-08T18:49:10.567" v="57" actId="13244"/>
        <pc:sldMkLst>
          <pc:docMk/>
          <pc:sldMk cId="155120001" sldId="371"/>
        </pc:sldMkLst>
        <pc:spChg chg="mod">
          <ac:chgData name="Nick Vargas Vila" userId="1c982030-5de6-444d-9b60-5ad8aae3ce51" providerId="ADAL" clId="{C518D0D5-48F9-4BDA-8B2B-86D9E0359970}" dt="2020-07-08T18:49:10.567" v="57" actId="13244"/>
          <ac:spMkLst>
            <pc:docMk/>
            <pc:sldMk cId="155120001" sldId="371"/>
            <ac:spMk id="2" creationId="{00000000-0000-0000-0000-000000000000}"/>
          </ac:spMkLst>
        </pc:spChg>
      </pc:sldChg>
      <pc:sldChg chg="modSp mod">
        <pc:chgData name="Nick Vargas Vila" userId="1c982030-5de6-444d-9b60-5ad8aae3ce51" providerId="ADAL" clId="{C518D0D5-48F9-4BDA-8B2B-86D9E0359970}" dt="2020-07-08T18:49:36.604" v="63" actId="962"/>
        <pc:sldMkLst>
          <pc:docMk/>
          <pc:sldMk cId="1451367572" sldId="1945"/>
        </pc:sldMkLst>
        <pc:spChg chg="mod">
          <ac:chgData name="Nick Vargas Vila" userId="1c982030-5de6-444d-9b60-5ad8aae3ce51" providerId="ADAL" clId="{C518D0D5-48F9-4BDA-8B2B-86D9E0359970}" dt="2020-07-08T18:48:39.513" v="0" actId="962"/>
          <ac:spMkLst>
            <pc:docMk/>
            <pc:sldMk cId="1451367572" sldId="1945"/>
            <ac:spMk id="4" creationId="{99C055F7-279E-40BD-ABDB-9FDFCDFE389A}"/>
          </ac:spMkLst>
        </pc:spChg>
        <pc:spChg chg="mod">
          <ac:chgData name="Nick Vargas Vila" userId="1c982030-5de6-444d-9b60-5ad8aae3ce51" providerId="ADAL" clId="{C518D0D5-48F9-4BDA-8B2B-86D9E0359970}" dt="2020-07-08T18:48:51.604" v="29" actId="33553"/>
          <ac:spMkLst>
            <pc:docMk/>
            <pc:sldMk cId="1451367572" sldId="1945"/>
            <ac:spMk id="23" creationId="{429F66B7-F1AC-4251-9520-8B2E5FC276CA}"/>
          </ac:spMkLst>
        </pc:spChg>
        <pc:picChg chg="mod">
          <ac:chgData name="Nick Vargas Vila" userId="1c982030-5de6-444d-9b60-5ad8aae3ce51" providerId="ADAL" clId="{C518D0D5-48F9-4BDA-8B2B-86D9E0359970}" dt="2020-07-08T18:49:36.604" v="63" actId="962"/>
          <ac:picMkLst>
            <pc:docMk/>
            <pc:sldMk cId="1451367572" sldId="1945"/>
            <ac:picMk id="3" creationId="{CD5C2FB4-38D2-414D-B486-5FAC2B78DB72}"/>
          </ac:picMkLst>
        </pc:picChg>
      </pc:sldChg>
      <pc:sldChg chg="modSp">
        <pc:chgData name="Nick Vargas Vila" userId="1c982030-5de6-444d-9b60-5ad8aae3ce51" providerId="ADAL" clId="{C518D0D5-48F9-4BDA-8B2B-86D9E0359970}" dt="2020-07-08T18:49:06.577" v="56" actId="13244"/>
        <pc:sldMkLst>
          <pc:docMk/>
          <pc:sldMk cId="3262105239" sldId="1965"/>
        </pc:sldMkLst>
        <pc:spChg chg="mod">
          <ac:chgData name="Nick Vargas Vila" userId="1c982030-5de6-444d-9b60-5ad8aae3ce51" providerId="ADAL" clId="{C518D0D5-48F9-4BDA-8B2B-86D9E0359970}" dt="2020-07-08T18:49:06.577" v="56" actId="13244"/>
          <ac:spMkLst>
            <pc:docMk/>
            <pc:sldMk cId="3262105239" sldId="1965"/>
            <ac:spMk id="2" creationId="{00000000-0000-0000-0000-000000000000}"/>
          </ac:spMkLst>
        </pc:spChg>
      </pc:sldChg>
      <pc:sldChg chg="modSp">
        <pc:chgData name="Nick Vargas Vila" userId="1c982030-5de6-444d-9b60-5ad8aae3ce51" providerId="ADAL" clId="{C518D0D5-48F9-4BDA-8B2B-86D9E0359970}" dt="2020-07-08T18:49:21.178" v="60" actId="13244"/>
        <pc:sldMkLst>
          <pc:docMk/>
          <pc:sldMk cId="2747456275" sldId="1971"/>
        </pc:sldMkLst>
        <pc:spChg chg="mod">
          <ac:chgData name="Nick Vargas Vila" userId="1c982030-5de6-444d-9b60-5ad8aae3ce51" providerId="ADAL" clId="{C518D0D5-48F9-4BDA-8B2B-86D9E0359970}" dt="2020-07-08T18:49:21.178" v="60" actId="13244"/>
          <ac:spMkLst>
            <pc:docMk/>
            <pc:sldMk cId="2747456275" sldId="1971"/>
            <ac:spMk id="2" creationId="{00000000-0000-0000-0000-000000000000}"/>
          </ac:spMkLst>
        </pc:spChg>
      </pc:sldChg>
      <pc:sldChg chg="modSp">
        <pc:chgData name="Nick Vargas Vila" userId="1c982030-5de6-444d-9b60-5ad8aae3ce51" providerId="ADAL" clId="{C518D0D5-48F9-4BDA-8B2B-86D9E0359970}" dt="2020-07-08T18:49:14.512" v="58" actId="13244"/>
        <pc:sldMkLst>
          <pc:docMk/>
          <pc:sldMk cId="1867806669" sldId="1972"/>
        </pc:sldMkLst>
        <pc:spChg chg="mod">
          <ac:chgData name="Nick Vargas Vila" userId="1c982030-5de6-444d-9b60-5ad8aae3ce51" providerId="ADAL" clId="{C518D0D5-48F9-4BDA-8B2B-86D9E0359970}" dt="2020-07-08T18:49:14.512" v="58" actId="13244"/>
          <ac:spMkLst>
            <pc:docMk/>
            <pc:sldMk cId="1867806669" sldId="1972"/>
            <ac:spMk id="2" creationId="{00000000-0000-0000-0000-000000000000}"/>
          </ac:spMkLst>
        </pc:spChg>
      </pc:sldChg>
      <pc:sldChg chg="modSp">
        <pc:chgData name="Nick Vargas Vila" userId="1c982030-5de6-444d-9b60-5ad8aae3ce51" providerId="ADAL" clId="{C518D0D5-48F9-4BDA-8B2B-86D9E0359970}" dt="2020-07-08T18:49:17.915" v="59" actId="13244"/>
        <pc:sldMkLst>
          <pc:docMk/>
          <pc:sldMk cId="2413979799" sldId="1973"/>
        </pc:sldMkLst>
        <pc:spChg chg="mod">
          <ac:chgData name="Nick Vargas Vila" userId="1c982030-5de6-444d-9b60-5ad8aae3ce51" providerId="ADAL" clId="{C518D0D5-48F9-4BDA-8B2B-86D9E0359970}" dt="2020-07-08T18:49:17.915" v="59" actId="13244"/>
          <ac:spMkLst>
            <pc:docMk/>
            <pc:sldMk cId="2413979799" sldId="1973"/>
            <ac:spMk id="2" creationId="{00000000-0000-0000-0000-000000000000}"/>
          </ac:spMkLst>
        </pc:spChg>
      </pc:sldChg>
    </pc:docChg>
  </pc:docChgLst>
  <pc:docChgLst>
    <pc:chgData name="Patrick David" userId="daa19269-4890-4d57-b830-4465cdaf32ca" providerId="ADAL" clId="{E876A59F-6D37-440D-ACD1-5C7DF2150E2C}"/>
    <pc:docChg chg="modSld">
      <pc:chgData name="Patrick David" userId="daa19269-4890-4d57-b830-4465cdaf32ca" providerId="ADAL" clId="{E876A59F-6D37-440D-ACD1-5C7DF2150E2C}" dt="2020-09-14T15:34:54.951" v="8" actId="20577"/>
      <pc:docMkLst>
        <pc:docMk/>
      </pc:docMkLst>
      <pc:sldChg chg="modSp mod">
        <pc:chgData name="Patrick David" userId="daa19269-4890-4d57-b830-4465cdaf32ca" providerId="ADAL" clId="{E876A59F-6D37-440D-ACD1-5C7DF2150E2C}" dt="2020-09-14T15:34:54.951" v="8" actId="20577"/>
        <pc:sldMkLst>
          <pc:docMk/>
          <pc:sldMk cId="155120001" sldId="371"/>
        </pc:sldMkLst>
        <pc:spChg chg="mod">
          <ac:chgData name="Patrick David" userId="daa19269-4890-4d57-b830-4465cdaf32ca" providerId="ADAL" clId="{E876A59F-6D37-440D-ACD1-5C7DF2150E2C}" dt="2020-09-14T15:34:54.951" v="8" actId="20577"/>
          <ac:spMkLst>
            <pc:docMk/>
            <pc:sldMk cId="155120001" sldId="371"/>
            <ac:spMk id="2" creationId="{00000000-0000-0000-0000-000000000000}"/>
          </ac:spMkLst>
        </pc:spChg>
      </pc:sldChg>
    </pc:docChg>
  </pc:docChgLst>
  <pc:docChgLst>
    <pc:chgData name="Darin Vassos" userId="4d36e8db-e5e8-45bb-ad99-b8dea074fc2f" providerId="ADAL" clId="{FF324BE6-E5D1-4105-90E3-29BF0D08F08D}"/>
    <pc:docChg chg="undo custSel modSld">
      <pc:chgData name="Darin Vassos" userId="4d36e8db-e5e8-45bb-ad99-b8dea074fc2f" providerId="ADAL" clId="{FF324BE6-E5D1-4105-90E3-29BF0D08F08D}" dt="2019-10-08T16:16:50.062" v="618" actId="20577"/>
      <pc:docMkLst>
        <pc:docMk/>
      </pc:docMkLst>
      <pc:sldChg chg="modSp">
        <pc:chgData name="Darin Vassos" userId="4d36e8db-e5e8-45bb-ad99-b8dea074fc2f" providerId="ADAL" clId="{FF324BE6-E5D1-4105-90E3-29BF0D08F08D}" dt="2019-10-08T16:16:50.062" v="618" actId="20577"/>
        <pc:sldMkLst>
          <pc:docMk/>
          <pc:sldMk cId="155120001" sldId="371"/>
        </pc:sldMkLst>
        <pc:spChg chg="mod">
          <ac:chgData name="Darin Vassos" userId="4d36e8db-e5e8-45bb-ad99-b8dea074fc2f" providerId="ADAL" clId="{FF324BE6-E5D1-4105-90E3-29BF0D08F08D}" dt="2019-10-08T16:16:50.062" v="618" actId="20577"/>
          <ac:spMkLst>
            <pc:docMk/>
            <pc:sldMk cId="155120001" sldId="371"/>
            <ac:spMk id="2" creationId="{00000000-0000-0000-0000-000000000000}"/>
          </ac:spMkLst>
        </pc:spChg>
        <pc:spChg chg="mod">
          <ac:chgData name="Darin Vassos" userId="4d36e8db-e5e8-45bb-ad99-b8dea074fc2f" providerId="ADAL" clId="{FF324BE6-E5D1-4105-90E3-29BF0D08F08D}" dt="2019-10-08T16:15:02.919" v="489" actId="20577"/>
          <ac:spMkLst>
            <pc:docMk/>
            <pc:sldMk cId="155120001" sldId="371"/>
            <ac:spMk id="3" creationId="{00000000-0000-0000-0000-000000000000}"/>
          </ac:spMkLst>
        </pc:spChg>
      </pc:sldChg>
      <pc:sldChg chg="modSp">
        <pc:chgData name="Darin Vassos" userId="4d36e8db-e5e8-45bb-ad99-b8dea074fc2f" providerId="ADAL" clId="{FF324BE6-E5D1-4105-90E3-29BF0D08F08D}" dt="2019-10-08T16:10:09.045" v="325" actId="20577"/>
        <pc:sldMkLst>
          <pc:docMk/>
          <pc:sldMk cId="3262105239" sldId="1965"/>
        </pc:sldMkLst>
        <pc:spChg chg="mod">
          <ac:chgData name="Darin Vassos" userId="4d36e8db-e5e8-45bb-ad99-b8dea074fc2f" providerId="ADAL" clId="{FF324BE6-E5D1-4105-90E3-29BF0D08F08D}" dt="2019-10-08T16:10:09.045" v="325" actId="20577"/>
          <ac:spMkLst>
            <pc:docMk/>
            <pc:sldMk cId="3262105239" sldId="1965"/>
            <ac:spMk id="3" creationId="{00000000-0000-0000-0000-000000000000}"/>
          </ac:spMkLst>
        </pc:spChg>
      </pc:sldChg>
      <pc:sldChg chg="modSp">
        <pc:chgData name="Darin Vassos" userId="4d36e8db-e5e8-45bb-ad99-b8dea074fc2f" providerId="ADAL" clId="{FF324BE6-E5D1-4105-90E3-29BF0D08F08D}" dt="2019-10-08T16:11:41.310" v="438"/>
        <pc:sldMkLst>
          <pc:docMk/>
          <pc:sldMk cId="2747456275" sldId="1971"/>
        </pc:sldMkLst>
        <pc:spChg chg="mod">
          <ac:chgData name="Darin Vassos" userId="4d36e8db-e5e8-45bb-ad99-b8dea074fc2f" providerId="ADAL" clId="{FF324BE6-E5D1-4105-90E3-29BF0D08F08D}" dt="2019-10-08T16:11:41.310" v="438"/>
          <ac:spMkLst>
            <pc:docMk/>
            <pc:sldMk cId="2747456275" sldId="1971"/>
            <ac:spMk id="3" creationId="{00000000-0000-0000-0000-000000000000}"/>
          </ac:spMkLst>
        </pc:spChg>
      </pc:sldChg>
      <pc:sldChg chg="modSp">
        <pc:chgData name="Darin Vassos" userId="4d36e8db-e5e8-45bb-ad99-b8dea074fc2f" providerId="ADAL" clId="{FF324BE6-E5D1-4105-90E3-29BF0D08F08D}" dt="2019-10-08T16:12:15.992" v="469" actId="20577"/>
        <pc:sldMkLst>
          <pc:docMk/>
          <pc:sldMk cId="2413979799" sldId="1973"/>
        </pc:sldMkLst>
        <pc:spChg chg="mod">
          <ac:chgData name="Darin Vassos" userId="4d36e8db-e5e8-45bb-ad99-b8dea074fc2f" providerId="ADAL" clId="{FF324BE6-E5D1-4105-90E3-29BF0D08F08D}" dt="2019-10-08T16:12:15.992" v="469" actId="20577"/>
          <ac:spMkLst>
            <pc:docMk/>
            <pc:sldMk cId="2413979799" sldId="1973"/>
            <ac:spMk id="3" creationId="{00000000-0000-0000-0000-000000000000}"/>
          </ac:spMkLst>
        </pc:spChg>
      </pc:sldChg>
    </pc:docChg>
  </pc:docChgLst>
  <pc:docChgLst>
    <pc:chgData name="Nick Vargas Vila" userId="1c982030-5de6-444d-9b60-5ad8aae3ce51" providerId="ADAL" clId="{18E23F0D-8278-4197-B130-8999C997DDB9}"/>
    <pc:docChg chg="undo custSel addSld delSld modSld sldOrd">
      <pc:chgData name="Nick Vargas Vila" userId="1c982030-5de6-444d-9b60-5ad8aae3ce51" providerId="ADAL" clId="{18E23F0D-8278-4197-B130-8999C997DDB9}" dt="2019-09-17T22:59:22.421" v="1690" actId="1076"/>
      <pc:docMkLst>
        <pc:docMk/>
      </pc:docMkLst>
      <pc:sldChg chg="mod ord modShow">
        <pc:chgData name="Nick Vargas Vila" userId="1c982030-5de6-444d-9b60-5ad8aae3ce51" providerId="ADAL" clId="{18E23F0D-8278-4197-B130-8999C997DDB9}" dt="2019-09-17T18:41:41.516" v="559"/>
        <pc:sldMkLst>
          <pc:docMk/>
          <pc:sldMk cId="155120001" sldId="371"/>
        </pc:sldMkLst>
      </pc:sldChg>
      <pc:sldChg chg="modSp">
        <pc:chgData name="Nick Vargas Vila" userId="1c982030-5de6-444d-9b60-5ad8aae3ce51" providerId="ADAL" clId="{18E23F0D-8278-4197-B130-8999C997DDB9}" dt="2019-09-17T22:31:24.976" v="580" actId="6549"/>
        <pc:sldMkLst>
          <pc:docMk/>
          <pc:sldMk cId="1835774455" sldId="437"/>
        </pc:sldMkLst>
        <pc:spChg chg="mod">
          <ac:chgData name="Nick Vargas Vila" userId="1c982030-5de6-444d-9b60-5ad8aae3ce51" providerId="ADAL" clId="{18E23F0D-8278-4197-B130-8999C997DDB9}" dt="2019-09-17T22:31:24.976" v="580" actId="6549"/>
          <ac:spMkLst>
            <pc:docMk/>
            <pc:sldMk cId="1835774455" sldId="437"/>
            <ac:spMk id="4" creationId="{8C61C740-C1BD-4371-8F74-7BBB734FC5EB}"/>
          </ac:spMkLst>
        </pc:spChg>
      </pc:sldChg>
      <pc:sldChg chg="modSp ord">
        <pc:chgData name="Nick Vargas Vila" userId="1c982030-5de6-444d-9b60-5ad8aae3ce51" providerId="ADAL" clId="{18E23F0D-8278-4197-B130-8999C997DDB9}" dt="2019-09-17T18:41:36.644" v="558" actId="6549"/>
        <pc:sldMkLst>
          <pc:docMk/>
          <pc:sldMk cId="1035602891" sldId="439"/>
        </pc:sldMkLst>
        <pc:spChg chg="mod">
          <ac:chgData name="Nick Vargas Vila" userId="1c982030-5de6-444d-9b60-5ad8aae3ce51" providerId="ADAL" clId="{18E23F0D-8278-4197-B130-8999C997DDB9}" dt="2019-09-17T18:41:36.644" v="558" actId="6549"/>
          <ac:spMkLst>
            <pc:docMk/>
            <pc:sldMk cId="1035602891" sldId="439"/>
            <ac:spMk id="4" creationId="{F93D070B-1559-495E-9C35-5099C4CE4183}"/>
          </ac:spMkLst>
        </pc:spChg>
      </pc:sldChg>
      <pc:sldChg chg="ord">
        <pc:chgData name="Nick Vargas Vila" userId="1c982030-5de6-444d-9b60-5ad8aae3ce51" providerId="ADAL" clId="{18E23F0D-8278-4197-B130-8999C997DDB9}" dt="2019-09-17T18:22:50.857" v="0"/>
        <pc:sldMkLst>
          <pc:docMk/>
          <pc:sldMk cId="3298805087" sldId="1933"/>
        </pc:sldMkLst>
      </pc:sldChg>
      <pc:sldChg chg="addSp delSp modSp ord">
        <pc:chgData name="Nick Vargas Vila" userId="1c982030-5de6-444d-9b60-5ad8aae3ce51" providerId="ADAL" clId="{18E23F0D-8278-4197-B130-8999C997DDB9}" dt="2019-09-17T22:32:35.431" v="589" actId="207"/>
        <pc:sldMkLst>
          <pc:docMk/>
          <pc:sldMk cId="2009966547" sldId="1935"/>
        </pc:sldMkLst>
        <pc:spChg chg="add mod">
          <ac:chgData name="Nick Vargas Vila" userId="1c982030-5de6-444d-9b60-5ad8aae3ce51" providerId="ADAL" clId="{18E23F0D-8278-4197-B130-8999C997DDB9}" dt="2019-09-17T22:32:35.431" v="589" actId="207"/>
          <ac:spMkLst>
            <pc:docMk/>
            <pc:sldMk cId="2009966547" sldId="1935"/>
            <ac:spMk id="5" creationId="{AB1828F2-58C9-453D-8892-0060022C3E90}"/>
          </ac:spMkLst>
        </pc:spChg>
        <pc:spChg chg="add del mod">
          <ac:chgData name="Nick Vargas Vila" userId="1c982030-5de6-444d-9b60-5ad8aae3ce51" providerId="ADAL" clId="{18E23F0D-8278-4197-B130-8999C997DDB9}" dt="2019-09-17T22:32:11.679" v="586"/>
          <ac:spMkLst>
            <pc:docMk/>
            <pc:sldMk cId="2009966547" sldId="1935"/>
            <ac:spMk id="27" creationId="{08FF68D4-2EDA-4AB2-A5FD-A6D393583BB9}"/>
          </ac:spMkLst>
        </pc:spChg>
      </pc:sldChg>
      <pc:sldChg chg="addSp delSp modSp ord">
        <pc:chgData name="Nick Vargas Vila" userId="1c982030-5de6-444d-9b60-5ad8aae3ce51" providerId="ADAL" clId="{18E23F0D-8278-4197-B130-8999C997DDB9}" dt="2019-09-17T22:59:22.421" v="1690" actId="1076"/>
        <pc:sldMkLst>
          <pc:docMk/>
          <pc:sldMk cId="1014587135" sldId="1951"/>
        </pc:sldMkLst>
        <pc:spChg chg="mod">
          <ac:chgData name="Nick Vargas Vila" userId="1c982030-5de6-444d-9b60-5ad8aae3ce51" providerId="ADAL" clId="{18E23F0D-8278-4197-B130-8999C997DDB9}" dt="2019-09-17T22:59:02.691" v="1686" actId="20577"/>
          <ac:spMkLst>
            <pc:docMk/>
            <pc:sldMk cId="1014587135" sldId="1951"/>
            <ac:spMk id="2" creationId="{C0780AA0-1802-47CF-B11A-E595ED02E0D5}"/>
          </ac:spMkLst>
        </pc:spChg>
        <pc:spChg chg="mod">
          <ac:chgData name="Nick Vargas Vila" userId="1c982030-5de6-444d-9b60-5ad8aae3ce51" providerId="ADAL" clId="{18E23F0D-8278-4197-B130-8999C997DDB9}" dt="2019-09-17T22:59:16.781" v="1688" actId="1076"/>
          <ac:spMkLst>
            <pc:docMk/>
            <pc:sldMk cId="1014587135" sldId="1951"/>
            <ac:spMk id="3" creationId="{5456EA36-6FE8-41A6-9FE1-C412D7607571}"/>
          </ac:spMkLst>
        </pc:spChg>
        <pc:spChg chg="mod">
          <ac:chgData name="Nick Vargas Vila" userId="1c982030-5de6-444d-9b60-5ad8aae3ce51" providerId="ADAL" clId="{18E23F0D-8278-4197-B130-8999C997DDB9}" dt="2019-09-17T22:59:22.421" v="1690" actId="1076"/>
          <ac:spMkLst>
            <pc:docMk/>
            <pc:sldMk cId="1014587135" sldId="1951"/>
            <ac:spMk id="4" creationId="{ECCB79A7-A649-4AEF-8B58-09E23C7226E5}"/>
          </ac:spMkLst>
        </pc:spChg>
        <pc:spChg chg="mod">
          <ac:chgData name="Nick Vargas Vila" userId="1c982030-5de6-444d-9b60-5ad8aae3ce51" providerId="ADAL" clId="{18E23F0D-8278-4197-B130-8999C997DDB9}" dt="2019-09-17T22:59:20.229" v="1689" actId="1076"/>
          <ac:spMkLst>
            <pc:docMk/>
            <pc:sldMk cId="1014587135" sldId="1951"/>
            <ac:spMk id="6" creationId="{45CBFF9B-FAF6-42D6-B47B-26EF724EC329}"/>
          </ac:spMkLst>
        </pc:spChg>
        <pc:spChg chg="add mod">
          <ac:chgData name="Nick Vargas Vila" userId="1c982030-5de6-444d-9b60-5ad8aae3ce51" providerId="ADAL" clId="{18E23F0D-8278-4197-B130-8999C997DDB9}" dt="2019-09-17T18:29:02.352" v="245" actId="20577"/>
          <ac:spMkLst>
            <pc:docMk/>
            <pc:sldMk cId="1014587135" sldId="1951"/>
            <ac:spMk id="50" creationId="{7CE628AF-7CAC-44A4-9281-DE98D609DCFB}"/>
          </ac:spMkLst>
        </pc:spChg>
        <pc:cxnChg chg="mod">
          <ac:chgData name="Nick Vargas Vila" userId="1c982030-5de6-444d-9b60-5ad8aae3ce51" providerId="ADAL" clId="{18E23F0D-8278-4197-B130-8999C997DDB9}" dt="2019-09-17T22:59:16.781" v="1688" actId="1076"/>
          <ac:cxnSpMkLst>
            <pc:docMk/>
            <pc:sldMk cId="1014587135" sldId="1951"/>
            <ac:cxnSpMk id="14" creationId="{EEFE11D7-B33E-4E3B-94B6-47B401089A75}"/>
          </ac:cxnSpMkLst>
        </pc:cxnChg>
        <pc:cxnChg chg="mod">
          <ac:chgData name="Nick Vargas Vila" userId="1c982030-5de6-444d-9b60-5ad8aae3ce51" providerId="ADAL" clId="{18E23F0D-8278-4197-B130-8999C997DDB9}" dt="2019-09-17T22:59:20.229" v="1689" actId="1076"/>
          <ac:cxnSpMkLst>
            <pc:docMk/>
            <pc:sldMk cId="1014587135" sldId="1951"/>
            <ac:cxnSpMk id="17" creationId="{D4D18B66-115D-4852-9B06-8187463BEF19}"/>
          </ac:cxnSpMkLst>
        </pc:cxnChg>
        <pc:cxnChg chg="del mod">
          <ac:chgData name="Nick Vargas Vila" userId="1c982030-5de6-444d-9b60-5ad8aae3ce51" providerId="ADAL" clId="{18E23F0D-8278-4197-B130-8999C997DDB9}" dt="2019-09-17T18:26:48.999" v="72" actId="478"/>
          <ac:cxnSpMkLst>
            <pc:docMk/>
            <pc:sldMk cId="1014587135" sldId="1951"/>
            <ac:cxnSpMk id="20" creationId="{A9ED8794-A332-41F9-B9B4-436D08279F2F}"/>
          </ac:cxnSpMkLst>
        </pc:cxnChg>
        <pc:cxnChg chg="mod">
          <ac:chgData name="Nick Vargas Vila" userId="1c982030-5de6-444d-9b60-5ad8aae3ce51" providerId="ADAL" clId="{18E23F0D-8278-4197-B130-8999C997DDB9}" dt="2019-09-17T22:59:22.421" v="1690" actId="1076"/>
          <ac:cxnSpMkLst>
            <pc:docMk/>
            <pc:sldMk cId="1014587135" sldId="1951"/>
            <ac:cxnSpMk id="31" creationId="{C6593578-1B5A-4653-820F-066897A6DCFD}"/>
          </ac:cxnSpMkLst>
        </pc:cxnChg>
      </pc:sldChg>
      <pc:sldChg chg="ord">
        <pc:chgData name="Nick Vargas Vila" userId="1c982030-5de6-444d-9b60-5ad8aae3ce51" providerId="ADAL" clId="{18E23F0D-8278-4197-B130-8999C997DDB9}" dt="2019-09-17T18:22:50.857" v="0"/>
        <pc:sldMkLst>
          <pc:docMk/>
          <pc:sldMk cId="2605375569" sldId="1952"/>
        </pc:sldMkLst>
      </pc:sldChg>
      <pc:sldChg chg="modSp add">
        <pc:chgData name="Nick Vargas Vila" userId="1c982030-5de6-444d-9b60-5ad8aae3ce51" providerId="ADAL" clId="{18E23F0D-8278-4197-B130-8999C997DDB9}" dt="2019-09-17T18:23:31.889" v="44" actId="20577"/>
        <pc:sldMkLst>
          <pc:docMk/>
          <pc:sldMk cId="714825820" sldId="1956"/>
        </pc:sldMkLst>
        <pc:spChg chg="mod">
          <ac:chgData name="Nick Vargas Vila" userId="1c982030-5de6-444d-9b60-5ad8aae3ce51" providerId="ADAL" clId="{18E23F0D-8278-4197-B130-8999C997DDB9}" dt="2019-09-17T18:23:31.889" v="44" actId="20577"/>
          <ac:spMkLst>
            <pc:docMk/>
            <pc:sldMk cId="714825820" sldId="1956"/>
            <ac:spMk id="4" creationId="{8C61C740-C1BD-4371-8F74-7BBB734FC5EB}"/>
          </ac:spMkLst>
        </pc:spChg>
      </pc:sldChg>
      <pc:sldChg chg="addSp delSp modSp add del">
        <pc:chgData name="Nick Vargas Vila" userId="1c982030-5de6-444d-9b60-5ad8aae3ce51" providerId="ADAL" clId="{18E23F0D-8278-4197-B130-8999C997DDB9}" dt="2019-09-17T18:23:12.677" v="4" actId="47"/>
        <pc:sldMkLst>
          <pc:docMk/>
          <pc:sldMk cId="4153773230" sldId="1956"/>
        </pc:sldMkLst>
        <pc:spChg chg="del">
          <ac:chgData name="Nick Vargas Vila" userId="1c982030-5de6-444d-9b60-5ad8aae3ce51" providerId="ADAL" clId="{18E23F0D-8278-4197-B130-8999C997DDB9}" dt="2019-09-17T18:22:55.681" v="2"/>
          <ac:spMkLst>
            <pc:docMk/>
            <pc:sldMk cId="4153773230" sldId="1956"/>
            <ac:spMk id="2" creationId="{956F8120-6FC9-4685-BCC4-4D521357329D}"/>
          </ac:spMkLst>
        </pc:spChg>
        <pc:spChg chg="add del mod">
          <ac:chgData name="Nick Vargas Vila" userId="1c982030-5de6-444d-9b60-5ad8aae3ce51" providerId="ADAL" clId="{18E23F0D-8278-4197-B130-8999C997DDB9}" dt="2019-09-17T18:23:00.336" v="3"/>
          <ac:spMkLst>
            <pc:docMk/>
            <pc:sldMk cId="4153773230" sldId="1956"/>
            <ac:spMk id="3" creationId="{36C44FF5-D3D1-45EB-A288-3F16CC646DC7}"/>
          </ac:spMkLst>
        </pc:spChg>
      </pc:sldChg>
      <pc:sldChg chg="add del">
        <pc:chgData name="Nick Vargas Vila" userId="1c982030-5de6-444d-9b60-5ad8aae3ce51" providerId="ADAL" clId="{18E23F0D-8278-4197-B130-8999C997DDB9}" dt="2019-09-17T18:23:17.408" v="6"/>
        <pc:sldMkLst>
          <pc:docMk/>
          <pc:sldMk cId="4162526266" sldId="1956"/>
        </pc:sldMkLst>
      </pc:sldChg>
      <pc:sldChg chg="modSp add">
        <pc:chgData name="Nick Vargas Vila" userId="1c982030-5de6-444d-9b60-5ad8aae3ce51" providerId="ADAL" clId="{18E23F0D-8278-4197-B130-8999C997DDB9}" dt="2019-09-17T22:39:32.009" v="782" actId="20577"/>
        <pc:sldMkLst>
          <pc:docMk/>
          <pc:sldMk cId="429610914" sldId="1957"/>
        </pc:sldMkLst>
        <pc:spChg chg="mod">
          <ac:chgData name="Nick Vargas Vila" userId="1c982030-5de6-444d-9b60-5ad8aae3ce51" providerId="ADAL" clId="{18E23F0D-8278-4197-B130-8999C997DDB9}" dt="2019-09-17T22:39:32.009" v="782" actId="20577"/>
          <ac:spMkLst>
            <pc:docMk/>
            <pc:sldMk cId="429610914" sldId="1957"/>
            <ac:spMk id="4" creationId="{8C61C740-C1BD-4371-8F74-7BBB734FC5EB}"/>
          </ac:spMkLst>
        </pc:spChg>
      </pc:sldChg>
      <pc:sldChg chg="add del">
        <pc:chgData name="Nick Vargas Vila" userId="1c982030-5de6-444d-9b60-5ad8aae3ce51" providerId="ADAL" clId="{18E23F0D-8278-4197-B130-8999C997DDB9}" dt="2019-09-17T18:27:14.220" v="78"/>
        <pc:sldMkLst>
          <pc:docMk/>
          <pc:sldMk cId="2965289518" sldId="1957"/>
        </pc:sldMkLst>
      </pc:sldChg>
      <pc:sldChg chg="modSp add del ord">
        <pc:chgData name="Nick Vargas Vila" userId="1c982030-5de6-444d-9b60-5ad8aae3ce51" providerId="ADAL" clId="{18E23F0D-8278-4197-B130-8999C997DDB9}" dt="2019-09-17T22:55:52.977" v="1676" actId="20577"/>
        <pc:sldMkLst>
          <pc:docMk/>
          <pc:sldMk cId="990300903" sldId="1958"/>
        </pc:sldMkLst>
        <pc:spChg chg="mod">
          <ac:chgData name="Nick Vargas Vila" userId="1c982030-5de6-444d-9b60-5ad8aae3ce51" providerId="ADAL" clId="{18E23F0D-8278-4197-B130-8999C997DDB9}" dt="2019-09-17T22:47:39.536" v="1094" actId="20577"/>
          <ac:spMkLst>
            <pc:docMk/>
            <pc:sldMk cId="990300903" sldId="1958"/>
            <ac:spMk id="2" creationId="{69AEB2B0-D6EB-47C4-83AA-98ABF1CB9A2A}"/>
          </ac:spMkLst>
        </pc:spChg>
        <pc:spChg chg="mod">
          <ac:chgData name="Nick Vargas Vila" userId="1c982030-5de6-444d-9b60-5ad8aae3ce51" providerId="ADAL" clId="{18E23F0D-8278-4197-B130-8999C997DDB9}" dt="2019-09-17T22:55:52.977" v="1676" actId="20577"/>
          <ac:spMkLst>
            <pc:docMk/>
            <pc:sldMk cId="990300903" sldId="1958"/>
            <ac:spMk id="3" creationId="{89335BAB-8C69-40A5-9ACB-CAA4C3031F8E}"/>
          </ac:spMkLst>
        </pc:spChg>
      </pc:sldChg>
      <pc:sldChg chg="add del">
        <pc:chgData name="Nick Vargas Vila" userId="1c982030-5de6-444d-9b60-5ad8aae3ce51" providerId="ADAL" clId="{18E23F0D-8278-4197-B130-8999C997DDB9}" dt="2019-09-17T18:27:33.470" v="104"/>
        <pc:sldMkLst>
          <pc:docMk/>
          <pc:sldMk cId="1546413098" sldId="1958"/>
        </pc:sldMkLst>
      </pc:sldChg>
      <pc:sldChg chg="add del">
        <pc:chgData name="Nick Vargas Vila" userId="1c982030-5de6-444d-9b60-5ad8aae3ce51" providerId="ADAL" clId="{18E23F0D-8278-4197-B130-8999C997DDB9}" dt="2019-09-17T18:27:28.544" v="102"/>
        <pc:sldMkLst>
          <pc:docMk/>
          <pc:sldMk cId="2333011751" sldId="1958"/>
        </pc:sldMkLst>
      </pc:sldChg>
      <pc:sldChg chg="modSp add">
        <pc:chgData name="Nick Vargas Vila" userId="1c982030-5de6-444d-9b60-5ad8aae3ce51" providerId="ADAL" clId="{18E23F0D-8278-4197-B130-8999C997DDB9}" dt="2019-09-17T18:30:32.620" v="483" actId="20577"/>
        <pc:sldMkLst>
          <pc:docMk/>
          <pc:sldMk cId="2144784123" sldId="1959"/>
        </pc:sldMkLst>
        <pc:spChg chg="mod">
          <ac:chgData name="Nick Vargas Vila" userId="1c982030-5de6-444d-9b60-5ad8aae3ce51" providerId="ADAL" clId="{18E23F0D-8278-4197-B130-8999C997DDB9}" dt="2019-09-17T18:28:18.890" v="204" actId="20577"/>
          <ac:spMkLst>
            <pc:docMk/>
            <pc:sldMk cId="2144784123" sldId="1959"/>
            <ac:spMk id="2" creationId="{69AEB2B0-D6EB-47C4-83AA-98ABF1CB9A2A}"/>
          </ac:spMkLst>
        </pc:spChg>
        <pc:spChg chg="mod">
          <ac:chgData name="Nick Vargas Vila" userId="1c982030-5de6-444d-9b60-5ad8aae3ce51" providerId="ADAL" clId="{18E23F0D-8278-4197-B130-8999C997DDB9}" dt="2019-09-17T18:30:32.620" v="483" actId="20577"/>
          <ac:spMkLst>
            <pc:docMk/>
            <pc:sldMk cId="2144784123" sldId="1959"/>
            <ac:spMk id="3" creationId="{89335BAB-8C69-40A5-9ACB-CAA4C3031F8E}"/>
          </ac:spMkLst>
        </pc:spChg>
      </pc:sldChg>
      <pc:sldChg chg="add del">
        <pc:chgData name="Nick Vargas Vila" userId="1c982030-5de6-444d-9b60-5ad8aae3ce51" providerId="ADAL" clId="{18E23F0D-8278-4197-B130-8999C997DDB9}" dt="2019-09-17T18:27:50.388" v="136" actId="47"/>
        <pc:sldMkLst>
          <pc:docMk/>
          <pc:sldMk cId="3025530609" sldId="1959"/>
        </pc:sldMkLst>
      </pc:sldChg>
      <pc:sldChg chg="modSp add del ord">
        <pc:chgData name="Nick Vargas Vila" userId="1c982030-5de6-444d-9b60-5ad8aae3ce51" providerId="ADAL" clId="{18E23F0D-8278-4197-B130-8999C997DDB9}" dt="2019-09-17T18:28:08.779" v="170" actId="47"/>
        <pc:sldMkLst>
          <pc:docMk/>
          <pc:sldMk cId="3465738645" sldId="1959"/>
        </pc:sldMkLst>
        <pc:spChg chg="mod">
          <ac:chgData name="Nick Vargas Vila" userId="1c982030-5de6-444d-9b60-5ad8aae3ce51" providerId="ADAL" clId="{18E23F0D-8278-4197-B130-8999C997DDB9}" dt="2019-09-17T18:28:01.016" v="169" actId="20577"/>
          <ac:spMkLst>
            <pc:docMk/>
            <pc:sldMk cId="3465738645" sldId="1959"/>
            <ac:spMk id="2" creationId="{69AEB2B0-D6EB-47C4-83AA-98ABF1CB9A2A}"/>
          </ac:spMkLst>
        </pc:spChg>
      </pc:sldChg>
      <pc:sldChg chg="modSp add">
        <pc:chgData name="Nick Vargas Vila" userId="1c982030-5de6-444d-9b60-5ad8aae3ce51" providerId="ADAL" clId="{18E23F0D-8278-4197-B130-8999C997DDB9}" dt="2019-09-17T18:41:00.674" v="537" actId="20577"/>
        <pc:sldMkLst>
          <pc:docMk/>
          <pc:sldMk cId="2915887752" sldId="1960"/>
        </pc:sldMkLst>
        <pc:spChg chg="mod">
          <ac:chgData name="Nick Vargas Vila" userId="1c982030-5de6-444d-9b60-5ad8aae3ce51" providerId="ADAL" clId="{18E23F0D-8278-4197-B130-8999C997DDB9}" dt="2019-09-17T18:41:00.674" v="537" actId="20577"/>
          <ac:spMkLst>
            <pc:docMk/>
            <pc:sldMk cId="2915887752" sldId="1960"/>
            <ac:spMk id="4" creationId="{8C61C740-C1BD-4371-8F74-7BBB734FC5EB}"/>
          </ac:spMkLst>
        </pc:spChg>
      </pc:sldChg>
      <pc:sldChg chg="add del">
        <pc:chgData name="Nick Vargas Vila" userId="1c982030-5de6-444d-9b60-5ad8aae3ce51" providerId="ADAL" clId="{18E23F0D-8278-4197-B130-8999C997DDB9}" dt="2019-09-17T18:40:24.406" v="485" actId="47"/>
        <pc:sldMkLst>
          <pc:docMk/>
          <pc:sldMk cId="3445700293" sldId="1960"/>
        </pc:sldMkLst>
      </pc:sldChg>
      <pc:sldChg chg="add del">
        <pc:chgData name="Nick Vargas Vila" userId="1c982030-5de6-444d-9b60-5ad8aae3ce51" providerId="ADAL" clId="{18E23F0D-8278-4197-B130-8999C997DDB9}" dt="2019-09-17T18:40:41.842" v="522"/>
        <pc:sldMkLst>
          <pc:docMk/>
          <pc:sldMk cId="2722859333" sldId="1961"/>
        </pc:sldMkLst>
      </pc:sldChg>
      <pc:sldChg chg="modSp add">
        <pc:chgData name="Nick Vargas Vila" userId="1c982030-5de6-444d-9b60-5ad8aae3ce51" providerId="ADAL" clId="{18E23F0D-8278-4197-B130-8999C997DDB9}" dt="2019-09-17T18:40:45.031" v="535" actId="20577"/>
        <pc:sldMkLst>
          <pc:docMk/>
          <pc:sldMk cId="3659482023" sldId="1961"/>
        </pc:sldMkLst>
        <pc:spChg chg="mod">
          <ac:chgData name="Nick Vargas Vila" userId="1c982030-5de6-444d-9b60-5ad8aae3ce51" providerId="ADAL" clId="{18E23F0D-8278-4197-B130-8999C997DDB9}" dt="2019-09-17T18:40:45.031" v="535" actId="20577"/>
          <ac:spMkLst>
            <pc:docMk/>
            <pc:sldMk cId="3659482023" sldId="1961"/>
            <ac:spMk id="4" creationId="{8C61C740-C1BD-4371-8F74-7BBB734FC5EB}"/>
          </ac:spMkLst>
        </pc:spChg>
      </pc:sldChg>
      <pc:sldChg chg="modSp add del">
        <pc:chgData name="Nick Vargas Vila" userId="1c982030-5de6-444d-9b60-5ad8aae3ce51" providerId="ADAL" clId="{18E23F0D-8278-4197-B130-8999C997DDB9}" dt="2019-09-17T22:33:58.755" v="598" actId="2696"/>
        <pc:sldMkLst>
          <pc:docMk/>
          <pc:sldMk cId="2141041769" sldId="1963"/>
        </pc:sldMkLst>
        <pc:spChg chg="mod">
          <ac:chgData name="Nick Vargas Vila" userId="1c982030-5de6-444d-9b60-5ad8aae3ce51" providerId="ADAL" clId="{18E23F0D-8278-4197-B130-8999C997DDB9}" dt="2019-09-17T22:33:55.764" v="597" actId="20577"/>
          <ac:spMkLst>
            <pc:docMk/>
            <pc:sldMk cId="2141041769" sldId="1963"/>
            <ac:spMk id="2" creationId="{B62D3B7F-63A4-4CD7-8CD0-1E62A76B6A96}"/>
          </ac:spMkLst>
        </pc:spChg>
      </pc:sldChg>
      <pc:sldChg chg="modSp add del">
        <pc:chgData name="Nick Vargas Vila" userId="1c982030-5de6-444d-9b60-5ad8aae3ce51" providerId="ADAL" clId="{18E23F0D-8278-4197-B130-8999C997DDB9}" dt="2019-09-17T22:56:26.016" v="1677" actId="47"/>
        <pc:sldMkLst>
          <pc:docMk/>
          <pc:sldMk cId="3049472493" sldId="1963"/>
        </pc:sldMkLst>
        <pc:spChg chg="mod">
          <ac:chgData name="Nick Vargas Vila" userId="1c982030-5de6-444d-9b60-5ad8aae3ce51" providerId="ADAL" clId="{18E23F0D-8278-4197-B130-8999C997DDB9}" dt="2019-09-17T22:38:43.143" v="694" actId="20577"/>
          <ac:spMkLst>
            <pc:docMk/>
            <pc:sldMk cId="3049472493" sldId="1963"/>
            <ac:spMk id="2" creationId="{69AEB2B0-D6EB-47C4-83AA-98ABF1CB9A2A}"/>
          </ac:spMkLst>
        </pc:spChg>
        <pc:spChg chg="mod">
          <ac:chgData name="Nick Vargas Vila" userId="1c982030-5de6-444d-9b60-5ad8aae3ce51" providerId="ADAL" clId="{18E23F0D-8278-4197-B130-8999C997DDB9}" dt="2019-09-17T22:38:51.027" v="730" actId="20577"/>
          <ac:spMkLst>
            <pc:docMk/>
            <pc:sldMk cId="3049472493" sldId="1963"/>
            <ac:spMk id="3" creationId="{89335BAB-8C69-40A5-9ACB-CAA4C3031F8E}"/>
          </ac:spMkLst>
        </pc:spChg>
      </pc:sldChg>
      <pc:sldChg chg="modSp add del">
        <pc:chgData name="Nick Vargas Vila" userId="1c982030-5de6-444d-9b60-5ad8aae3ce51" providerId="ADAL" clId="{18E23F0D-8278-4197-B130-8999C997DDB9}" dt="2019-09-17T22:39:01.177" v="742" actId="47"/>
        <pc:sldMkLst>
          <pc:docMk/>
          <pc:sldMk cId="2132162693" sldId="1964"/>
        </pc:sldMkLst>
        <pc:spChg chg="mod">
          <ac:chgData name="Nick Vargas Vila" userId="1c982030-5de6-444d-9b60-5ad8aae3ce51" providerId="ADAL" clId="{18E23F0D-8278-4197-B130-8999C997DDB9}" dt="2019-09-17T22:38:58.856" v="741" actId="20577"/>
          <ac:spMkLst>
            <pc:docMk/>
            <pc:sldMk cId="2132162693" sldId="1964"/>
            <ac:spMk id="2" creationId="{67194963-B3B1-4FAB-9EE5-27711EEB7A75}"/>
          </ac:spMkLst>
        </pc:spChg>
      </pc:sldChg>
      <pc:sldChg chg="add del">
        <pc:chgData name="Nick Vargas Vila" userId="1c982030-5de6-444d-9b60-5ad8aae3ce51" providerId="ADAL" clId="{18E23F0D-8278-4197-B130-8999C997DDB9}" dt="2019-09-17T22:39:36.511" v="784"/>
        <pc:sldMkLst>
          <pc:docMk/>
          <pc:sldMk cId="2932650068" sldId="1964"/>
        </pc:sldMkLst>
      </pc:sldChg>
      <pc:sldChg chg="add">
        <pc:chgData name="Nick Vargas Vila" userId="1c982030-5de6-444d-9b60-5ad8aae3ce51" providerId="ADAL" clId="{18E23F0D-8278-4197-B130-8999C997DDB9}" dt="2019-09-17T22:39:37.470" v="785"/>
        <pc:sldMkLst>
          <pc:docMk/>
          <pc:sldMk cId="4051490796" sldId="1964"/>
        </pc:sldMkLst>
      </pc:sldChg>
      <pc:sldChg chg="modSp add del">
        <pc:chgData name="Nick Vargas Vila" userId="1c982030-5de6-444d-9b60-5ad8aae3ce51" providerId="ADAL" clId="{18E23F0D-8278-4197-B130-8999C997DDB9}" dt="2019-09-17T22:54:27.628" v="1400" actId="47"/>
        <pc:sldMkLst>
          <pc:docMk/>
          <pc:sldMk cId="1714747969" sldId="1965"/>
        </pc:sldMkLst>
        <pc:spChg chg="mod">
          <ac:chgData name="Nick Vargas Vila" userId="1c982030-5de6-444d-9b60-5ad8aae3ce51" providerId="ADAL" clId="{18E23F0D-8278-4197-B130-8999C997DDB9}" dt="2019-09-17T22:49:06.387" v="1398" actId="20577"/>
          <ac:spMkLst>
            <pc:docMk/>
            <pc:sldMk cId="1714747969" sldId="1965"/>
            <ac:spMk id="2" creationId="{69AEB2B0-D6EB-47C4-83AA-98ABF1CB9A2A}"/>
          </ac:spMkLst>
        </pc:spChg>
        <pc:spChg chg="mod">
          <ac:chgData name="Nick Vargas Vila" userId="1c982030-5de6-444d-9b60-5ad8aae3ce51" providerId="ADAL" clId="{18E23F0D-8278-4197-B130-8999C997DDB9}" dt="2019-09-17T22:49:09.981" v="1399" actId="6549"/>
          <ac:spMkLst>
            <pc:docMk/>
            <pc:sldMk cId="1714747969" sldId="1965"/>
            <ac:spMk id="3" creationId="{89335BAB-8C69-40A5-9ACB-CAA4C3031F8E}"/>
          </ac:spMkLst>
        </pc:spChg>
      </pc:sldChg>
      <pc:sldChg chg="add del">
        <pc:chgData name="Nick Vargas Vila" userId="1c982030-5de6-444d-9b60-5ad8aae3ce51" providerId="ADAL" clId="{18E23F0D-8278-4197-B130-8999C997DDB9}" dt="2019-09-17T22:49:00.715" v="1386" actId="47"/>
        <pc:sldMkLst>
          <pc:docMk/>
          <pc:sldMk cId="2070697508" sldId="1965"/>
        </pc:sldMkLst>
      </pc:sldChg>
      <pc:sldMasterChg chg="delSldLayout">
        <pc:chgData name="Nick Vargas Vila" userId="1c982030-5de6-444d-9b60-5ad8aae3ce51" providerId="ADAL" clId="{18E23F0D-8278-4197-B130-8999C997DDB9}" dt="2019-09-17T18:28:08.779" v="170" actId="47"/>
        <pc:sldMasterMkLst>
          <pc:docMk/>
          <pc:sldMasterMk cId="1962464170" sldId="2147483664"/>
        </pc:sldMasterMkLst>
        <pc:sldLayoutChg chg="del">
          <pc:chgData name="Nick Vargas Vila" userId="1c982030-5de6-444d-9b60-5ad8aae3ce51" providerId="ADAL" clId="{18E23F0D-8278-4197-B130-8999C997DDB9}" dt="2019-09-17T18:28:08.779" v="170" actId="47"/>
          <pc:sldLayoutMkLst>
            <pc:docMk/>
            <pc:sldMasterMk cId="1962464170" sldId="2147483664"/>
            <pc:sldLayoutMk cId="3993418780" sldId="2147483842"/>
          </pc:sldLayoutMkLst>
        </pc:sldLayoutChg>
      </pc:sldMasterChg>
    </pc:docChg>
  </pc:docChgLst>
  <pc:docChgLst>
    <pc:chgData name="Ethan Irons" userId="6f6e2f01-ea19-4a4a-bc47-1e970a349fc0" providerId="ADAL" clId="{882768CF-CA50-46CA-BE71-34A23B894D85}"/>
    <pc:docChg chg="modSld">
      <pc:chgData name="Ethan Irons" userId="6f6e2f01-ea19-4a4a-bc47-1e970a349fc0" providerId="ADAL" clId="{882768CF-CA50-46CA-BE71-34A23B894D85}" dt="2022-03-04T19:48:19.627" v="10" actId="20577"/>
      <pc:docMkLst>
        <pc:docMk/>
      </pc:docMkLst>
      <pc:sldChg chg="modSp mod">
        <pc:chgData name="Ethan Irons" userId="6f6e2f01-ea19-4a4a-bc47-1e970a349fc0" providerId="ADAL" clId="{882768CF-CA50-46CA-BE71-34A23B894D85}" dt="2022-03-04T19:48:19.627" v="10" actId="20577"/>
        <pc:sldMkLst>
          <pc:docMk/>
          <pc:sldMk cId="1325058836" sldId="256"/>
        </pc:sldMkLst>
        <pc:spChg chg="mod">
          <ac:chgData name="Ethan Irons" userId="6f6e2f01-ea19-4a4a-bc47-1e970a349fc0" providerId="ADAL" clId="{882768CF-CA50-46CA-BE71-34A23B894D85}" dt="2022-03-04T19:48:19.627" v="10" actId="20577"/>
          <ac:spMkLst>
            <pc:docMk/>
            <pc:sldMk cId="1325058836" sldId="256"/>
            <ac:spMk id="4" creationId="{91619AAB-5650-4AAE-A673-6FD33547BDB2}"/>
          </ac:spMkLst>
        </pc:spChg>
      </pc:sldChg>
    </pc:docChg>
  </pc:docChgLst>
  <pc:docChgLst>
    <pc:chgData name="Patrick David" userId="daa19269-4890-4d57-b830-4465cdaf32ca" providerId="ADAL" clId="{9605C8E3-5F5D-4FF0-B9E5-169147CAD201}"/>
    <pc:docChg chg="custSel modSld">
      <pc:chgData name="Patrick David" userId="daa19269-4890-4d57-b830-4465cdaf32ca" providerId="ADAL" clId="{9605C8E3-5F5D-4FF0-B9E5-169147CAD201}" dt="2019-08-27T01:31:35.434" v="113" actId="6549"/>
      <pc:docMkLst>
        <pc:docMk/>
      </pc:docMkLst>
      <pc:sldChg chg="addCm">
        <pc:chgData name="Patrick David" userId="daa19269-4890-4d57-b830-4465cdaf32ca" providerId="ADAL" clId="{9605C8E3-5F5D-4FF0-B9E5-169147CAD201}" dt="2019-08-27T01:26:54.302" v="0" actId="1589"/>
        <pc:sldMkLst>
          <pc:docMk/>
          <pc:sldMk cId="1076368552" sldId="276"/>
        </pc:sldMkLst>
      </pc:sldChg>
      <pc:sldChg chg="modSp">
        <pc:chgData name="Patrick David" userId="daa19269-4890-4d57-b830-4465cdaf32ca" providerId="ADAL" clId="{9605C8E3-5F5D-4FF0-B9E5-169147CAD201}" dt="2019-08-27T01:31:35.434" v="113" actId="6549"/>
        <pc:sldMkLst>
          <pc:docMk/>
          <pc:sldMk cId="425784805" sldId="392"/>
        </pc:sldMkLst>
        <pc:spChg chg="mod">
          <ac:chgData name="Patrick David" userId="daa19269-4890-4d57-b830-4465cdaf32ca" providerId="ADAL" clId="{9605C8E3-5F5D-4FF0-B9E5-169147CAD201}" dt="2019-08-27T01:31:35.434" v="113" actId="6549"/>
          <ac:spMkLst>
            <pc:docMk/>
            <pc:sldMk cId="425784805" sldId="392"/>
            <ac:spMk id="7" creationId="{FD3F4A81-7A55-4783-877D-8AAF96FCB506}"/>
          </ac:spMkLst>
        </pc:spChg>
      </pc:sldChg>
      <pc:sldChg chg="modSp">
        <pc:chgData name="Patrick David" userId="daa19269-4890-4d57-b830-4465cdaf32ca" providerId="ADAL" clId="{9605C8E3-5F5D-4FF0-B9E5-169147CAD201}" dt="2019-08-27T01:28:40.384" v="78" actId="20577"/>
        <pc:sldMkLst>
          <pc:docMk/>
          <pc:sldMk cId="1035602891" sldId="439"/>
        </pc:sldMkLst>
        <pc:graphicFrameChg chg="mod">
          <ac:chgData name="Patrick David" userId="daa19269-4890-4d57-b830-4465cdaf32ca" providerId="ADAL" clId="{9605C8E3-5F5D-4FF0-B9E5-169147CAD201}" dt="2019-08-27T01:28:40.384" v="78" actId="20577"/>
          <ac:graphicFrameMkLst>
            <pc:docMk/>
            <pc:sldMk cId="1035602891" sldId="439"/>
            <ac:graphicFrameMk id="8" creationId="{D0B327E9-3A06-4D31-B9C8-7011B98A452D}"/>
          </ac:graphicFrameMkLst>
        </pc:graphicFrameChg>
      </pc:sldChg>
      <pc:sldChg chg="modSp addCm">
        <pc:chgData name="Patrick David" userId="daa19269-4890-4d57-b830-4465cdaf32ca" providerId="ADAL" clId="{9605C8E3-5F5D-4FF0-B9E5-169147CAD201}" dt="2019-08-27T01:30:06.464" v="103" actId="1589"/>
        <pc:sldMkLst>
          <pc:docMk/>
          <pc:sldMk cId="594724242" sldId="1909"/>
        </pc:sldMkLst>
        <pc:spChg chg="mod">
          <ac:chgData name="Patrick David" userId="daa19269-4890-4d57-b830-4465cdaf32ca" providerId="ADAL" clId="{9605C8E3-5F5D-4FF0-B9E5-169147CAD201}" dt="2019-08-27T01:29:53.862" v="102" actId="20577"/>
          <ac:spMkLst>
            <pc:docMk/>
            <pc:sldMk cId="594724242" sldId="1909"/>
            <ac:spMk id="3" creationId="{7A2AAEDE-ED12-478B-B4F7-9C1E214F4008}"/>
          </ac:spMkLst>
        </pc:spChg>
      </pc:sldChg>
    </pc:docChg>
  </pc:docChgLst>
  <pc:docChgLst>
    <pc:chgData name="Darin Vassos" userId="4d36e8db-e5e8-45bb-ad99-b8dea074fc2f" providerId="ADAL" clId="{C6A39998-D529-4FC8-99D7-FFFE42313685}"/>
    <pc:docChg chg="delSld modSld">
      <pc:chgData name="Darin Vassos" userId="4d36e8db-e5e8-45bb-ad99-b8dea074fc2f" providerId="ADAL" clId="{C6A39998-D529-4FC8-99D7-FFFE42313685}" dt="2019-09-12T22:20:26.500" v="43" actId="20577"/>
      <pc:docMkLst>
        <pc:docMk/>
      </pc:docMkLst>
      <pc:sldChg chg="modSp">
        <pc:chgData name="Darin Vassos" userId="4d36e8db-e5e8-45bb-ad99-b8dea074fc2f" providerId="ADAL" clId="{C6A39998-D529-4FC8-99D7-FFFE42313685}" dt="2019-09-12T22:19:22.564" v="30" actId="20577"/>
        <pc:sldMkLst>
          <pc:docMk/>
          <pc:sldMk cId="1835774455" sldId="437"/>
        </pc:sldMkLst>
        <pc:spChg chg="mod">
          <ac:chgData name="Darin Vassos" userId="4d36e8db-e5e8-45bb-ad99-b8dea074fc2f" providerId="ADAL" clId="{C6A39998-D529-4FC8-99D7-FFFE42313685}" dt="2019-09-12T22:19:22.564" v="30" actId="20577"/>
          <ac:spMkLst>
            <pc:docMk/>
            <pc:sldMk cId="1835774455" sldId="437"/>
            <ac:spMk id="4" creationId="{8C61C740-C1BD-4371-8F74-7BBB734FC5EB}"/>
          </ac:spMkLst>
        </pc:spChg>
      </pc:sldChg>
      <pc:sldChg chg="modSp">
        <pc:chgData name="Darin Vassos" userId="4d36e8db-e5e8-45bb-ad99-b8dea074fc2f" providerId="ADAL" clId="{C6A39998-D529-4FC8-99D7-FFFE42313685}" dt="2019-09-12T22:20:26.500" v="43" actId="20577"/>
        <pc:sldMkLst>
          <pc:docMk/>
          <pc:sldMk cId="594724242" sldId="1909"/>
        </pc:sldMkLst>
        <pc:spChg chg="mod">
          <ac:chgData name="Darin Vassos" userId="4d36e8db-e5e8-45bb-ad99-b8dea074fc2f" providerId="ADAL" clId="{C6A39998-D529-4FC8-99D7-FFFE42313685}" dt="2019-09-12T22:20:26.500" v="43" actId="20577"/>
          <ac:spMkLst>
            <pc:docMk/>
            <pc:sldMk cId="594724242" sldId="1909"/>
            <ac:spMk id="23" creationId="{429F66B7-F1AC-4251-9520-8B2E5FC276CA}"/>
          </ac:spMkLst>
        </pc:spChg>
      </pc:sldChg>
      <pc:sldChg chg="del">
        <pc:chgData name="Darin Vassos" userId="4d36e8db-e5e8-45bb-ad99-b8dea074fc2f" providerId="ADAL" clId="{C6A39998-D529-4FC8-99D7-FFFE42313685}" dt="2019-09-12T22:19:53.959" v="31" actId="2696"/>
        <pc:sldMkLst>
          <pc:docMk/>
          <pc:sldMk cId="2299349581" sldId="1927"/>
        </pc:sldMkLst>
      </pc:sldChg>
    </pc:docChg>
  </pc:docChgLst>
  <pc:docChgLst>
    <pc:chgData name="Patrick David" userId="daa19269-4890-4d57-b830-4465cdaf32ca" providerId="ADAL" clId="{E4AFCFA8-DDBC-480E-A9DE-953429955034}"/>
    <pc:docChg chg="custSel modSld">
      <pc:chgData name="Patrick David" userId="daa19269-4890-4d57-b830-4465cdaf32ca" providerId="ADAL" clId="{E4AFCFA8-DDBC-480E-A9DE-953429955034}" dt="2019-10-08T14:27:54.300" v="1276" actId="20577"/>
      <pc:docMkLst>
        <pc:docMk/>
      </pc:docMkLst>
      <pc:sldChg chg="modSp">
        <pc:chgData name="Patrick David" userId="daa19269-4890-4d57-b830-4465cdaf32ca" providerId="ADAL" clId="{E4AFCFA8-DDBC-480E-A9DE-953429955034}" dt="2019-10-08T14:26:42.854" v="1261"/>
        <pc:sldMkLst>
          <pc:docMk/>
          <pc:sldMk cId="1325058836" sldId="256"/>
        </pc:sldMkLst>
        <pc:spChg chg="mod">
          <ac:chgData name="Patrick David" userId="daa19269-4890-4d57-b830-4465cdaf32ca" providerId="ADAL" clId="{E4AFCFA8-DDBC-480E-A9DE-953429955034}" dt="2019-10-08T14:26:42.854" v="1261"/>
          <ac:spMkLst>
            <pc:docMk/>
            <pc:sldMk cId="1325058836" sldId="256"/>
            <ac:spMk id="6" creationId="{00000000-0000-0000-0000-000000000000}"/>
          </ac:spMkLst>
        </pc:spChg>
      </pc:sldChg>
      <pc:sldChg chg="modSp mod">
        <pc:chgData name="Patrick David" userId="daa19269-4890-4d57-b830-4465cdaf32ca" providerId="ADAL" clId="{E4AFCFA8-DDBC-480E-A9DE-953429955034}" dt="2019-10-08T14:27:06.322" v="1269" actId="20577"/>
        <pc:sldMkLst>
          <pc:docMk/>
          <pc:sldMk cId="155120001" sldId="371"/>
        </pc:sldMkLst>
        <pc:spChg chg="mod">
          <ac:chgData name="Patrick David" userId="daa19269-4890-4d57-b830-4465cdaf32ca" providerId="ADAL" clId="{E4AFCFA8-DDBC-480E-A9DE-953429955034}" dt="2019-10-08T14:27:06.322" v="1269" actId="20577"/>
          <ac:spMkLst>
            <pc:docMk/>
            <pc:sldMk cId="155120001" sldId="371"/>
            <ac:spMk id="2" creationId="{00000000-0000-0000-0000-000000000000}"/>
          </ac:spMkLst>
        </pc:spChg>
        <pc:spChg chg="mod">
          <ac:chgData name="Patrick David" userId="daa19269-4890-4d57-b830-4465cdaf32ca" providerId="ADAL" clId="{E4AFCFA8-DDBC-480E-A9DE-953429955034}" dt="2019-10-07T20:56:57.982" v="1009" actId="207"/>
          <ac:spMkLst>
            <pc:docMk/>
            <pc:sldMk cId="155120001" sldId="371"/>
            <ac:spMk id="3" creationId="{00000000-0000-0000-0000-000000000000}"/>
          </ac:spMkLst>
        </pc:spChg>
        <pc:spChg chg="mod">
          <ac:chgData name="Patrick David" userId="daa19269-4890-4d57-b830-4465cdaf32ca" providerId="ADAL" clId="{E4AFCFA8-DDBC-480E-A9DE-953429955034}" dt="2019-10-08T14:26:56.765" v="1263" actId="20577"/>
          <ac:spMkLst>
            <pc:docMk/>
            <pc:sldMk cId="155120001" sldId="371"/>
            <ac:spMk id="4" creationId="{301D9D40-7C49-41B0-8DB2-AD0BADA1D716}"/>
          </ac:spMkLst>
        </pc:spChg>
      </pc:sldChg>
      <pc:sldChg chg="addSp modSp mod">
        <pc:chgData name="Patrick David" userId="daa19269-4890-4d57-b830-4465cdaf32ca" providerId="ADAL" clId="{E4AFCFA8-DDBC-480E-A9DE-953429955034}" dt="2019-10-08T14:27:54.300" v="1276" actId="20577"/>
        <pc:sldMkLst>
          <pc:docMk/>
          <pc:sldMk cId="1451367572" sldId="1945"/>
        </pc:sldMkLst>
        <pc:spChg chg="add mod">
          <ac:chgData name="Patrick David" userId="daa19269-4890-4d57-b830-4465cdaf32ca" providerId="ADAL" clId="{E4AFCFA8-DDBC-480E-A9DE-953429955034}" dt="2019-10-08T14:27:49.922" v="1275" actId="962"/>
          <ac:spMkLst>
            <pc:docMk/>
            <pc:sldMk cId="1451367572" sldId="1945"/>
            <ac:spMk id="4" creationId="{99C055F7-279E-40BD-ABDB-9FDFCDFE389A}"/>
          </ac:spMkLst>
        </pc:spChg>
        <pc:spChg chg="mod">
          <ac:chgData name="Patrick David" userId="daa19269-4890-4d57-b830-4465cdaf32ca" providerId="ADAL" clId="{E4AFCFA8-DDBC-480E-A9DE-953429955034}" dt="2019-10-08T14:27:54.300" v="1276" actId="20577"/>
          <ac:spMkLst>
            <pc:docMk/>
            <pc:sldMk cId="1451367572" sldId="1945"/>
            <ac:spMk id="24" creationId="{62478D2F-CD91-494B-B743-29A821A16A73}"/>
          </ac:spMkLst>
        </pc:spChg>
        <pc:picChg chg="add mod">
          <ac:chgData name="Patrick David" userId="daa19269-4890-4d57-b830-4465cdaf32ca" providerId="ADAL" clId="{E4AFCFA8-DDBC-480E-A9DE-953429955034}" dt="2019-10-08T14:27:49.922" v="1275" actId="962"/>
          <ac:picMkLst>
            <pc:docMk/>
            <pc:sldMk cId="1451367572" sldId="1945"/>
            <ac:picMk id="3" creationId="{CD5C2FB4-38D2-414D-B486-5FAC2B78DB72}"/>
          </ac:picMkLst>
        </pc:picChg>
      </pc:sldChg>
      <pc:sldChg chg="modSp mod">
        <pc:chgData name="Patrick David" userId="daa19269-4890-4d57-b830-4465cdaf32ca" providerId="ADAL" clId="{E4AFCFA8-DDBC-480E-A9DE-953429955034}" dt="2019-10-08T14:26:49.400" v="1262" actId="20577"/>
        <pc:sldMkLst>
          <pc:docMk/>
          <pc:sldMk cId="3262105239" sldId="1965"/>
        </pc:sldMkLst>
        <pc:spChg chg="mod">
          <ac:chgData name="Patrick David" userId="daa19269-4890-4d57-b830-4465cdaf32ca" providerId="ADAL" clId="{E4AFCFA8-DDBC-480E-A9DE-953429955034}" dt="2019-10-07T20:58:26.257" v="1260" actId="207"/>
          <ac:spMkLst>
            <pc:docMk/>
            <pc:sldMk cId="3262105239" sldId="1965"/>
            <ac:spMk id="3" creationId="{00000000-0000-0000-0000-000000000000}"/>
          </ac:spMkLst>
        </pc:spChg>
        <pc:spChg chg="mod">
          <ac:chgData name="Patrick David" userId="daa19269-4890-4d57-b830-4465cdaf32ca" providerId="ADAL" clId="{E4AFCFA8-DDBC-480E-A9DE-953429955034}" dt="2019-10-08T14:26:49.400" v="1262" actId="20577"/>
          <ac:spMkLst>
            <pc:docMk/>
            <pc:sldMk cId="3262105239" sldId="1965"/>
            <ac:spMk id="4" creationId="{301D9D40-7C49-41B0-8DB2-AD0BADA1D716}"/>
          </ac:spMkLst>
        </pc:spChg>
      </pc:sldChg>
      <pc:sldChg chg="modSp mod">
        <pc:chgData name="Patrick David" userId="daa19269-4890-4d57-b830-4465cdaf32ca" providerId="ADAL" clId="{E4AFCFA8-DDBC-480E-A9DE-953429955034}" dt="2019-10-08T14:27:18.642" v="1271" actId="6549"/>
        <pc:sldMkLst>
          <pc:docMk/>
          <pc:sldMk cId="2747456275" sldId="1971"/>
        </pc:sldMkLst>
        <pc:spChg chg="mod">
          <ac:chgData name="Patrick David" userId="daa19269-4890-4d57-b830-4465cdaf32ca" providerId="ADAL" clId="{E4AFCFA8-DDBC-480E-A9DE-953429955034}" dt="2019-10-07T20:56:03.466" v="913" actId="20577"/>
          <ac:spMkLst>
            <pc:docMk/>
            <pc:sldMk cId="2747456275" sldId="1971"/>
            <ac:spMk id="3" creationId="{00000000-0000-0000-0000-000000000000}"/>
          </ac:spMkLst>
        </pc:spChg>
        <pc:spChg chg="mod">
          <ac:chgData name="Patrick David" userId="daa19269-4890-4d57-b830-4465cdaf32ca" providerId="ADAL" clId="{E4AFCFA8-DDBC-480E-A9DE-953429955034}" dt="2019-10-08T14:27:18.642" v="1271" actId="6549"/>
          <ac:spMkLst>
            <pc:docMk/>
            <pc:sldMk cId="2747456275" sldId="1971"/>
            <ac:spMk id="4" creationId="{301D9D40-7C49-41B0-8DB2-AD0BADA1D716}"/>
          </ac:spMkLst>
        </pc:spChg>
      </pc:sldChg>
      <pc:sldChg chg="modSp mod">
        <pc:chgData name="Patrick David" userId="daa19269-4890-4d57-b830-4465cdaf32ca" providerId="ADAL" clId="{E4AFCFA8-DDBC-480E-A9DE-953429955034}" dt="2019-10-08T14:27:13.061" v="1270" actId="20577"/>
        <pc:sldMkLst>
          <pc:docMk/>
          <pc:sldMk cId="1867806669" sldId="1972"/>
        </pc:sldMkLst>
        <pc:spChg chg="mod">
          <ac:chgData name="Patrick David" userId="daa19269-4890-4d57-b830-4465cdaf32ca" providerId="ADAL" clId="{E4AFCFA8-DDBC-480E-A9DE-953429955034}" dt="2019-10-07T20:52:49.071" v="421" actId="207"/>
          <ac:spMkLst>
            <pc:docMk/>
            <pc:sldMk cId="1867806669" sldId="1972"/>
            <ac:spMk id="3" creationId="{00000000-0000-0000-0000-000000000000}"/>
          </ac:spMkLst>
        </pc:spChg>
        <pc:spChg chg="mod">
          <ac:chgData name="Patrick David" userId="daa19269-4890-4d57-b830-4465cdaf32ca" providerId="ADAL" clId="{E4AFCFA8-DDBC-480E-A9DE-953429955034}" dt="2019-10-08T14:27:13.061" v="1270" actId="20577"/>
          <ac:spMkLst>
            <pc:docMk/>
            <pc:sldMk cId="1867806669" sldId="1972"/>
            <ac:spMk id="4" creationId="{301D9D40-7C49-41B0-8DB2-AD0BADA1D716}"/>
          </ac:spMkLst>
        </pc:spChg>
      </pc:sldChg>
      <pc:sldChg chg="modSp mod">
        <pc:chgData name="Patrick David" userId="daa19269-4890-4d57-b830-4465cdaf32ca" providerId="ADAL" clId="{E4AFCFA8-DDBC-480E-A9DE-953429955034}" dt="2019-10-08T14:27:23.518" v="1272" actId="20577"/>
        <pc:sldMkLst>
          <pc:docMk/>
          <pc:sldMk cId="2413979799" sldId="1973"/>
        </pc:sldMkLst>
        <pc:spChg chg="mod">
          <ac:chgData name="Patrick David" userId="daa19269-4890-4d57-b830-4465cdaf32ca" providerId="ADAL" clId="{E4AFCFA8-DDBC-480E-A9DE-953429955034}" dt="2019-10-07T20:56:10.797" v="927" actId="20577"/>
          <ac:spMkLst>
            <pc:docMk/>
            <pc:sldMk cId="2413979799" sldId="1973"/>
            <ac:spMk id="3" creationId="{00000000-0000-0000-0000-000000000000}"/>
          </ac:spMkLst>
        </pc:spChg>
        <pc:spChg chg="mod">
          <ac:chgData name="Patrick David" userId="daa19269-4890-4d57-b830-4465cdaf32ca" providerId="ADAL" clId="{E4AFCFA8-DDBC-480E-A9DE-953429955034}" dt="2019-10-08T14:27:23.518" v="1272" actId="20577"/>
          <ac:spMkLst>
            <pc:docMk/>
            <pc:sldMk cId="2413979799" sldId="1973"/>
            <ac:spMk id="4" creationId="{301D9D40-7C49-41B0-8DB2-AD0BADA1D716}"/>
          </ac:spMkLst>
        </pc:spChg>
      </pc:sldChg>
    </pc:docChg>
  </pc:docChgLst>
  <pc:docChgLst>
    <pc:chgData name="Patrick David" userId="daa19269-4890-4d57-b830-4465cdaf32ca" providerId="ADAL" clId="{C6165136-CA78-4BCA-8487-D552E71DD683}"/>
    <pc:docChg chg="undo custSel addSld delSld modSld">
      <pc:chgData name="Patrick David" userId="daa19269-4890-4d57-b830-4465cdaf32ca" providerId="ADAL" clId="{C6165136-CA78-4BCA-8487-D552E71DD683}" dt="2019-06-06T15:06:53.034" v="854" actId="2696"/>
      <pc:docMkLst>
        <pc:docMk/>
      </pc:docMkLst>
      <pc:sldChg chg="del">
        <pc:chgData name="Patrick David" userId="daa19269-4890-4d57-b830-4465cdaf32ca" providerId="ADAL" clId="{C6165136-CA78-4BCA-8487-D552E71DD683}" dt="2019-06-06T14:36:18.416" v="550"/>
        <pc:sldMkLst>
          <pc:docMk/>
          <pc:sldMk cId="2617407295" sldId="319"/>
        </pc:sldMkLst>
      </pc:sldChg>
      <pc:sldChg chg="addSp modSp del modAnim">
        <pc:chgData name="Patrick David" userId="daa19269-4890-4d57-b830-4465cdaf32ca" providerId="ADAL" clId="{C6165136-CA78-4BCA-8487-D552E71DD683}" dt="2019-06-06T15:03:34.908" v="853"/>
        <pc:sldMkLst>
          <pc:docMk/>
          <pc:sldMk cId="425784805" sldId="392"/>
        </pc:sldMkLst>
        <pc:spChg chg="add mod">
          <ac:chgData name="Patrick David" userId="daa19269-4890-4d57-b830-4465cdaf32ca" providerId="ADAL" clId="{C6165136-CA78-4BCA-8487-D552E71DD683}" dt="2019-06-06T15:00:32.792" v="821" actId="207"/>
          <ac:spMkLst>
            <pc:docMk/>
            <pc:sldMk cId="425784805" sldId="392"/>
            <ac:spMk id="2" creationId="{B0933E5D-E87E-4FF8-9A86-386A4A211D27}"/>
          </ac:spMkLst>
        </pc:spChg>
        <pc:spChg chg="mod">
          <ac:chgData name="Patrick David" userId="daa19269-4890-4d57-b830-4465cdaf32ca" providerId="ADAL" clId="{C6165136-CA78-4BCA-8487-D552E71DD683}" dt="2019-06-06T14:41:05.301" v="564" actId="1076"/>
          <ac:spMkLst>
            <pc:docMk/>
            <pc:sldMk cId="425784805" sldId="392"/>
            <ac:spMk id="3" creationId="{00000000-0000-0000-0000-000000000000}"/>
          </ac:spMkLst>
        </pc:spChg>
        <pc:spChg chg="add mod">
          <ac:chgData name="Patrick David" userId="daa19269-4890-4d57-b830-4465cdaf32ca" providerId="ADAL" clId="{C6165136-CA78-4BCA-8487-D552E71DD683}" dt="2019-06-06T15:03:27.557" v="852" actId="1076"/>
          <ac:spMkLst>
            <pc:docMk/>
            <pc:sldMk cId="425784805" sldId="392"/>
            <ac:spMk id="5" creationId="{E8860CA6-494E-4397-983A-8FBE008B0D59}"/>
          </ac:spMkLst>
        </pc:spChg>
        <pc:spChg chg="add mod">
          <ac:chgData name="Patrick David" userId="daa19269-4890-4d57-b830-4465cdaf32ca" providerId="ADAL" clId="{C6165136-CA78-4BCA-8487-D552E71DD683}" dt="2019-06-06T15:03:21.983" v="851" actId="1076"/>
          <ac:spMkLst>
            <pc:docMk/>
            <pc:sldMk cId="425784805" sldId="392"/>
            <ac:spMk id="6" creationId="{50987A26-94A3-408F-9DA3-B959C82EE31D}"/>
          </ac:spMkLst>
        </pc:spChg>
        <pc:spChg chg="add mod">
          <ac:chgData name="Patrick David" userId="daa19269-4890-4d57-b830-4465cdaf32ca" providerId="ADAL" clId="{C6165136-CA78-4BCA-8487-D552E71DD683}" dt="2019-06-06T15:02:31.113" v="844" actId="1076"/>
          <ac:spMkLst>
            <pc:docMk/>
            <pc:sldMk cId="425784805" sldId="392"/>
            <ac:spMk id="7" creationId="{FD3F4A81-7A55-4783-877D-8AAF96FCB506}"/>
          </ac:spMkLst>
        </pc:spChg>
        <pc:graphicFrameChg chg="mod">
          <ac:chgData name="Patrick David" userId="daa19269-4890-4d57-b830-4465cdaf32ca" providerId="ADAL" clId="{C6165136-CA78-4BCA-8487-D552E71DD683}" dt="2019-06-06T15:02:39.971" v="845"/>
          <ac:graphicFrameMkLst>
            <pc:docMk/>
            <pc:sldMk cId="425784805" sldId="392"/>
            <ac:graphicFrameMk id="4" creationId="{00000000-0000-0000-0000-000000000000}"/>
          </ac:graphicFrameMkLst>
        </pc:graphicFrameChg>
      </pc:sldChg>
      <pc:sldChg chg="modSp">
        <pc:chgData name="Patrick David" userId="daa19269-4890-4d57-b830-4465cdaf32ca" providerId="ADAL" clId="{C6165136-CA78-4BCA-8487-D552E71DD683}" dt="2019-06-06T14:39:48.596" v="557" actId="1076"/>
        <pc:sldMkLst>
          <pc:docMk/>
          <pc:sldMk cId="812808206" sldId="1912"/>
        </pc:sldMkLst>
        <pc:spChg chg="mod">
          <ac:chgData name="Patrick David" userId="daa19269-4890-4d57-b830-4465cdaf32ca" providerId="ADAL" clId="{C6165136-CA78-4BCA-8487-D552E71DD683}" dt="2019-06-06T14:39:48.596" v="557" actId="1076"/>
          <ac:spMkLst>
            <pc:docMk/>
            <pc:sldMk cId="812808206" sldId="1912"/>
            <ac:spMk id="18" creationId="{4E649FC0-215C-4BEF-8DE5-AE7B3B426594}"/>
          </ac:spMkLst>
        </pc:spChg>
      </pc:sldChg>
    </pc:docChg>
  </pc:docChgLst>
  <pc:docChgLst>
    <pc:chgData name="Patrick David" userId="daa19269-4890-4d57-b830-4465cdaf32ca" providerId="ADAL" clId="{78B3B1EF-2817-4889-8428-CA9066A72E85}"/>
    <pc:docChg chg="undo custSel addSld delSld modSld sldOrd delMainMaster">
      <pc:chgData name="Patrick David" userId="daa19269-4890-4d57-b830-4465cdaf32ca" providerId="ADAL" clId="{78B3B1EF-2817-4889-8428-CA9066A72E85}" dt="2019-09-18T12:47:47.591" v="1075" actId="33524"/>
      <pc:docMkLst>
        <pc:docMk/>
      </pc:docMkLst>
      <pc:sldChg chg="del ord">
        <pc:chgData name="Patrick David" userId="daa19269-4890-4d57-b830-4465cdaf32ca" providerId="ADAL" clId="{78B3B1EF-2817-4889-8428-CA9066A72E85}" dt="2019-09-17T17:24:22.905" v="484" actId="47"/>
        <pc:sldMkLst>
          <pc:docMk/>
          <pc:sldMk cId="2178872792" sldId="350"/>
        </pc:sldMkLst>
      </pc:sldChg>
      <pc:sldChg chg="delSp del mod addAnim delAnim">
        <pc:chgData name="Patrick David" userId="daa19269-4890-4d57-b830-4465cdaf32ca" providerId="ADAL" clId="{78B3B1EF-2817-4889-8428-CA9066A72E85}" dt="2019-09-17T17:23:41.075" v="475" actId="47"/>
        <pc:sldMkLst>
          <pc:docMk/>
          <pc:sldMk cId="2365669876" sldId="351"/>
        </pc:sldMkLst>
        <pc:spChg chg="del">
          <ac:chgData name="Patrick David" userId="daa19269-4890-4d57-b830-4465cdaf32ca" providerId="ADAL" clId="{78B3B1EF-2817-4889-8428-CA9066A72E85}" dt="2019-09-17T17:22:47.237" v="468" actId="478"/>
          <ac:spMkLst>
            <pc:docMk/>
            <pc:sldMk cId="2365669876" sldId="351"/>
            <ac:spMk id="5" creationId="{00000000-0000-0000-0000-000000000000}"/>
          </ac:spMkLst>
        </pc:spChg>
      </pc:sldChg>
      <pc:sldChg chg="del setBg">
        <pc:chgData name="Patrick David" userId="daa19269-4890-4d57-b830-4465cdaf32ca" providerId="ADAL" clId="{78B3B1EF-2817-4889-8428-CA9066A72E85}" dt="2019-09-17T17:13:40.915" v="397" actId="47"/>
        <pc:sldMkLst>
          <pc:docMk/>
          <pc:sldMk cId="173237336" sldId="359"/>
        </pc:sldMkLst>
      </pc:sldChg>
      <pc:sldChg chg="del">
        <pc:chgData name="Patrick David" userId="daa19269-4890-4d57-b830-4465cdaf32ca" providerId="ADAL" clId="{78B3B1EF-2817-4889-8428-CA9066A72E85}" dt="2019-09-17T17:22:30.866" v="466" actId="47"/>
        <pc:sldMkLst>
          <pc:docMk/>
          <pc:sldMk cId="914338067" sldId="385"/>
        </pc:sldMkLst>
      </pc:sldChg>
      <pc:sldChg chg="del">
        <pc:chgData name="Patrick David" userId="daa19269-4890-4d57-b830-4465cdaf32ca" providerId="ADAL" clId="{78B3B1EF-2817-4889-8428-CA9066A72E85}" dt="2019-09-17T17:21:43.906" v="459" actId="47"/>
        <pc:sldMkLst>
          <pc:docMk/>
          <pc:sldMk cId="3169830432" sldId="386"/>
        </pc:sldMkLst>
      </pc:sldChg>
      <pc:sldChg chg="del">
        <pc:chgData name="Patrick David" userId="daa19269-4890-4d57-b830-4465cdaf32ca" providerId="ADAL" clId="{78B3B1EF-2817-4889-8428-CA9066A72E85}" dt="2019-09-17T17:20:58.112" v="454" actId="47"/>
        <pc:sldMkLst>
          <pc:docMk/>
          <pc:sldMk cId="1810003913" sldId="387"/>
        </pc:sldMkLst>
      </pc:sldChg>
      <pc:sldChg chg="del">
        <pc:chgData name="Patrick David" userId="daa19269-4890-4d57-b830-4465cdaf32ca" providerId="ADAL" clId="{78B3B1EF-2817-4889-8428-CA9066A72E85}" dt="2019-09-17T17:20:27.301" v="450" actId="47"/>
        <pc:sldMkLst>
          <pc:docMk/>
          <pc:sldMk cId="1998566803" sldId="388"/>
        </pc:sldMkLst>
      </pc:sldChg>
      <pc:sldChg chg="del">
        <pc:chgData name="Patrick David" userId="daa19269-4890-4d57-b830-4465cdaf32ca" providerId="ADAL" clId="{78B3B1EF-2817-4889-8428-CA9066A72E85}" dt="2019-09-17T17:19:35.418" v="440" actId="47"/>
        <pc:sldMkLst>
          <pc:docMk/>
          <pc:sldMk cId="3366140769" sldId="389"/>
        </pc:sldMkLst>
      </pc:sldChg>
      <pc:sldChg chg="del">
        <pc:chgData name="Patrick David" userId="daa19269-4890-4d57-b830-4465cdaf32ca" providerId="ADAL" clId="{78B3B1EF-2817-4889-8428-CA9066A72E85}" dt="2019-09-17T17:18:53.963" v="434" actId="47"/>
        <pc:sldMkLst>
          <pc:docMk/>
          <pc:sldMk cId="535866373" sldId="390"/>
        </pc:sldMkLst>
      </pc:sldChg>
      <pc:sldChg chg="del">
        <pc:chgData name="Patrick David" userId="daa19269-4890-4d57-b830-4465cdaf32ca" providerId="ADAL" clId="{78B3B1EF-2817-4889-8428-CA9066A72E85}" dt="2019-09-17T17:18:13.540" v="425" actId="47"/>
        <pc:sldMkLst>
          <pc:docMk/>
          <pc:sldMk cId="23379040" sldId="391"/>
        </pc:sldMkLst>
      </pc:sldChg>
      <pc:sldChg chg="add del">
        <pc:chgData name="Patrick David" userId="daa19269-4890-4d57-b830-4465cdaf32ca" providerId="ADAL" clId="{78B3B1EF-2817-4889-8428-CA9066A72E85}" dt="2019-09-17T16:27:54.738" v="2"/>
        <pc:sldMkLst>
          <pc:docMk/>
          <pc:sldMk cId="885331085" sldId="513"/>
        </pc:sldMkLst>
      </pc:sldChg>
      <pc:sldChg chg="modSp add del">
        <pc:chgData name="Patrick David" userId="daa19269-4890-4d57-b830-4465cdaf32ca" providerId="ADAL" clId="{78B3B1EF-2817-4889-8428-CA9066A72E85}" dt="2019-09-17T17:10:02.800" v="326"/>
        <pc:sldMkLst>
          <pc:docMk/>
          <pc:sldMk cId="3339111646" sldId="514"/>
        </pc:sldMkLst>
        <pc:spChg chg="mod">
          <ac:chgData name="Patrick David" userId="daa19269-4890-4d57-b830-4465cdaf32ca" providerId="ADAL" clId="{78B3B1EF-2817-4889-8428-CA9066A72E85}" dt="2019-09-17T17:10:02.800" v="326"/>
          <ac:spMkLst>
            <pc:docMk/>
            <pc:sldMk cId="3339111646" sldId="514"/>
            <ac:spMk id="5" creationId="{53F6DEEE-9344-4CF2-BCF9-AF3253FAE7DB}"/>
          </ac:spMkLst>
        </pc:spChg>
      </pc:sldChg>
      <pc:sldChg chg="modSp add del">
        <pc:chgData name="Patrick David" userId="daa19269-4890-4d57-b830-4465cdaf32ca" providerId="ADAL" clId="{78B3B1EF-2817-4889-8428-CA9066A72E85}" dt="2019-09-17T17:09:58.576" v="325"/>
        <pc:sldMkLst>
          <pc:docMk/>
          <pc:sldMk cId="3257858758" sldId="517"/>
        </pc:sldMkLst>
        <pc:spChg chg="mod">
          <ac:chgData name="Patrick David" userId="daa19269-4890-4d57-b830-4465cdaf32ca" providerId="ADAL" clId="{78B3B1EF-2817-4889-8428-CA9066A72E85}" dt="2019-09-17T17:09:58.576" v="325"/>
          <ac:spMkLst>
            <pc:docMk/>
            <pc:sldMk cId="3257858758" sldId="517"/>
            <ac:spMk id="5" creationId="{53F6DEEE-9344-4CF2-BCF9-AF3253FAE7DB}"/>
          </ac:spMkLst>
        </pc:spChg>
      </pc:sldChg>
      <pc:sldChg chg="modSp add del">
        <pc:chgData name="Patrick David" userId="daa19269-4890-4d57-b830-4465cdaf32ca" providerId="ADAL" clId="{78B3B1EF-2817-4889-8428-CA9066A72E85}" dt="2019-09-17T17:09:53.857" v="324"/>
        <pc:sldMkLst>
          <pc:docMk/>
          <pc:sldMk cId="4106736382" sldId="518"/>
        </pc:sldMkLst>
        <pc:spChg chg="mod">
          <ac:chgData name="Patrick David" userId="daa19269-4890-4d57-b830-4465cdaf32ca" providerId="ADAL" clId="{78B3B1EF-2817-4889-8428-CA9066A72E85}" dt="2019-09-17T17:09:53.857" v="324"/>
          <ac:spMkLst>
            <pc:docMk/>
            <pc:sldMk cId="4106736382" sldId="518"/>
            <ac:spMk id="5" creationId="{53F6DEEE-9344-4CF2-BCF9-AF3253FAE7DB}"/>
          </ac:spMkLst>
        </pc:spChg>
      </pc:sldChg>
      <pc:sldChg chg="add del">
        <pc:chgData name="Patrick David" userId="daa19269-4890-4d57-b830-4465cdaf32ca" providerId="ADAL" clId="{78B3B1EF-2817-4889-8428-CA9066A72E85}" dt="2019-09-17T16:28:44.648" v="4" actId="2696"/>
        <pc:sldMkLst>
          <pc:docMk/>
          <pc:sldMk cId="178484073" sldId="519"/>
        </pc:sldMkLst>
      </pc:sldChg>
      <pc:sldChg chg="modSp add del mod modAnim">
        <pc:chgData name="Patrick David" userId="daa19269-4890-4d57-b830-4465cdaf32ca" providerId="ADAL" clId="{78B3B1EF-2817-4889-8428-CA9066A72E85}" dt="2019-09-17T17:09:35.797" v="320"/>
        <pc:sldMkLst>
          <pc:docMk/>
          <pc:sldMk cId="1189240103" sldId="520"/>
        </pc:sldMkLst>
        <pc:spChg chg="mod">
          <ac:chgData name="Patrick David" userId="daa19269-4890-4d57-b830-4465cdaf32ca" providerId="ADAL" clId="{78B3B1EF-2817-4889-8428-CA9066A72E85}" dt="2019-09-17T17:09:35.797" v="320"/>
          <ac:spMkLst>
            <pc:docMk/>
            <pc:sldMk cId="1189240103" sldId="520"/>
            <ac:spMk id="5" creationId="{53F6DEEE-9344-4CF2-BCF9-AF3253FAE7DB}"/>
          </ac:spMkLst>
        </pc:spChg>
        <pc:spChg chg="mod">
          <ac:chgData name="Patrick David" userId="daa19269-4890-4d57-b830-4465cdaf32ca" providerId="ADAL" clId="{78B3B1EF-2817-4889-8428-CA9066A72E85}" dt="2019-09-17T17:07:27.392" v="300" actId="20577"/>
          <ac:spMkLst>
            <pc:docMk/>
            <pc:sldMk cId="1189240103" sldId="520"/>
            <ac:spMk id="6" creationId="{06C44F6A-B919-4181-BB70-216C3A9251F9}"/>
          </ac:spMkLst>
        </pc:spChg>
      </pc:sldChg>
      <pc:sldChg chg="modSp add del">
        <pc:chgData name="Patrick David" userId="daa19269-4890-4d57-b830-4465cdaf32ca" providerId="ADAL" clId="{78B3B1EF-2817-4889-8428-CA9066A72E85}" dt="2019-09-17T17:09:39.718" v="321"/>
        <pc:sldMkLst>
          <pc:docMk/>
          <pc:sldMk cId="2494192272" sldId="521"/>
        </pc:sldMkLst>
        <pc:spChg chg="mod">
          <ac:chgData name="Patrick David" userId="daa19269-4890-4d57-b830-4465cdaf32ca" providerId="ADAL" clId="{78B3B1EF-2817-4889-8428-CA9066A72E85}" dt="2019-09-17T17:09:39.718" v="321"/>
          <ac:spMkLst>
            <pc:docMk/>
            <pc:sldMk cId="2494192272" sldId="521"/>
            <ac:spMk id="5" creationId="{53F6DEEE-9344-4CF2-BCF9-AF3253FAE7DB}"/>
          </ac:spMkLst>
        </pc:spChg>
      </pc:sldChg>
      <pc:sldChg chg="modSp mod">
        <pc:chgData name="Patrick David" userId="daa19269-4890-4d57-b830-4465cdaf32ca" providerId="ADAL" clId="{78B3B1EF-2817-4889-8428-CA9066A72E85}" dt="2019-09-17T16:46:10.939" v="36" actId="108"/>
        <pc:sldMkLst>
          <pc:docMk/>
          <pc:sldMk cId="3957722359" sldId="1660"/>
        </pc:sldMkLst>
        <pc:spChg chg="mod">
          <ac:chgData name="Patrick David" userId="daa19269-4890-4d57-b830-4465cdaf32ca" providerId="ADAL" clId="{78B3B1EF-2817-4889-8428-CA9066A72E85}" dt="2019-09-17T16:46:10.939" v="36" actId="108"/>
          <ac:spMkLst>
            <pc:docMk/>
            <pc:sldMk cId="3957722359" sldId="1660"/>
            <ac:spMk id="47" creationId="{29438094-FB67-4195-BE10-0D7C3BCED8A2}"/>
          </ac:spMkLst>
        </pc:spChg>
      </pc:sldChg>
      <pc:sldChg chg="ord">
        <pc:chgData name="Patrick David" userId="daa19269-4890-4d57-b830-4465cdaf32ca" providerId="ADAL" clId="{78B3B1EF-2817-4889-8428-CA9066A72E85}" dt="2019-09-17T21:18:19.779" v="1066"/>
        <pc:sldMkLst>
          <pc:docMk/>
          <pc:sldMk cId="594724242" sldId="1909"/>
        </pc:sldMkLst>
      </pc:sldChg>
      <pc:sldChg chg="new del">
        <pc:chgData name="Patrick David" userId="daa19269-4890-4d57-b830-4465cdaf32ca" providerId="ADAL" clId="{78B3B1EF-2817-4889-8428-CA9066A72E85}" dt="2019-09-17T16:28:52.870" v="6" actId="47"/>
        <pc:sldMkLst>
          <pc:docMk/>
          <pc:sldMk cId="2336107325" sldId="1931"/>
        </pc:sldMkLst>
      </pc:sldChg>
      <pc:sldChg chg="addSp delSp modSp add mod modAnim modNotesTx">
        <pc:chgData name="Patrick David" userId="daa19269-4890-4d57-b830-4465cdaf32ca" providerId="ADAL" clId="{78B3B1EF-2817-4889-8428-CA9066A72E85}" dt="2019-09-18T12:45:37.351" v="1074" actId="1076"/>
        <pc:sldMkLst>
          <pc:docMk/>
          <pc:sldMk cId="1088141328" sldId="1932"/>
        </pc:sldMkLst>
        <pc:spChg chg="add del mod">
          <ac:chgData name="Patrick David" userId="daa19269-4890-4d57-b830-4465cdaf32ca" providerId="ADAL" clId="{78B3B1EF-2817-4889-8428-CA9066A72E85}" dt="2019-09-17T16:30:15.338" v="12" actId="478"/>
          <ac:spMkLst>
            <pc:docMk/>
            <pc:sldMk cId="1088141328" sldId="1932"/>
            <ac:spMk id="2" creationId="{CB97ACCF-BF8D-4352-8F95-13C8F054C62D}"/>
          </ac:spMkLst>
        </pc:spChg>
        <pc:spChg chg="mod">
          <ac:chgData name="Patrick David" userId="daa19269-4890-4d57-b830-4465cdaf32ca" providerId="ADAL" clId="{78B3B1EF-2817-4889-8428-CA9066A72E85}" dt="2019-09-17T16:30:58.411" v="30" actId="20577"/>
          <ac:spMkLst>
            <pc:docMk/>
            <pc:sldMk cId="1088141328" sldId="1932"/>
            <ac:spMk id="4" creationId="{F93D070B-1559-495E-9C35-5099C4CE4183}"/>
          </ac:spMkLst>
        </pc:spChg>
        <pc:spChg chg="mod">
          <ac:chgData name="Patrick David" userId="daa19269-4890-4d57-b830-4465cdaf32ca" providerId="ADAL" clId="{78B3B1EF-2817-4889-8428-CA9066A72E85}" dt="2019-09-17T17:09:50.064" v="323"/>
          <ac:spMkLst>
            <pc:docMk/>
            <pc:sldMk cId="1088141328" sldId="1932"/>
            <ac:spMk id="5" creationId="{53F6DEEE-9344-4CF2-BCF9-AF3253FAE7DB}"/>
          </ac:spMkLst>
        </pc:spChg>
        <pc:spChg chg="add del mod">
          <ac:chgData name="Patrick David" userId="daa19269-4890-4d57-b830-4465cdaf32ca" providerId="ADAL" clId="{78B3B1EF-2817-4889-8428-CA9066A72E85}" dt="2019-09-17T16:30:15.338" v="12" actId="478"/>
          <ac:spMkLst>
            <pc:docMk/>
            <pc:sldMk cId="1088141328" sldId="1932"/>
            <ac:spMk id="6" creationId="{06C44F6A-B919-4181-BB70-216C3A9251F9}"/>
          </ac:spMkLst>
        </pc:spChg>
        <pc:picChg chg="add mod">
          <ac:chgData name="Patrick David" userId="daa19269-4890-4d57-b830-4465cdaf32ca" providerId="ADAL" clId="{78B3B1EF-2817-4889-8428-CA9066A72E85}" dt="2019-09-18T12:45:37.351" v="1074" actId="1076"/>
          <ac:picMkLst>
            <pc:docMk/>
            <pc:sldMk cId="1088141328" sldId="1932"/>
            <ac:picMk id="2" creationId="{25B54C71-9201-42EE-8E11-BC190C00F2CF}"/>
          </ac:picMkLst>
        </pc:picChg>
        <pc:picChg chg="add del mod">
          <ac:chgData name="Patrick David" userId="daa19269-4890-4d57-b830-4465cdaf32ca" providerId="ADAL" clId="{78B3B1EF-2817-4889-8428-CA9066A72E85}" dt="2019-09-18T12:45:22.934" v="1071" actId="478"/>
          <ac:picMkLst>
            <pc:docMk/>
            <pc:sldMk cId="1088141328" sldId="1932"/>
            <ac:picMk id="1026" creationId="{60792125-C2EA-4DB3-913A-D31C48B38E62}"/>
          </ac:picMkLst>
        </pc:picChg>
      </pc:sldChg>
      <pc:sldChg chg="delSp modSp add del mod">
        <pc:chgData name="Patrick David" userId="daa19269-4890-4d57-b830-4465cdaf32ca" providerId="ADAL" clId="{78B3B1EF-2817-4889-8428-CA9066A72E85}" dt="2019-09-17T17:34:36.345" v="490" actId="47"/>
        <pc:sldMkLst>
          <pc:docMk/>
          <pc:sldMk cId="2533453236" sldId="1933"/>
        </pc:sldMkLst>
        <pc:spChg chg="mod">
          <ac:chgData name="Patrick David" userId="daa19269-4890-4d57-b830-4465cdaf32ca" providerId="ADAL" clId="{78B3B1EF-2817-4889-8428-CA9066A72E85}" dt="2019-09-17T16:33:30.430" v="35" actId="20577"/>
          <ac:spMkLst>
            <pc:docMk/>
            <pc:sldMk cId="2533453236" sldId="1933"/>
            <ac:spMk id="4" creationId="{F93D070B-1559-495E-9C35-5099C4CE4183}"/>
          </ac:spMkLst>
        </pc:spChg>
        <pc:spChg chg="mod">
          <ac:chgData name="Patrick David" userId="daa19269-4890-4d57-b830-4465cdaf32ca" providerId="ADAL" clId="{78B3B1EF-2817-4889-8428-CA9066A72E85}" dt="2019-09-17T17:09:46.130" v="322"/>
          <ac:spMkLst>
            <pc:docMk/>
            <pc:sldMk cId="2533453236" sldId="1933"/>
            <ac:spMk id="5" creationId="{53F6DEEE-9344-4CF2-BCF9-AF3253FAE7DB}"/>
          </ac:spMkLst>
        </pc:spChg>
        <pc:picChg chg="del">
          <ac:chgData name="Patrick David" userId="daa19269-4890-4d57-b830-4465cdaf32ca" providerId="ADAL" clId="{78B3B1EF-2817-4889-8428-CA9066A72E85}" dt="2019-09-17T16:33:24.620" v="32" actId="478"/>
          <ac:picMkLst>
            <pc:docMk/>
            <pc:sldMk cId="2533453236" sldId="1933"/>
            <ac:picMk id="1026" creationId="{60792125-C2EA-4DB3-913A-D31C48B38E62}"/>
          </ac:picMkLst>
        </pc:picChg>
      </pc:sldChg>
      <pc:sldChg chg="modSp add mod ord">
        <pc:chgData name="Patrick David" userId="daa19269-4890-4d57-b830-4465cdaf32ca" providerId="ADAL" clId="{78B3B1EF-2817-4889-8428-CA9066A72E85}" dt="2019-09-17T16:46:53.063" v="57" actId="20577"/>
        <pc:sldMkLst>
          <pc:docMk/>
          <pc:sldMk cId="3445554186" sldId="1934"/>
        </pc:sldMkLst>
        <pc:spChg chg="mod">
          <ac:chgData name="Patrick David" userId="daa19269-4890-4d57-b830-4465cdaf32ca" providerId="ADAL" clId="{78B3B1EF-2817-4889-8428-CA9066A72E85}" dt="2019-09-17T16:46:53.063" v="57" actId="20577"/>
          <ac:spMkLst>
            <pc:docMk/>
            <pc:sldMk cId="3445554186" sldId="1934"/>
            <ac:spMk id="4" creationId="{8C61C740-C1BD-4371-8F74-7BBB734FC5EB}"/>
          </ac:spMkLst>
        </pc:spChg>
      </pc:sldChg>
      <pc:sldChg chg="modSp del mod">
        <pc:chgData name="Patrick David" userId="daa19269-4890-4d57-b830-4465cdaf32ca" providerId="ADAL" clId="{78B3B1EF-2817-4889-8428-CA9066A72E85}" dt="2019-09-17T17:15:31.791" v="413" actId="47"/>
        <pc:sldMkLst>
          <pc:docMk/>
          <pc:sldMk cId="2479133112" sldId="1935"/>
        </pc:sldMkLst>
        <pc:spChg chg="mod">
          <ac:chgData name="Patrick David" userId="daa19269-4890-4d57-b830-4465cdaf32ca" providerId="ADAL" clId="{78B3B1EF-2817-4889-8428-CA9066A72E85}" dt="2019-09-17T17:14:13.433" v="400" actId="108"/>
          <ac:spMkLst>
            <pc:docMk/>
            <pc:sldMk cId="2479133112" sldId="1935"/>
            <ac:spMk id="2" creationId="{00000000-0000-0000-0000-000000000000}"/>
          </ac:spMkLst>
        </pc:spChg>
      </pc:sldChg>
      <pc:sldChg chg="modSp add mod modAnim">
        <pc:chgData name="Patrick David" userId="daa19269-4890-4d57-b830-4465cdaf32ca" providerId="ADAL" clId="{78B3B1EF-2817-4889-8428-CA9066A72E85}" dt="2019-09-17T17:37:36.712" v="632" actId="20577"/>
        <pc:sldMkLst>
          <pc:docMk/>
          <pc:sldMk cId="2576169523" sldId="1936"/>
        </pc:sldMkLst>
        <pc:spChg chg="mod">
          <ac:chgData name="Patrick David" userId="daa19269-4890-4d57-b830-4465cdaf32ca" providerId="ADAL" clId="{78B3B1EF-2817-4889-8428-CA9066A72E85}" dt="2019-09-17T17:37:36.712" v="632" actId="20577"/>
          <ac:spMkLst>
            <pc:docMk/>
            <pc:sldMk cId="2576169523" sldId="1936"/>
            <ac:spMk id="4" creationId="{F93D070B-1559-495E-9C35-5099C4CE4183}"/>
          </ac:spMkLst>
        </pc:spChg>
        <pc:spChg chg="mod">
          <ac:chgData name="Patrick David" userId="daa19269-4890-4d57-b830-4465cdaf32ca" providerId="ADAL" clId="{78B3B1EF-2817-4889-8428-CA9066A72E85}" dt="2019-09-17T17:09:23.705" v="319" actId="1076"/>
          <ac:spMkLst>
            <pc:docMk/>
            <pc:sldMk cId="2576169523" sldId="1936"/>
            <ac:spMk id="5" creationId="{53F6DEEE-9344-4CF2-BCF9-AF3253FAE7DB}"/>
          </ac:spMkLst>
        </pc:spChg>
        <pc:spChg chg="mod">
          <ac:chgData name="Patrick David" userId="daa19269-4890-4d57-b830-4465cdaf32ca" providerId="ADAL" clId="{78B3B1EF-2817-4889-8428-CA9066A72E85}" dt="2019-09-17T17:07:35.101" v="303" actId="20577"/>
          <ac:spMkLst>
            <pc:docMk/>
            <pc:sldMk cId="2576169523" sldId="1936"/>
            <ac:spMk id="6" creationId="{06C44F6A-B919-4181-BB70-216C3A9251F9}"/>
          </ac:spMkLst>
        </pc:spChg>
      </pc:sldChg>
      <pc:sldChg chg="addSp delSp modSp add mod">
        <pc:chgData name="Patrick David" userId="daa19269-4890-4d57-b830-4465cdaf32ca" providerId="ADAL" clId="{78B3B1EF-2817-4889-8428-CA9066A72E85}" dt="2019-09-17T17:11:38.787" v="374" actId="1037"/>
        <pc:sldMkLst>
          <pc:docMk/>
          <pc:sldMk cId="2729802580" sldId="1937"/>
        </pc:sldMkLst>
        <pc:spChg chg="del mod">
          <ac:chgData name="Patrick David" userId="daa19269-4890-4d57-b830-4465cdaf32ca" providerId="ADAL" clId="{78B3B1EF-2817-4889-8428-CA9066A72E85}" dt="2019-09-17T17:11:23.710" v="334" actId="478"/>
          <ac:spMkLst>
            <pc:docMk/>
            <pc:sldMk cId="2729802580" sldId="1937"/>
            <ac:spMk id="7" creationId="{8A0C7600-FA27-4A78-92D1-293846105AC9}"/>
          </ac:spMkLst>
        </pc:spChg>
        <pc:spChg chg="mod">
          <ac:chgData name="Patrick David" userId="daa19269-4890-4d57-b830-4465cdaf32ca" providerId="ADAL" clId="{78B3B1EF-2817-4889-8428-CA9066A72E85}" dt="2019-09-17T17:10:39.844" v="330" actId="20577"/>
          <ac:spMkLst>
            <pc:docMk/>
            <pc:sldMk cId="2729802580" sldId="1937"/>
            <ac:spMk id="16" creationId="{34EA7156-C515-4BC1-8EB5-EABDAC861CE7}"/>
          </ac:spMkLst>
        </pc:spChg>
        <pc:picChg chg="add mod">
          <ac:chgData name="Patrick David" userId="daa19269-4890-4d57-b830-4465cdaf32ca" providerId="ADAL" clId="{78B3B1EF-2817-4889-8428-CA9066A72E85}" dt="2019-09-17T17:11:38.787" v="374" actId="1037"/>
          <ac:picMkLst>
            <pc:docMk/>
            <pc:sldMk cId="2729802580" sldId="1937"/>
            <ac:picMk id="2" creationId="{2BF3ECC8-BD86-405D-857A-285B30702E89}"/>
          </ac:picMkLst>
        </pc:picChg>
        <pc:picChg chg="del">
          <ac:chgData name="Patrick David" userId="daa19269-4890-4d57-b830-4465cdaf32ca" providerId="ADAL" clId="{78B3B1EF-2817-4889-8428-CA9066A72E85}" dt="2019-09-17T17:10:45.008" v="332" actId="478"/>
          <ac:picMkLst>
            <pc:docMk/>
            <pc:sldMk cId="2729802580" sldId="1937"/>
            <ac:picMk id="14" creationId="{1C2B837F-C2F9-4063-B4A6-F54FF780EAF6}"/>
          </ac:picMkLst>
        </pc:picChg>
      </pc:sldChg>
      <pc:sldChg chg="addSp delSp modSp add mod ord delCm">
        <pc:chgData name="Patrick David" userId="daa19269-4890-4d57-b830-4465cdaf32ca" providerId="ADAL" clId="{78B3B1EF-2817-4889-8428-CA9066A72E85}" dt="2019-09-17T21:18:19.779" v="1066"/>
        <pc:sldMkLst>
          <pc:docMk/>
          <pc:sldMk cId="4125576208" sldId="1938"/>
        </pc:sldMkLst>
        <pc:spChg chg="del mod">
          <ac:chgData name="Patrick David" userId="daa19269-4890-4d57-b830-4465cdaf32ca" providerId="ADAL" clId="{78B3B1EF-2817-4889-8428-CA9066A72E85}" dt="2019-09-17T17:13:24.759" v="394" actId="478"/>
          <ac:spMkLst>
            <pc:docMk/>
            <pc:sldMk cId="4125576208" sldId="1938"/>
            <ac:spMk id="3" creationId="{7A2AAEDE-ED12-478B-B4F7-9C1E214F4008}"/>
          </ac:spMkLst>
        </pc:spChg>
        <pc:spChg chg="add">
          <ac:chgData name="Patrick David" userId="daa19269-4890-4d57-b830-4465cdaf32ca" providerId="ADAL" clId="{78B3B1EF-2817-4889-8428-CA9066A72E85}" dt="2019-09-17T17:13:10.187" v="391"/>
          <ac:spMkLst>
            <pc:docMk/>
            <pc:sldMk cId="4125576208" sldId="1938"/>
            <ac:spMk id="7" creationId="{7B1AA860-7895-4291-8DC4-5AB918F5F14B}"/>
          </ac:spMkLst>
        </pc:spChg>
        <pc:spChg chg="add">
          <ac:chgData name="Patrick David" userId="daa19269-4890-4d57-b830-4465cdaf32ca" providerId="ADAL" clId="{78B3B1EF-2817-4889-8428-CA9066A72E85}" dt="2019-09-17T17:13:10.187" v="391"/>
          <ac:spMkLst>
            <pc:docMk/>
            <pc:sldMk cId="4125576208" sldId="1938"/>
            <ac:spMk id="8" creationId="{E42D734A-7D26-4572-9E2C-52298E740124}"/>
          </ac:spMkLst>
        </pc:spChg>
        <pc:spChg chg="mod">
          <ac:chgData name="Patrick David" userId="daa19269-4890-4d57-b830-4465cdaf32ca" providerId="ADAL" clId="{78B3B1EF-2817-4889-8428-CA9066A72E85}" dt="2019-09-17T17:13:29.528" v="395" actId="313"/>
          <ac:spMkLst>
            <pc:docMk/>
            <pc:sldMk cId="4125576208" sldId="1938"/>
            <ac:spMk id="23" creationId="{429F66B7-F1AC-4251-9520-8B2E5FC276CA}"/>
          </ac:spMkLst>
        </pc:spChg>
        <pc:grpChg chg="add mod">
          <ac:chgData name="Patrick David" userId="daa19269-4890-4d57-b830-4465cdaf32ca" providerId="ADAL" clId="{78B3B1EF-2817-4889-8428-CA9066A72E85}" dt="2019-09-17T17:13:12.074" v="392"/>
          <ac:grpSpMkLst>
            <pc:docMk/>
            <pc:sldMk cId="4125576208" sldId="1938"/>
            <ac:grpSpMk id="6" creationId="{2202E767-6E78-4DD4-B9A8-928E995A2F8B}"/>
          </ac:grpSpMkLst>
        </pc:grpChg>
        <pc:graphicFrameChg chg="add">
          <ac:chgData name="Patrick David" userId="daa19269-4890-4d57-b830-4465cdaf32ca" providerId="ADAL" clId="{78B3B1EF-2817-4889-8428-CA9066A72E85}" dt="2019-09-17T17:13:21.065" v="393"/>
          <ac:graphicFrameMkLst>
            <pc:docMk/>
            <pc:sldMk cId="4125576208" sldId="1938"/>
            <ac:graphicFrameMk id="9" creationId="{BE297D60-0EA3-4D6A-9270-2FA4C09EA6D7}"/>
          </ac:graphicFrameMkLst>
        </pc:graphicFrameChg>
        <pc:picChg chg="del">
          <ac:chgData name="Patrick David" userId="daa19269-4890-4d57-b830-4465cdaf32ca" providerId="ADAL" clId="{78B3B1EF-2817-4889-8428-CA9066A72E85}" dt="2019-09-17T17:12:56.426" v="386" actId="478"/>
          <ac:picMkLst>
            <pc:docMk/>
            <pc:sldMk cId="4125576208" sldId="1938"/>
            <ac:picMk id="4" creationId="{35E67B7B-EC9C-4734-8767-2852B10C1779}"/>
          </ac:picMkLst>
        </pc:picChg>
      </pc:sldChg>
      <pc:sldChg chg="add del">
        <pc:chgData name="Patrick David" userId="daa19269-4890-4d57-b830-4465cdaf32ca" providerId="ADAL" clId="{78B3B1EF-2817-4889-8428-CA9066A72E85}" dt="2019-09-17T17:12:59.715" v="388"/>
        <pc:sldMkLst>
          <pc:docMk/>
          <pc:sldMk cId="1521509900" sldId="1939"/>
        </pc:sldMkLst>
      </pc:sldChg>
      <pc:sldChg chg="add del">
        <pc:chgData name="Patrick David" userId="daa19269-4890-4d57-b830-4465cdaf32ca" providerId="ADAL" clId="{78B3B1EF-2817-4889-8428-CA9066A72E85}" dt="2019-09-17T17:13:04.756" v="390"/>
        <pc:sldMkLst>
          <pc:docMk/>
          <pc:sldMk cId="2752510003" sldId="1939"/>
        </pc:sldMkLst>
      </pc:sldChg>
      <pc:sldChg chg="addSp delSp modSp add mod ord delCm">
        <pc:chgData name="Patrick David" userId="daa19269-4890-4d57-b830-4465cdaf32ca" providerId="ADAL" clId="{78B3B1EF-2817-4889-8428-CA9066A72E85}" dt="2019-09-17T17:15:28.645" v="412"/>
        <pc:sldMkLst>
          <pc:docMk/>
          <pc:sldMk cId="3714348843" sldId="1939"/>
        </pc:sldMkLst>
        <pc:spChg chg="mod">
          <ac:chgData name="Patrick David" userId="daa19269-4890-4d57-b830-4465cdaf32ca" providerId="ADAL" clId="{78B3B1EF-2817-4889-8428-CA9066A72E85}" dt="2019-09-17T17:14:59.497" v="406"/>
          <ac:spMkLst>
            <pc:docMk/>
            <pc:sldMk cId="3714348843" sldId="1939"/>
            <ac:spMk id="3" creationId="{7A2AAEDE-ED12-478B-B4F7-9C1E214F4008}"/>
          </ac:spMkLst>
        </pc:spChg>
        <pc:spChg chg="mod">
          <ac:chgData name="Patrick David" userId="daa19269-4890-4d57-b830-4465cdaf32ca" providerId="ADAL" clId="{78B3B1EF-2817-4889-8428-CA9066A72E85}" dt="2019-09-17T17:15:28.645" v="412"/>
          <ac:spMkLst>
            <pc:docMk/>
            <pc:sldMk cId="3714348843" sldId="1939"/>
            <ac:spMk id="23" creationId="{429F66B7-F1AC-4251-9520-8B2E5FC276CA}"/>
          </ac:spMkLst>
        </pc:spChg>
        <pc:picChg chg="del">
          <ac:chgData name="Patrick David" userId="daa19269-4890-4d57-b830-4465cdaf32ca" providerId="ADAL" clId="{78B3B1EF-2817-4889-8428-CA9066A72E85}" dt="2019-09-17T17:15:02.691" v="407" actId="478"/>
          <ac:picMkLst>
            <pc:docMk/>
            <pc:sldMk cId="3714348843" sldId="1939"/>
            <ac:picMk id="4" creationId="{35E67B7B-EC9C-4734-8767-2852B10C1779}"/>
          </ac:picMkLst>
        </pc:picChg>
        <pc:picChg chg="add mod">
          <ac:chgData name="Patrick David" userId="daa19269-4890-4d57-b830-4465cdaf32ca" providerId="ADAL" clId="{78B3B1EF-2817-4889-8428-CA9066A72E85}" dt="2019-09-17T17:15:18.527" v="411" actId="1076"/>
          <ac:picMkLst>
            <pc:docMk/>
            <pc:sldMk cId="3714348843" sldId="1939"/>
            <ac:picMk id="6" creationId="{9DA124EF-60DB-4000-8233-B12E51007F97}"/>
          </ac:picMkLst>
        </pc:picChg>
      </pc:sldChg>
      <pc:sldChg chg="addSp delSp modSp add mod ord modNotesTx">
        <pc:chgData name="Patrick David" userId="daa19269-4890-4d57-b830-4465cdaf32ca" providerId="ADAL" clId="{78B3B1EF-2817-4889-8428-CA9066A72E85}" dt="2019-09-17T17:23:14.330" v="472"/>
        <pc:sldMkLst>
          <pc:docMk/>
          <pc:sldMk cId="1930730852" sldId="1940"/>
        </pc:sldMkLst>
        <pc:spChg chg="mod">
          <ac:chgData name="Patrick David" userId="daa19269-4890-4d57-b830-4465cdaf32ca" providerId="ADAL" clId="{78B3B1EF-2817-4889-8428-CA9066A72E85}" dt="2019-09-17T17:23:14.330" v="472"/>
          <ac:spMkLst>
            <pc:docMk/>
            <pc:sldMk cId="1930730852" sldId="1940"/>
            <ac:spMk id="3" creationId="{7A2AAEDE-ED12-478B-B4F7-9C1E214F4008}"/>
          </ac:spMkLst>
        </pc:spChg>
        <pc:spChg chg="mod">
          <ac:chgData name="Patrick David" userId="daa19269-4890-4d57-b830-4465cdaf32ca" providerId="ADAL" clId="{78B3B1EF-2817-4889-8428-CA9066A72E85}" dt="2019-09-17T17:23:03.050" v="471"/>
          <ac:spMkLst>
            <pc:docMk/>
            <pc:sldMk cId="1930730852" sldId="1940"/>
            <ac:spMk id="23" creationId="{429F66B7-F1AC-4251-9520-8B2E5FC276CA}"/>
          </ac:spMkLst>
        </pc:spChg>
        <pc:picChg chg="add del mod">
          <ac:chgData name="Patrick David" userId="daa19269-4890-4d57-b830-4465cdaf32ca" providerId="ADAL" clId="{78B3B1EF-2817-4889-8428-CA9066A72E85}" dt="2019-09-17T17:20:00.157" v="444" actId="478"/>
          <ac:picMkLst>
            <pc:docMk/>
            <pc:sldMk cId="1930730852" sldId="1940"/>
            <ac:picMk id="2" creationId="{1CB647AE-5E4A-4D9F-8901-DDAE81B9641F}"/>
          </ac:picMkLst>
        </pc:picChg>
        <pc:picChg chg="add del">
          <ac:chgData name="Patrick David" userId="daa19269-4890-4d57-b830-4465cdaf32ca" providerId="ADAL" clId="{78B3B1EF-2817-4889-8428-CA9066A72E85}" dt="2019-09-17T17:16:26.536" v="422" actId="478"/>
          <ac:picMkLst>
            <pc:docMk/>
            <pc:sldMk cId="1930730852" sldId="1940"/>
            <ac:picMk id="6" creationId="{9DA124EF-60DB-4000-8233-B12E51007F97}"/>
          </ac:picMkLst>
        </pc:picChg>
      </pc:sldChg>
      <pc:sldChg chg="add">
        <pc:chgData name="Patrick David" userId="daa19269-4890-4d57-b830-4465cdaf32ca" providerId="ADAL" clId="{78B3B1EF-2817-4889-8428-CA9066A72E85}" dt="2019-09-17T17:18:18.342" v="426"/>
        <pc:sldMkLst>
          <pc:docMk/>
          <pc:sldMk cId="1291802568" sldId="1941"/>
        </pc:sldMkLst>
      </pc:sldChg>
      <pc:sldChg chg="add">
        <pc:chgData name="Patrick David" userId="daa19269-4890-4d57-b830-4465cdaf32ca" providerId="ADAL" clId="{78B3B1EF-2817-4889-8428-CA9066A72E85}" dt="2019-09-17T17:18:57.767" v="435"/>
        <pc:sldMkLst>
          <pc:docMk/>
          <pc:sldMk cId="2181326673" sldId="1942"/>
        </pc:sldMkLst>
      </pc:sldChg>
      <pc:sldChg chg="add">
        <pc:chgData name="Patrick David" userId="daa19269-4890-4d57-b830-4465cdaf32ca" providerId="ADAL" clId="{78B3B1EF-2817-4889-8428-CA9066A72E85}" dt="2019-09-17T17:19:38.289" v="441"/>
        <pc:sldMkLst>
          <pc:docMk/>
          <pc:sldMk cId="2320608176" sldId="1943"/>
        </pc:sldMkLst>
      </pc:sldChg>
      <pc:sldChg chg="add">
        <pc:chgData name="Patrick David" userId="daa19269-4890-4d57-b830-4465cdaf32ca" providerId="ADAL" clId="{78B3B1EF-2817-4889-8428-CA9066A72E85}" dt="2019-09-17T17:20:31.708" v="451"/>
        <pc:sldMkLst>
          <pc:docMk/>
          <pc:sldMk cId="1739469084" sldId="1944"/>
        </pc:sldMkLst>
      </pc:sldChg>
      <pc:sldChg chg="modSp add mod">
        <pc:chgData name="Patrick David" userId="daa19269-4890-4d57-b830-4465cdaf32ca" providerId="ADAL" clId="{78B3B1EF-2817-4889-8428-CA9066A72E85}" dt="2019-09-17T21:11:46.963" v="1064" actId="20577"/>
        <pc:sldMkLst>
          <pc:docMk/>
          <pc:sldMk cId="1451367572" sldId="1945"/>
        </pc:sldMkLst>
        <pc:spChg chg="mod">
          <ac:chgData name="Patrick David" userId="daa19269-4890-4d57-b830-4465cdaf32ca" providerId="ADAL" clId="{78B3B1EF-2817-4889-8428-CA9066A72E85}" dt="2019-09-17T21:11:46.963" v="1064" actId="20577"/>
          <ac:spMkLst>
            <pc:docMk/>
            <pc:sldMk cId="1451367572" sldId="1945"/>
            <ac:spMk id="3" creationId="{7A2AAEDE-ED12-478B-B4F7-9C1E214F4008}"/>
          </ac:spMkLst>
        </pc:spChg>
      </pc:sldChg>
      <pc:sldChg chg="add">
        <pc:chgData name="Patrick David" userId="daa19269-4890-4d57-b830-4465cdaf32ca" providerId="ADAL" clId="{78B3B1EF-2817-4889-8428-CA9066A72E85}" dt="2019-09-17T17:21:55.646" v="462"/>
        <pc:sldMkLst>
          <pc:docMk/>
          <pc:sldMk cId="702669446" sldId="1946"/>
        </pc:sldMkLst>
      </pc:sldChg>
      <pc:sldChg chg="new del">
        <pc:chgData name="Patrick David" userId="daa19269-4890-4d57-b830-4465cdaf32ca" providerId="ADAL" clId="{78B3B1EF-2817-4889-8428-CA9066A72E85}" dt="2019-09-17T17:21:52.042" v="461" actId="680"/>
        <pc:sldMkLst>
          <pc:docMk/>
          <pc:sldMk cId="3595358278" sldId="1946"/>
        </pc:sldMkLst>
      </pc:sldChg>
      <pc:sldChg chg="add">
        <pc:chgData name="Patrick David" userId="daa19269-4890-4d57-b830-4465cdaf32ca" providerId="ADAL" clId="{78B3B1EF-2817-4889-8428-CA9066A72E85}" dt="2019-09-17T17:22:35.464" v="467"/>
        <pc:sldMkLst>
          <pc:docMk/>
          <pc:sldMk cId="711850124" sldId="1947"/>
        </pc:sldMkLst>
      </pc:sldChg>
      <pc:sldChg chg="addSp modSp add mod modNotesTx">
        <pc:chgData name="Patrick David" userId="daa19269-4890-4d57-b830-4465cdaf32ca" providerId="ADAL" clId="{78B3B1EF-2817-4889-8428-CA9066A72E85}" dt="2019-09-17T17:24:19.783" v="483" actId="6549"/>
        <pc:sldMkLst>
          <pc:docMk/>
          <pc:sldMk cId="1146267250" sldId="1948"/>
        </pc:sldMkLst>
        <pc:spChg chg="mod">
          <ac:chgData name="Patrick David" userId="daa19269-4890-4d57-b830-4465cdaf32ca" providerId="ADAL" clId="{78B3B1EF-2817-4889-8428-CA9066A72E85}" dt="2019-09-17T17:24:07.545" v="480"/>
          <ac:spMkLst>
            <pc:docMk/>
            <pc:sldMk cId="1146267250" sldId="1948"/>
            <ac:spMk id="3" creationId="{7A2AAEDE-ED12-478B-B4F7-9C1E214F4008}"/>
          </ac:spMkLst>
        </pc:spChg>
        <pc:spChg chg="mod">
          <ac:chgData name="Patrick David" userId="daa19269-4890-4d57-b830-4465cdaf32ca" providerId="ADAL" clId="{78B3B1EF-2817-4889-8428-CA9066A72E85}" dt="2019-09-17T17:23:56.448" v="479"/>
          <ac:spMkLst>
            <pc:docMk/>
            <pc:sldMk cId="1146267250" sldId="1948"/>
            <ac:spMk id="23" creationId="{429F66B7-F1AC-4251-9520-8B2E5FC276CA}"/>
          </ac:spMkLst>
        </pc:spChg>
        <pc:picChg chg="add mod">
          <ac:chgData name="Patrick David" userId="daa19269-4890-4d57-b830-4465cdaf32ca" providerId="ADAL" clId="{78B3B1EF-2817-4889-8428-CA9066A72E85}" dt="2019-09-17T17:24:15.366" v="482" actId="1076"/>
          <ac:picMkLst>
            <pc:docMk/>
            <pc:sldMk cId="1146267250" sldId="1948"/>
            <ac:picMk id="5" creationId="{F47A6CF6-1A89-46AD-94E4-263600649F5C}"/>
          </ac:picMkLst>
        </pc:picChg>
      </pc:sldChg>
      <pc:sldChg chg="modSp add del mod">
        <pc:chgData name="Patrick David" userId="daa19269-4890-4d57-b830-4465cdaf32ca" providerId="ADAL" clId="{78B3B1EF-2817-4889-8428-CA9066A72E85}" dt="2019-09-17T17:26:11.900" v="489" actId="47"/>
        <pc:sldMkLst>
          <pc:docMk/>
          <pc:sldMk cId="3183439458" sldId="1949"/>
        </pc:sldMkLst>
        <pc:spChg chg="mod">
          <ac:chgData name="Patrick David" userId="daa19269-4890-4d57-b830-4465cdaf32ca" providerId="ADAL" clId="{78B3B1EF-2817-4889-8428-CA9066A72E85}" dt="2019-09-17T17:25:35.805" v="488" actId="20577"/>
          <ac:spMkLst>
            <pc:docMk/>
            <pc:sldMk cId="3183439458" sldId="1949"/>
            <ac:spMk id="23" creationId="{429F66B7-F1AC-4251-9520-8B2E5FC276CA}"/>
          </ac:spMkLst>
        </pc:spChg>
      </pc:sldChg>
      <pc:sldChg chg="addSp delSp modSp add del mod">
        <pc:chgData name="Patrick David" userId="daa19269-4890-4d57-b830-4465cdaf32ca" providerId="ADAL" clId="{78B3B1EF-2817-4889-8428-CA9066A72E85}" dt="2019-09-17T17:37:27.914" v="624" actId="47"/>
        <pc:sldMkLst>
          <pc:docMk/>
          <pc:sldMk cId="3538995923" sldId="1949"/>
        </pc:sldMkLst>
        <pc:spChg chg="add del mod">
          <ac:chgData name="Patrick David" userId="daa19269-4890-4d57-b830-4465cdaf32ca" providerId="ADAL" clId="{78B3B1EF-2817-4889-8428-CA9066A72E85}" dt="2019-09-17T17:36:34.321" v="618" actId="478"/>
          <ac:spMkLst>
            <pc:docMk/>
            <pc:sldMk cId="3538995923" sldId="1949"/>
            <ac:spMk id="3" creationId="{64F62A62-C7F9-472B-AD56-BC040FB3837A}"/>
          </ac:spMkLst>
        </pc:spChg>
        <pc:spChg chg="mod">
          <ac:chgData name="Patrick David" userId="daa19269-4890-4d57-b830-4465cdaf32ca" providerId="ADAL" clId="{78B3B1EF-2817-4889-8428-CA9066A72E85}" dt="2019-09-17T17:35:17.545" v="579" actId="20577"/>
          <ac:spMkLst>
            <pc:docMk/>
            <pc:sldMk cId="3538995923" sldId="1949"/>
            <ac:spMk id="4" creationId="{F93D070B-1559-495E-9C35-5099C4CE4183}"/>
          </ac:spMkLst>
        </pc:spChg>
        <pc:graphicFrameChg chg="del modGraphic">
          <ac:chgData name="Patrick David" userId="daa19269-4890-4d57-b830-4465cdaf32ca" providerId="ADAL" clId="{78B3B1EF-2817-4889-8428-CA9066A72E85}" dt="2019-09-17T17:36:12.835" v="615" actId="478"/>
          <ac:graphicFrameMkLst>
            <pc:docMk/>
            <pc:sldMk cId="3538995923" sldId="1949"/>
            <ac:graphicFrameMk id="2" creationId="{49578668-35FB-4EA9-91C3-4C0B6B8FABE7}"/>
          </ac:graphicFrameMkLst>
        </pc:graphicFrameChg>
      </pc:sldChg>
      <pc:sldChg chg="modSp add ord modAnim modNotesTx">
        <pc:chgData name="Patrick David" userId="daa19269-4890-4d57-b830-4465cdaf32ca" providerId="ADAL" clId="{78B3B1EF-2817-4889-8428-CA9066A72E85}" dt="2019-09-17T17:39:53.705" v="929" actId="6549"/>
        <pc:sldMkLst>
          <pc:docMk/>
          <pc:sldMk cId="3992222532" sldId="1950"/>
        </pc:sldMkLst>
        <pc:spChg chg="mod">
          <ac:chgData name="Patrick David" userId="daa19269-4890-4d57-b830-4465cdaf32ca" providerId="ADAL" clId="{78B3B1EF-2817-4889-8428-CA9066A72E85}" dt="2019-09-17T17:37:25.246" v="623"/>
          <ac:spMkLst>
            <pc:docMk/>
            <pc:sldMk cId="3992222532" sldId="1950"/>
            <ac:spMk id="4" creationId="{F93D070B-1559-495E-9C35-5099C4CE4183}"/>
          </ac:spMkLst>
        </pc:spChg>
        <pc:spChg chg="mod">
          <ac:chgData name="Patrick David" userId="daa19269-4890-4d57-b830-4465cdaf32ca" providerId="ADAL" clId="{78B3B1EF-2817-4889-8428-CA9066A72E85}" dt="2019-09-17T17:39:50.223" v="928" actId="20577"/>
          <ac:spMkLst>
            <pc:docMk/>
            <pc:sldMk cId="3992222532" sldId="1950"/>
            <ac:spMk id="6" creationId="{06C44F6A-B919-4181-BB70-216C3A9251F9}"/>
          </ac:spMkLst>
        </pc:spChg>
      </pc:sldChg>
      <pc:sldChg chg="del">
        <pc:chgData name="Patrick David" userId="daa19269-4890-4d57-b830-4465cdaf32ca" providerId="ADAL" clId="{78B3B1EF-2817-4889-8428-CA9066A72E85}" dt="2019-09-17T18:18:04.858" v="930" actId="2696"/>
        <pc:sldMkLst>
          <pc:docMk/>
          <pc:sldMk cId="882287500" sldId="1954"/>
        </pc:sldMkLst>
      </pc:sldChg>
      <pc:sldChg chg="modSp mod">
        <pc:chgData name="Patrick David" userId="daa19269-4890-4d57-b830-4465cdaf32ca" providerId="ADAL" clId="{78B3B1EF-2817-4889-8428-CA9066A72E85}" dt="2019-09-17T20:29:36.043" v="1062" actId="20577"/>
        <pc:sldMkLst>
          <pc:docMk/>
          <pc:sldMk cId="3885918114" sldId="1955"/>
        </pc:sldMkLst>
        <pc:spChg chg="mod">
          <ac:chgData name="Patrick David" userId="daa19269-4890-4d57-b830-4465cdaf32ca" providerId="ADAL" clId="{78B3B1EF-2817-4889-8428-CA9066A72E85}" dt="2019-09-17T20:26:35.344" v="1052" actId="6549"/>
          <ac:spMkLst>
            <pc:docMk/>
            <pc:sldMk cId="3885918114" sldId="1955"/>
            <ac:spMk id="3" creationId="{5FE4243E-C802-4A28-AB3F-057AF4DEFD02}"/>
          </ac:spMkLst>
        </pc:spChg>
        <pc:spChg chg="mod">
          <ac:chgData name="Patrick David" userId="daa19269-4890-4d57-b830-4465cdaf32ca" providerId="ADAL" clId="{78B3B1EF-2817-4889-8428-CA9066A72E85}" dt="2019-09-17T20:29:36.043" v="1062" actId="20577"/>
          <ac:spMkLst>
            <pc:docMk/>
            <pc:sldMk cId="3885918114" sldId="1955"/>
            <ac:spMk id="4" creationId="{4495CC95-BBA2-4A4F-A5DB-604A1507A615}"/>
          </ac:spMkLst>
        </pc:spChg>
      </pc:sldChg>
      <pc:sldChg chg="modSp mod">
        <pc:chgData name="Patrick David" userId="daa19269-4890-4d57-b830-4465cdaf32ca" providerId="ADAL" clId="{78B3B1EF-2817-4889-8428-CA9066A72E85}" dt="2019-09-18T12:47:47.591" v="1075" actId="33524"/>
        <pc:sldMkLst>
          <pc:docMk/>
          <pc:sldMk cId="990300903" sldId="1958"/>
        </pc:sldMkLst>
        <pc:spChg chg="mod">
          <ac:chgData name="Patrick David" userId="daa19269-4890-4d57-b830-4465cdaf32ca" providerId="ADAL" clId="{78B3B1EF-2817-4889-8428-CA9066A72E85}" dt="2019-09-18T12:47:47.591" v="1075" actId="33524"/>
          <ac:spMkLst>
            <pc:docMk/>
            <pc:sldMk cId="990300903" sldId="1958"/>
            <ac:spMk id="3" creationId="{89335BAB-8C69-40A5-9ACB-CAA4C3031F8E}"/>
          </ac:spMkLst>
        </pc:spChg>
      </pc:sldChg>
      <pc:sldChg chg="modSp add mod ord">
        <pc:chgData name="Patrick David" userId="daa19269-4890-4d57-b830-4465cdaf32ca" providerId="ADAL" clId="{78B3B1EF-2817-4889-8428-CA9066A72E85}" dt="2019-09-17T21:19:39.474" v="1068"/>
        <pc:sldMkLst>
          <pc:docMk/>
          <pc:sldMk cId="2398402871" sldId="1962"/>
        </pc:sldMkLst>
        <pc:spChg chg="mod">
          <ac:chgData name="Patrick David" userId="daa19269-4890-4d57-b830-4465cdaf32ca" providerId="ADAL" clId="{78B3B1EF-2817-4889-8428-CA9066A72E85}" dt="2019-09-17T20:26:10.127" v="1030" actId="6549"/>
          <ac:spMkLst>
            <pc:docMk/>
            <pc:sldMk cId="2398402871" sldId="1962"/>
            <ac:spMk id="4" creationId="{4495CC95-BBA2-4A4F-A5DB-604A1507A615}"/>
          </ac:spMkLst>
        </pc:spChg>
      </pc:sldChg>
      <pc:sldChg chg="add del">
        <pc:chgData name="Patrick David" userId="daa19269-4890-4d57-b830-4465cdaf32ca" providerId="ADAL" clId="{78B3B1EF-2817-4889-8428-CA9066A72E85}" dt="2019-09-17T20:25:58.768" v="1027"/>
        <pc:sldMkLst>
          <pc:docMk/>
          <pc:sldMk cId="2416952207" sldId="1962"/>
        </pc:sldMkLst>
      </pc:sldChg>
      <pc:sldChg chg="add del">
        <pc:chgData name="Patrick David" userId="daa19269-4890-4d57-b830-4465cdaf32ca" providerId="ADAL" clId="{78B3B1EF-2817-4889-8428-CA9066A72E85}" dt="2019-09-17T20:25:55.837" v="1026"/>
        <pc:sldMkLst>
          <pc:docMk/>
          <pc:sldMk cId="3244997463" sldId="1963"/>
        </pc:sldMkLst>
      </pc:sldChg>
      <pc:sldMasterChg chg="delSldLayout">
        <pc:chgData name="Patrick David" userId="daa19269-4890-4d57-b830-4465cdaf32ca" providerId="ADAL" clId="{78B3B1EF-2817-4889-8428-CA9066A72E85}" dt="2019-09-17T17:13:40.915" v="397" actId="47"/>
        <pc:sldMasterMkLst>
          <pc:docMk/>
          <pc:sldMasterMk cId="1198755654" sldId="2147483701"/>
        </pc:sldMasterMkLst>
        <pc:sldLayoutChg chg="del">
          <pc:chgData name="Patrick David" userId="daa19269-4890-4d57-b830-4465cdaf32ca" providerId="ADAL" clId="{78B3B1EF-2817-4889-8428-CA9066A72E85}" dt="2019-09-17T17:13:40.915" v="397" actId="47"/>
          <pc:sldLayoutMkLst>
            <pc:docMk/>
            <pc:sldMasterMk cId="1198755654" sldId="2147483701"/>
            <pc:sldLayoutMk cId="2612945465" sldId="2147483774"/>
          </pc:sldLayoutMkLst>
        </pc:sldLayoutChg>
      </pc:sldMasterChg>
      <pc:sldMasterChg chg="del delSldLayout">
        <pc:chgData name="Patrick David" userId="daa19269-4890-4d57-b830-4465cdaf32ca" providerId="ADAL" clId="{78B3B1EF-2817-4889-8428-CA9066A72E85}" dt="2019-09-17T17:24:22.905" v="484" actId="47"/>
        <pc:sldMasterMkLst>
          <pc:docMk/>
          <pc:sldMasterMk cId="184132137" sldId="2147483751"/>
        </pc:sldMasterMkLst>
        <pc:sldLayoutChg chg="del">
          <pc:chgData name="Patrick David" userId="daa19269-4890-4d57-b830-4465cdaf32ca" providerId="ADAL" clId="{78B3B1EF-2817-4889-8428-CA9066A72E85}" dt="2019-09-17T17:24:22.905" v="484" actId="47"/>
          <pc:sldLayoutMkLst>
            <pc:docMk/>
            <pc:sldMasterMk cId="184132137" sldId="2147483751"/>
            <pc:sldLayoutMk cId="1687422346" sldId="2147483752"/>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2002290437" sldId="2147483753"/>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2202219970" sldId="2147483754"/>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1193476576" sldId="2147483755"/>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3587479445" sldId="2147483756"/>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2590398771" sldId="2147483757"/>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1908057710" sldId="2147483758"/>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1381812891" sldId="2147483759"/>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791639739" sldId="2147483760"/>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2965339114" sldId="2147483761"/>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3451242986" sldId="2147483762"/>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901755595" sldId="2147483763"/>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3898230678" sldId="2147483764"/>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2843737417" sldId="2147483765"/>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336260615" sldId="2147483766"/>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1576203953" sldId="2147483767"/>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3997496536" sldId="2147483768"/>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1479552124" sldId="2147483769"/>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802477584" sldId="2147483770"/>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1575186442" sldId="2147483771"/>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277041986" sldId="2147483772"/>
          </pc:sldLayoutMkLst>
        </pc:sldLayoutChg>
        <pc:sldLayoutChg chg="del">
          <pc:chgData name="Patrick David" userId="daa19269-4890-4d57-b830-4465cdaf32ca" providerId="ADAL" clId="{78B3B1EF-2817-4889-8428-CA9066A72E85}" dt="2019-09-17T17:24:22.905" v="484" actId="47"/>
          <pc:sldLayoutMkLst>
            <pc:docMk/>
            <pc:sldMasterMk cId="184132137" sldId="2147483751"/>
            <pc:sldLayoutMk cId="1125723422" sldId="2147483773"/>
          </pc:sldLayoutMkLst>
        </pc:sldLayoutChg>
      </pc:sldMasterChg>
    </pc:docChg>
  </pc:docChgLst>
  <pc:docChgLst>
    <pc:chgData name="JPS Kohli" userId="f01e53fa60cab18c" providerId="LiveId" clId="{43C4B285-33AD-4082-AEFA-C41BDCED2B8A}"/>
    <pc:docChg chg="modSld">
      <pc:chgData name="JPS Kohli" userId="f01e53fa60cab18c" providerId="LiveId" clId="{43C4B285-33AD-4082-AEFA-C41BDCED2B8A}" dt="2019-08-03T20:21:26.641" v="1"/>
      <pc:docMkLst>
        <pc:docMk/>
      </pc:docMkLst>
      <pc:sldChg chg="modCm">
        <pc:chgData name="JPS Kohli" userId="f01e53fa60cab18c" providerId="LiveId" clId="{43C4B285-33AD-4082-AEFA-C41BDCED2B8A}" dt="2019-08-03T20:21:26.641" v="1"/>
        <pc:sldMkLst>
          <pc:docMk/>
          <pc:sldMk cId="1076368552" sldId="276"/>
        </pc:sldMkLst>
      </pc:sldChg>
      <pc:sldChg chg="modCm">
        <pc:chgData name="JPS Kohli" userId="f01e53fa60cab18c" providerId="LiveId" clId="{43C4B285-33AD-4082-AEFA-C41BDCED2B8A}" dt="2019-08-03T20:21:06.185" v="0"/>
        <pc:sldMkLst>
          <pc:docMk/>
          <pc:sldMk cId="594724242" sldId="19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26153-D324-42C5-8EAA-689963946AC2}" type="datetimeFigureOut">
              <a:rPr lang="en-US" smtClean="0"/>
              <a:t>3/4/2022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A40AD-754F-442D-83C3-345C9A5012A3}" type="slidenum">
              <a:rPr lang="en-US" smtClean="0"/>
              <a:t>‹#›</a:t>
            </a:fld>
            <a:endParaRPr lang="en-US"/>
          </a:p>
        </p:txBody>
      </p:sp>
    </p:spTree>
    <p:extLst>
      <p:ext uri="{BB962C8B-B14F-4D97-AF65-F5344CB8AC3E}">
        <p14:creationId xmlns:p14="http://schemas.microsoft.com/office/powerpoint/2010/main" val="330618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mrscienceshow.com/2010/06/bring-us-your-burning-science-questions.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creativecommons.org/licenses/by-sa/3.0/"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3/4/2022 2:48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52553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defTabSz="457200"/>
            <a:fld id="{675416BA-65F7-274A-AD61-D0FA78F3AA6E}" type="slidenum">
              <a:rPr lang="en-US" smtClean="0">
                <a:solidFill>
                  <a:prstClr val="black"/>
                </a:solidFill>
              </a:rPr>
              <a:pPr defTabSz="457200"/>
              <a:t>3</a:t>
            </a:fld>
            <a:endParaRPr lang="en-US">
              <a:solidFill>
                <a:prstClr val="black"/>
              </a:solidFill>
            </a:endParaRPr>
          </a:p>
        </p:txBody>
      </p:sp>
    </p:spTree>
    <p:extLst>
      <p:ext uri="{BB962C8B-B14F-4D97-AF65-F5344CB8AC3E}">
        <p14:creationId xmlns:p14="http://schemas.microsoft.com/office/powerpoint/2010/main" val="1841654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2:48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35712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2:48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103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2:48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72169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2:48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9802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3/4/2022 2:48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1121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This Photo</a:t>
            </a:r>
            <a:r>
              <a:rPr lang="en-US" dirty="0"/>
              <a:t> by Unknown Author is licensed under </a:t>
            </a:r>
            <a:r>
              <a:rPr lang="en-US" dirty="0">
                <a:hlinkClick r:id="rId4"/>
              </a:rPr>
              <a:t>CC BY-SA</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3/4/2022 2:48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190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763" y="485775"/>
            <a:ext cx="6099175" cy="3430588"/>
          </a:xfrm>
        </p:spPr>
      </p:sp>
      <p:sp>
        <p:nvSpPr>
          <p:cNvPr id="3" name="Notes Placeholder 2"/>
          <p:cNvSpPr>
            <a:spLocks noGrp="1"/>
          </p:cNvSpPr>
          <p:nvPr>
            <p:ph type="body" idx="1"/>
          </p:nvPr>
        </p:nvSpPr>
        <p:spPr/>
        <p:txBody>
          <a:bodyPr/>
          <a:lstStyle/>
          <a:p>
            <a:endParaRPr lang="en-US"/>
          </a:p>
        </p:txBody>
      </p:sp>
      <p:sp>
        <p:nvSpPr>
          <p:cNvPr id="4"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55452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2" Type="http://schemas.openxmlformats.org/officeDocument/2006/relationships/hyperlink" Target="http://www.microsoft.com/About/Legal/EN/US/IntellectualProperty/Permissions/Default.aspx" TargetMode="External"/><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hyperlink" Target="http://www.microsoft.com/About/Legal/EN/US/IntellectualProperty/Permissions/Default.aspx" TargetMode="External"/><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EFE8-EE6B-469B-BE58-F74E632038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518089-0FD9-4032-90E7-8DB5E15DC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F0DAE-763B-4862-988B-5EF517D92DDC}"/>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9BA28EE8-CADE-4F7F-BC32-CED6BE6B8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39FC9C-16BE-4A0F-95B7-759FC7AC570E}"/>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370446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DC2E-F664-4BA1-8693-C5798DE286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CE06E3-CE16-444C-991C-FF624B8F2A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EF22C-C167-472D-8137-B7B4CFA925FD}"/>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E19FD892-33E2-4FEE-89F5-ED0E907B7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696AA-5327-4E54-BA34-9810EFB55FF2}"/>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338007836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General content_light_SubTitle">
    <p:spTree>
      <p:nvGrpSpPr>
        <p:cNvPr id="1" name=""/>
        <p:cNvGrpSpPr/>
        <p:nvPr/>
      </p:nvGrpSpPr>
      <p:grpSpPr>
        <a:xfrm>
          <a:off x="0" y="0"/>
          <a:ext cx="0" cy="0"/>
          <a:chOff x="0" y="0"/>
          <a:chExt cx="0" cy="0"/>
        </a:xfrm>
      </p:grpSpPr>
      <p:sp>
        <p:nvSpPr>
          <p:cNvPr id="2" name="Title 1"/>
          <p:cNvSpPr>
            <a:spLocks noGrp="1"/>
          </p:cNvSpPr>
          <p:nvPr>
            <p:ph type="title"/>
          </p:nvPr>
        </p:nvSpPr>
        <p:spPr>
          <a:xfrm>
            <a:off x="301752" y="367204"/>
            <a:ext cx="11274552" cy="558219"/>
          </a:xfrm>
        </p:spPr>
        <p:txBody>
          <a:bodyPr>
            <a:normAutofit/>
          </a:bodyPr>
          <a:lstStyle>
            <a:lvl1pPr>
              <a:defRPr sz="3200"/>
            </a:lvl1pPr>
          </a:lstStyle>
          <a:p>
            <a:r>
              <a:rPr lang="en-US"/>
              <a:t>Click to edit Master title style</a:t>
            </a:r>
          </a:p>
        </p:txBody>
      </p:sp>
      <p:sp>
        <p:nvSpPr>
          <p:cNvPr id="7" name="Text Placeholder 6"/>
          <p:cNvSpPr>
            <a:spLocks noGrp="1"/>
          </p:cNvSpPr>
          <p:nvPr>
            <p:ph type="body" sz="quarter" idx="13"/>
          </p:nvPr>
        </p:nvSpPr>
        <p:spPr>
          <a:xfrm>
            <a:off x="402336" y="1491346"/>
            <a:ext cx="11173968" cy="4607705"/>
          </a:xfrm>
        </p:spPr>
        <p:txBody>
          <a:bodyPr lIns="143992"/>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14" name="Date Placeholder 13"/>
          <p:cNvSpPr>
            <a:spLocks noGrp="1"/>
          </p:cNvSpPr>
          <p:nvPr>
            <p:ph type="dt" sz="half" idx="14"/>
          </p:nvPr>
        </p:nvSpPr>
        <p:spPr/>
        <p:txBody>
          <a:bodyPr/>
          <a:lstStyle/>
          <a:p>
            <a:fld id="{C38662A8-215F-48B6-BCB2-3B7A098251B5}" type="datetime1">
              <a:rPr lang="en-US" smtClean="0"/>
              <a:t>3/4/2022</a:t>
            </a:fld>
            <a:endParaRPr lang="en-US"/>
          </a:p>
        </p:txBody>
      </p:sp>
      <p:sp>
        <p:nvSpPr>
          <p:cNvPr id="15" name="Footer Placeholder 14"/>
          <p:cNvSpPr>
            <a:spLocks noGrp="1"/>
          </p:cNvSpPr>
          <p:nvPr>
            <p:ph type="ftr" sz="quarter" idx="15"/>
          </p:nvPr>
        </p:nvSpPr>
        <p:spPr/>
        <p:txBody>
          <a:bodyPr/>
          <a:lstStyle/>
          <a:p>
            <a:r>
              <a:rPr lang="en-US"/>
              <a:t>Microsoft Confidential</a:t>
            </a:r>
          </a:p>
        </p:txBody>
      </p:sp>
      <p:sp>
        <p:nvSpPr>
          <p:cNvPr id="16" name="Slide Number Placeholder 15"/>
          <p:cNvSpPr>
            <a:spLocks noGrp="1"/>
          </p:cNvSpPr>
          <p:nvPr>
            <p:ph type="sldNum" sz="quarter" idx="16"/>
          </p:nvPr>
        </p:nvSpPr>
        <p:spPr/>
        <p:txBody>
          <a:bodyPr/>
          <a:lstStyle/>
          <a:p>
            <a:fld id="{AFFF257A-30C5-4AFB-911B-BE4CEEA1EA82}" type="slidenum">
              <a:rPr lang="en-US" smtClean="0"/>
              <a:t>‹#›</a:t>
            </a:fld>
            <a:endParaRPr lang="en-US"/>
          </a:p>
        </p:txBody>
      </p:sp>
      <p:sp>
        <p:nvSpPr>
          <p:cNvPr id="18" name="Text Placeholder 17"/>
          <p:cNvSpPr>
            <a:spLocks noGrp="1"/>
          </p:cNvSpPr>
          <p:nvPr>
            <p:ph type="body" sz="quarter" idx="17"/>
          </p:nvPr>
        </p:nvSpPr>
        <p:spPr>
          <a:xfrm>
            <a:off x="304800" y="936002"/>
            <a:ext cx="11266488" cy="488951"/>
          </a:xfrm>
        </p:spPr>
        <p:txBody>
          <a:bodyPr lIns="179992">
            <a:normAutofit/>
          </a:bodyPr>
          <a:lstStyle>
            <a:lvl1pPr marL="0" indent="0">
              <a:buNone/>
              <a:defRPr sz="2700">
                <a:latin typeface="Segoe UI Light" panose="020B0502040204020203" pitchFamily="34" charset="0"/>
              </a:defRPr>
            </a:lvl1pPr>
          </a:lstStyle>
          <a:p>
            <a:pPr lvl="0"/>
            <a:r>
              <a:rPr lang="en-US"/>
              <a:t>Click to edit Master text styles</a:t>
            </a:r>
          </a:p>
        </p:txBody>
      </p:sp>
    </p:spTree>
    <p:extLst>
      <p:ext uri="{BB962C8B-B14F-4D97-AF65-F5344CB8AC3E}">
        <p14:creationId xmlns:p14="http://schemas.microsoft.com/office/powerpoint/2010/main" val="372526768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36">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a:t>Notes Continued</a:t>
            </a:r>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73290468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rIns="91436" anchor="t" anchorCtr="0">
            <a:normAutofit/>
          </a:bodyPr>
          <a:lstStyle>
            <a:lvl1pPr>
              <a:defRPr sz="2800" baseline="0">
                <a:solidFill>
                  <a:schemeClr val="bg1"/>
                </a:solidFill>
                <a:latin typeface="Segoe UI Light" panose="020B0502040204020203" pitchFamily="34" charset="0"/>
              </a:defRPr>
            </a:lvl1pPr>
          </a:lstStyle>
          <a:p>
            <a:r>
              <a:rPr lang="en-US"/>
              <a:t>Module #: Module Title</a:t>
            </a:r>
          </a:p>
        </p:txBody>
      </p:sp>
      <p:sp>
        <p:nvSpPr>
          <p:cNvPr id="8" name="Slide Number Placeholder 3"/>
          <p:cNvSpPr txBox="1">
            <a:spLocks/>
          </p:cNvSpPr>
          <p:nvPr userDrawn="1"/>
        </p:nvSpPr>
        <p:spPr>
          <a:xfrm>
            <a:off x="4673600" y="635400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36" tIns="91436">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a:t>Module Overview</a:t>
            </a:r>
          </a:p>
        </p:txBody>
      </p:sp>
    </p:spTree>
    <p:extLst>
      <p:ext uri="{BB962C8B-B14F-4D97-AF65-F5344CB8AC3E}">
        <p14:creationId xmlns:p14="http://schemas.microsoft.com/office/powerpoint/2010/main" val="126311990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anchor="t" anchorCtr="0">
            <a:normAutofit/>
          </a:bodyPr>
          <a:lstStyle>
            <a:lvl1pPr>
              <a:defRPr sz="2400">
                <a:solidFill>
                  <a:schemeClr val="bg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1" name="Slide Number Placeholder 3"/>
          <p:cNvSpPr txBox="1">
            <a:spLocks/>
          </p:cNvSpPr>
          <p:nvPr userDrawn="1"/>
        </p:nvSpPr>
        <p:spPr>
          <a:xfrm>
            <a:off x="4673600" y="635400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17532068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36">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82585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Demonstration: Title of Demo</a:t>
            </a:r>
          </a:p>
        </p:txBody>
      </p:sp>
    </p:spTree>
    <p:extLst>
      <p:ext uri="{BB962C8B-B14F-4D97-AF65-F5344CB8AC3E}">
        <p14:creationId xmlns:p14="http://schemas.microsoft.com/office/powerpoint/2010/main" val="169804828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Lab: Title of Lab</a:t>
            </a:r>
          </a:p>
        </p:txBody>
      </p:sp>
    </p:spTree>
    <p:extLst>
      <p:ext uri="{BB962C8B-B14F-4D97-AF65-F5344CB8AC3E}">
        <p14:creationId xmlns:p14="http://schemas.microsoft.com/office/powerpoint/2010/main" val="286646223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36" tIns="91436">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a:t>Click to edit slide content</a:t>
            </a:r>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149801846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36" tIns="91436">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344748343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70" tIns="137154">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1832660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6FD222-8371-4D3E-93AC-D68566A81F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638568-9A98-4B74-975E-877C4EDD73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43ED9-D66E-4656-8627-F31E9AE387D2}"/>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D0C9A9CB-2FB6-4D34-9EBB-EE02FF35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36F11-1272-4C74-AF40-27DECF5931E8}"/>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61520496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36" tIns="45718">
            <a:normAutofit/>
          </a:bodyPr>
          <a:lstStyle>
            <a:lvl1pPr marL="0" indent="0">
              <a:lnSpc>
                <a:spcPct val="100000"/>
              </a:lnSpc>
              <a:spcBef>
                <a:spcPts val="300"/>
              </a:spcBef>
              <a:buFontTx/>
              <a:buNone/>
              <a:defRPr sz="19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308AC059-451B-485B-90DE-C382FB5E9554}" type="datetime1">
              <a:rPr lang="en-US" smtClean="0"/>
              <a:t>3/4/2022</a:t>
            </a:fld>
            <a:endParaRPr lang="en-US"/>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37939752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3"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59719A99-E623-4601-B985-F26945D273CF}" type="datetime1">
              <a:rPr lang="en-US" smtClean="0"/>
              <a:t>3/4/2022</a:t>
            </a:fld>
            <a:endParaRPr lang="en-US"/>
          </a:p>
        </p:txBody>
      </p:sp>
      <p:sp>
        <p:nvSpPr>
          <p:cNvPr id="14" name="Content Placeholder 13"/>
          <p:cNvSpPr>
            <a:spLocks noGrp="1"/>
          </p:cNvSpPr>
          <p:nvPr>
            <p:ph sz="quarter" idx="13"/>
          </p:nvPr>
        </p:nvSpPr>
        <p:spPr>
          <a:xfrm>
            <a:off x="4572000" y="1143000"/>
            <a:ext cx="7010400" cy="4953000"/>
          </a:xfrm>
          <a:prstGeom prst="rect">
            <a:avLst/>
          </a:prstGeom>
        </p:spPr>
        <p:txBody>
          <a:bodyPr vert="horz" lIns="91436" tIns="45718">
            <a:normAutofit/>
          </a:bodyPr>
          <a:lstStyle>
            <a:lvl1pPr marL="228589"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1pPr>
            <a:lvl2pPr marL="685766"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2pPr>
            <a:lvl3pPr marL="1142942" marR="0" indent="-228589" algn="l" defTabSz="914354" rtl="0" eaLnBrk="1" fontAlgn="auto" latinLnBrk="0" hangingPunct="1">
              <a:lnSpc>
                <a:spcPct val="120000"/>
              </a:lnSpc>
              <a:spcBef>
                <a:spcPts val="0"/>
              </a:spcBef>
              <a:spcAft>
                <a:spcPts val="300"/>
              </a:spcAft>
              <a:buClrTx/>
              <a:buSzTx/>
              <a:buFont typeface="Wingdings" panose="05000000000000000000" pitchFamily="2" charset="2"/>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3pPr>
            <a:lvl4pPr marL="1600120"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4pPr>
            <a:lvl5pPr marL="2057298"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a:solidFill>
                  <a:srgbClr val="3F3F3F"/>
                </a:solidFill>
                <a:latin typeface="Segoe UI" panose="020B0502040204020203" pitchFamily="34" charset="0"/>
                <a:ea typeface="+mn-ea"/>
                <a:cs typeface="Segoe UI" panose="020B0502040204020203" pitchFamily="34" charset="0"/>
              </a:defRPr>
            </a:lvl5pPr>
          </a:lstStyle>
          <a:p>
            <a:pPr marL="228589" marR="0" lvl="0" indent="-228589" algn="l" defTabSz="914354" rtl="0" eaLnBrk="1" fontAlgn="auto" latinLnBrk="0" hangingPunct="1">
              <a:lnSpc>
                <a:spcPct val="90000"/>
              </a:lnSpc>
              <a:spcBef>
                <a:spcPts val="1000"/>
              </a:spcBef>
              <a:spcAft>
                <a:spcPts val="300"/>
              </a:spcAft>
              <a:buClrTx/>
              <a:buSzTx/>
              <a:buFont typeface="Arial" panose="020B0604020202020204" pitchFamily="34" charset="0"/>
              <a:buChar char="•"/>
              <a:tabLst/>
              <a:defRPr/>
            </a:pPr>
            <a:r>
              <a:rPr kumimoji="0" lang="en-US" sz="19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Click to edit Master text styles</a:t>
            </a:r>
          </a:p>
          <a:p>
            <a:pPr marL="685766" marR="0" lvl="1"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6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Second level</a:t>
            </a:r>
          </a:p>
          <a:p>
            <a:pPr marL="1142942" marR="0" lvl="2" indent="-228589" algn="l" defTabSz="914354" rtl="0" eaLnBrk="1" fontAlgn="auto" latinLnBrk="0" hangingPunct="1">
              <a:lnSpc>
                <a:spcPct val="90000"/>
              </a:lnSpc>
              <a:spcBef>
                <a:spcPts val="500"/>
              </a:spcBef>
              <a:spcAft>
                <a:spcPts val="300"/>
              </a:spcAft>
              <a:buClrTx/>
              <a:buSzTx/>
              <a:buFont typeface="Wingdings" panose="05000000000000000000" pitchFamily="2" charset="2"/>
              <a:buChar char="§"/>
              <a:tabLst/>
              <a:defRPr/>
            </a:pPr>
            <a:r>
              <a:rPr kumimoji="0" lang="en-US" sz="15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Third level</a:t>
            </a:r>
          </a:p>
          <a:p>
            <a:pPr marL="1600120" marR="0" lvl="3" indent="-228589" algn="l" defTabSz="914354" rtl="0" eaLnBrk="1" fontAlgn="auto" latinLnBrk="0" hangingPunct="1">
              <a:lnSpc>
                <a:spcPct val="90000"/>
              </a:lnSpc>
              <a:spcBef>
                <a:spcPts val="500"/>
              </a:spcBef>
              <a:spcAft>
                <a:spcPts val="300"/>
              </a:spcAft>
              <a:buClrTx/>
              <a:buSzTx/>
              <a:buFont typeface="Arial" panose="020B0604020202020204" pitchFamily="34" charset="0"/>
              <a:buChar char="•"/>
              <a:tabLst/>
              <a:defRPr/>
            </a:pPr>
            <a:r>
              <a:rPr kumimoji="0" lang="en-US" sz="15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Fourth level</a:t>
            </a:r>
          </a:p>
          <a:p>
            <a:pPr marL="2057298" marR="0" lvl="4"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5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Fifth level</a:t>
            </a:r>
          </a:p>
        </p:txBody>
      </p:sp>
      <p:sp>
        <p:nvSpPr>
          <p:cNvPr id="6"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71360270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20440050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900">
                <a:solidFill>
                  <a:srgbClr val="3F3F3F"/>
                </a:solidFill>
              </a:defRPr>
            </a:lvl1pPr>
            <a:lvl2pPr>
              <a:defRPr sz="1600">
                <a:solidFill>
                  <a:srgbClr val="3F3F3F"/>
                </a:solidFill>
              </a:defRPr>
            </a:lvl2pPr>
            <a:lvl3pPr>
              <a:lnSpc>
                <a:spcPct val="100000"/>
              </a:lnSpc>
              <a:defRPr sz="1500">
                <a:solidFill>
                  <a:srgbClr val="3F3F3F"/>
                </a:solidFill>
              </a:defRPr>
            </a:lvl3pPr>
            <a:lvl4pPr>
              <a:defRPr sz="1500">
                <a:solidFill>
                  <a:srgbClr val="3F3F3F"/>
                </a:solidFill>
              </a:defRPr>
            </a:lvl4pPr>
            <a:lvl5pPr>
              <a:defRPr sz="15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E53059BD-1BEF-4308-896C-BFD109018373}" type="datetime1">
              <a:rPr lang="en-US" smtClean="0"/>
              <a:t>3/4/2022</a:t>
            </a:fld>
            <a:endParaRPr lang="en-US"/>
          </a:p>
        </p:txBody>
      </p:sp>
      <p:sp>
        <p:nvSpPr>
          <p:cNvPr id="13"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78591283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97C2647B-2CB6-4DA8-99F1-BFA229753949}" type="datetime1">
              <a:rPr lang="en-US" smtClean="0"/>
              <a:t>3/4/2022</a:t>
            </a:fld>
            <a:endParaRPr lang="en-US"/>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Light" panose="020B0502040204020203" pitchFamily="34" charset="0"/>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26367504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4909424F-52EE-4881-87F3-71BBF1CDFBFA}" type="datetime1">
              <a:rPr lang="en-US" smtClean="0"/>
              <a:t>3/4/2022</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900">
                <a:solidFill>
                  <a:srgbClr val="3F3F3F"/>
                </a:solidFill>
              </a:defRPr>
            </a:lvl1pPr>
            <a:lvl2pPr>
              <a:defRPr sz="1600">
                <a:solidFill>
                  <a:srgbClr val="3F3F3F"/>
                </a:solidFill>
              </a:defRPr>
            </a:lvl2pPr>
            <a:lvl3pPr>
              <a:defRPr sz="1500">
                <a:solidFill>
                  <a:srgbClr val="3F3F3F"/>
                </a:solidFill>
              </a:defRPr>
            </a:lvl3pPr>
            <a:lvl4pPr>
              <a:defRPr sz="1500">
                <a:solidFill>
                  <a:srgbClr val="3F3F3F"/>
                </a:solidFill>
              </a:defRPr>
            </a:lvl4pPr>
            <a:lvl5pPr>
              <a:defRPr sz="15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599467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53E79FF6-4089-4F9B-8E7B-21EA13AC4CB8}" type="datetime1">
              <a:rPr lang="en-US" smtClean="0"/>
              <a:t>3/4/2022</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366388618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9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9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42FC5A46-1B5E-4CD0-B5F3-53F130AAFD15}" type="datetime1">
              <a:rPr lang="en-US" smtClean="0"/>
              <a:t>3/4/2022</a:t>
            </a:fld>
            <a:endParaRPr lang="en-US"/>
          </a:p>
        </p:txBody>
      </p:sp>
      <p:sp>
        <p:nvSpPr>
          <p:cNvPr id="10"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26052093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181678109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p:nvPr>
        </p:nvSpPr>
        <p:spPr>
          <a:xfrm>
            <a:off x="0" y="1143000"/>
            <a:ext cx="6096000" cy="2286000"/>
          </a:xfrm>
          <a:solidFill>
            <a:srgbClr val="0A5BBA"/>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1388662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41648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fld id="{E01060FE-E596-4D38-8C3D-586C38809B29}" type="datetime1">
              <a:rPr lang="en-US" smtClean="0"/>
              <a:t>3/4/2022</a:t>
            </a:fld>
            <a:endParaRPr lang="en-US"/>
          </a:p>
        </p:txBody>
      </p:sp>
      <p:sp>
        <p:nvSpPr>
          <p:cNvPr id="8"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32367923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fld id="{2139EBD2-04A7-4D17-9220-0A53AC5266C5}" type="datetime1">
              <a:rPr lang="en-US" smtClean="0"/>
              <a:t>3/4/2022</a:t>
            </a:fld>
            <a:endParaRPr lang="en-US"/>
          </a:p>
        </p:txBody>
      </p:sp>
      <p:sp>
        <p:nvSpPr>
          <p:cNvPr id="9"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9777323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24985712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9"/>
            <a:ext cx="1828800" cy="504535"/>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61935690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36" tIns="91436">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55945406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5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69847949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5"/>
            <a:ext cx="7620000" cy="4246563"/>
          </a:xfrm>
          <a:prstGeom prst="rect">
            <a:avLst/>
          </a:prstGeom>
        </p:spPr>
        <p:txBody>
          <a:bodyPr vert="horz" lIns="91436" tIns="45718">
            <a:normAutofit/>
          </a:bodyPr>
          <a:lstStyle>
            <a:lvl1pPr marL="0" indent="0">
              <a:spcBef>
                <a:spcPts val="600"/>
              </a:spcBef>
              <a:buFontTx/>
              <a:buNone/>
              <a:tabLst>
                <a:tab pos="630207" algn="l"/>
              </a:tabLst>
              <a:defRPr sz="19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252355313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356837880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49"/>
            <a:ext cx="11811000" cy="5962651"/>
          </a:xfrm>
          <a:prstGeom prst="rect">
            <a:avLst/>
          </a:prstGeom>
        </p:spPr>
        <p:txBody>
          <a:bodyPr vert="horz" lIns="91436" tIns="45718" rIns="91436" bIns="45718"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chemeClr val="bg1"/>
                </a:solidFill>
              </a:rPr>
              <a:t>Conditions and Terms of Use</a:t>
            </a:r>
          </a:p>
          <a:p>
            <a:r>
              <a:rPr lang="en-US" sz="1500" dirty="0">
                <a:solidFill>
                  <a:schemeClr val="accent1"/>
                </a:solidFill>
              </a:rPr>
              <a:t>Microsoft Confidential</a:t>
            </a:r>
          </a:p>
          <a:p>
            <a:r>
              <a:rPr lang="en-US" sz="1900" dirty="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900" dirty="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900" dirty="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900" dirty="0">
              <a:solidFill>
                <a:schemeClr val="bg1"/>
              </a:solidFill>
            </a:endParaRPr>
          </a:p>
          <a:p>
            <a:r>
              <a:rPr lang="en-US" sz="2300" b="1" dirty="0">
                <a:solidFill>
                  <a:schemeClr val="bg1"/>
                </a:solidFill>
              </a:rPr>
              <a:t>Copyright and Trademarks </a:t>
            </a:r>
          </a:p>
          <a:p>
            <a:r>
              <a:rPr lang="en-US" sz="1500" dirty="0">
                <a:solidFill>
                  <a:schemeClr val="accent1"/>
                </a:solidFill>
              </a:rPr>
              <a:t>© 2014 Microsoft Corporation. All rights reserved.</a:t>
            </a:r>
          </a:p>
          <a:p>
            <a:r>
              <a:rPr lang="en-US" sz="1900" dirty="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900" dirty="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900" dirty="0">
                <a:solidFill>
                  <a:schemeClr val="bg1"/>
                </a:solidFill>
              </a:rPr>
              <a:t>For more information, see </a:t>
            </a:r>
            <a:r>
              <a:rPr lang="en-US" sz="1900" b="1" dirty="0">
                <a:solidFill>
                  <a:schemeClr val="bg1"/>
                </a:solidFill>
              </a:rPr>
              <a:t>Use of Microsoft Copyrighted Content </a:t>
            </a:r>
            <a:r>
              <a:rPr lang="en-US" sz="1900" dirty="0">
                <a:solidFill>
                  <a:schemeClr val="bg1"/>
                </a:solidFill>
              </a:rPr>
              <a:t>at</a:t>
            </a:r>
            <a:br>
              <a:rPr lang="en-US" sz="1900" dirty="0">
                <a:solidFill>
                  <a:schemeClr val="bg1"/>
                </a:solidFill>
              </a:rPr>
            </a:br>
            <a:r>
              <a:rPr lang="en-US" sz="1900" dirty="0">
                <a:solidFill>
                  <a:srgbClr val="FF0000"/>
                </a:solidFill>
                <a:hlinkClick r:id="rId2"/>
              </a:rPr>
              <a:t>http://www.microsoft.com/about/legal/permissions/</a:t>
            </a:r>
            <a:endParaRPr lang="en-US" sz="1900" dirty="0">
              <a:solidFill>
                <a:srgbClr val="FF0000"/>
              </a:solidFill>
            </a:endParaRPr>
          </a:p>
          <a:p>
            <a:r>
              <a:rPr lang="en-US" sz="1900" dirty="0">
                <a:solidFill>
                  <a:schemeClr val="bg1"/>
                </a:solidFill>
              </a:rPr>
              <a:t>DirectX, Hyper-V,</a:t>
            </a:r>
            <a:r>
              <a:rPr lang="en-US" sz="1900" baseline="0" dirty="0">
                <a:solidFill>
                  <a:schemeClr val="bg1"/>
                </a:solidFill>
              </a:rPr>
              <a:t> </a:t>
            </a:r>
            <a:r>
              <a:rPr lang="en-US" sz="1900" dirty="0">
                <a:solidFill>
                  <a:schemeClr val="bg1"/>
                </a:solidFill>
              </a:rPr>
              <a:t>Internet Explorer, Microsoft, Outlook, SQL Server, Windows, Windows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11228114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11430000" cy="685800"/>
          </a:xfrm>
          <a:noFill/>
        </p:spPr>
        <p:txBody>
          <a:bodyPr>
            <a:noAutofit/>
          </a:bodyPr>
          <a:lstStyle>
            <a:lvl1pPr algn="l">
              <a:defRPr sz="3200"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04800" y="1143000"/>
            <a:ext cx="11277600" cy="4953000"/>
          </a:xfrm>
          <a:prstGeom prst="rect">
            <a:avLst/>
          </a:prstGeom>
        </p:spPr>
        <p:txBody>
          <a:bodyPr lIns="91440" tIns="45720">
            <a:normAutofit/>
          </a:bodyPr>
          <a:lstStyle>
            <a:lvl1pPr marL="228600" marR="0" indent="-228600" algn="l" defTabSz="914400" rtl="0" eaLnBrk="1" fontAlgn="auto" latinLnBrk="0" hangingPunct="1">
              <a:lnSpc>
                <a:spcPct val="90000"/>
              </a:lnSpc>
              <a:spcBef>
                <a:spcPts val="1000"/>
              </a:spcBef>
              <a:spcAft>
                <a:spcPts val="300"/>
              </a:spcAft>
              <a:buClrTx/>
              <a:buSzTx/>
              <a:buFont typeface="Arial" panose="020B0604020202020204" pitchFamily="34" charset="0"/>
              <a:buChar char="•"/>
              <a:tabLst/>
              <a:defRPr sz="1800" baseline="0">
                <a:solidFill>
                  <a:schemeClr val="bg1"/>
                </a:solidFill>
                <a:latin typeface="+mn-lt"/>
              </a:defRPr>
            </a:lvl1pPr>
            <a:lvl2pPr marL="685800" marR="0" indent="-228600" algn="l" defTabSz="914400" rtl="0" eaLnBrk="1" fontAlgn="auto" latinLnBrk="0" hangingPunct="1">
              <a:lnSpc>
                <a:spcPct val="90000"/>
              </a:lnSpc>
              <a:spcBef>
                <a:spcPts val="500"/>
              </a:spcBef>
              <a:spcAft>
                <a:spcPts val="300"/>
              </a:spcAft>
              <a:buClrTx/>
              <a:buSzTx/>
              <a:buFont typeface="Courier New" panose="02070309020205020404" pitchFamily="49" charset="0"/>
              <a:buChar char="o"/>
              <a:tabLst/>
              <a:defRPr sz="1600">
                <a:latin typeface="+mn-lt"/>
              </a:defRPr>
            </a:lvl2pPr>
            <a:lvl3pPr marL="1143000" marR="0" indent="-228600" algn="l" defTabSz="914400" rtl="0" eaLnBrk="1" fontAlgn="auto" latinLnBrk="0" hangingPunct="1">
              <a:lnSpc>
                <a:spcPct val="90000"/>
              </a:lnSpc>
              <a:spcBef>
                <a:spcPts val="500"/>
              </a:spcBef>
              <a:spcAft>
                <a:spcPts val="300"/>
              </a:spcAft>
              <a:buClrTx/>
              <a:buSzTx/>
              <a:buFont typeface="Wingdings" panose="05000000000000000000" pitchFamily="2" charset="2"/>
              <a:buChar char="§"/>
              <a:tabLst/>
              <a:defRPr sz="2000">
                <a:latin typeface="+mn-lt"/>
              </a:defRPr>
            </a:lvl3pPr>
            <a:lvl4pPr marL="1600200" marR="0" indent="-228600" algn="l" defTabSz="914400" rtl="0" eaLnBrk="1" fontAlgn="auto" latinLnBrk="0" hangingPunct="1">
              <a:lnSpc>
                <a:spcPct val="90000"/>
              </a:lnSpc>
              <a:spcBef>
                <a:spcPts val="500"/>
              </a:spcBef>
              <a:spcAft>
                <a:spcPts val="30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300"/>
              </a:spcAft>
              <a:buClrTx/>
              <a:buSzTx/>
              <a:buFont typeface="Courier New" panose="02070309020205020404" pitchFamily="49" charset="0"/>
              <a:buChar char="o"/>
              <a:tabLst/>
              <a:defRPr/>
            </a:lvl5pPr>
          </a:lstStyle>
          <a:p>
            <a:pPr marL="228600" marR="0" lvl="0" indent="-228600" algn="l" defTabSz="914400" rtl="0" eaLnBrk="1" fontAlgn="auto" latinLnBrk="0" hangingPunct="1">
              <a:lnSpc>
                <a:spcPct val="90000"/>
              </a:lnSpc>
              <a:spcBef>
                <a:spcPts val="1000"/>
              </a:spcBef>
              <a:spcAft>
                <a:spcPts val="30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3F3F3F"/>
                </a:solidFill>
                <a:effectLst/>
                <a:uLnTx/>
                <a:uFillTx/>
                <a:latin typeface="Segoe UI" panose="020B0502040204020203" pitchFamily="34" charset="0"/>
                <a:ea typeface="+mn-ea"/>
                <a:cs typeface="Segoe UI" panose="020B0502040204020203" pitchFamily="34" charset="0"/>
              </a:rPr>
              <a:t>Click to edit Master text styles</a:t>
            </a:r>
          </a:p>
          <a:p>
            <a:pPr marL="685800" marR="0" lvl="1" indent="-228600" algn="l" defTabSz="914400"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600" b="0" i="0" u="none" strike="noStrike" kern="1200" cap="none" spc="0" normalizeH="0" baseline="0" noProof="0">
                <a:ln>
                  <a:noFill/>
                </a:ln>
                <a:solidFill>
                  <a:srgbClr val="3F3F3F"/>
                </a:solidFill>
                <a:effectLst/>
                <a:uLnTx/>
                <a:uFillTx/>
                <a:latin typeface="Segoe UI" panose="020B0502040204020203" pitchFamily="34" charset="0"/>
                <a:ea typeface="+mn-ea"/>
                <a:cs typeface="Segoe UI" panose="020B0502040204020203" pitchFamily="34" charset="0"/>
              </a:rPr>
              <a:t>Second level</a:t>
            </a:r>
          </a:p>
          <a:p>
            <a:pPr marL="1143000" marR="0" lvl="2" indent="-228600" algn="l" defTabSz="914400" rtl="0" eaLnBrk="1" fontAlgn="auto" latinLnBrk="0" hangingPunct="1">
              <a:lnSpc>
                <a:spcPct val="90000"/>
              </a:lnSpc>
              <a:spcBef>
                <a:spcPts val="500"/>
              </a:spcBef>
              <a:spcAft>
                <a:spcPts val="300"/>
              </a:spcAft>
              <a:buClrTx/>
              <a:buSzTx/>
              <a:buFont typeface="Wingdings" panose="05000000000000000000" pitchFamily="2" charset="2"/>
              <a:buChar char="§"/>
              <a:tabLst/>
              <a:defRPr/>
            </a:pPr>
            <a:r>
              <a:rPr kumimoji="0" lang="en-US" sz="1400" b="0" i="0" u="none" strike="noStrike" kern="1200" cap="none" spc="0" normalizeH="0" baseline="0" noProof="0">
                <a:ln>
                  <a:noFill/>
                </a:ln>
                <a:solidFill>
                  <a:srgbClr val="3F3F3F"/>
                </a:solidFill>
                <a:effectLst/>
                <a:uLnTx/>
                <a:uFillTx/>
                <a:latin typeface="Segoe UI" panose="020B0502040204020203" pitchFamily="34" charset="0"/>
                <a:ea typeface="+mn-ea"/>
                <a:cs typeface="Segoe UI" panose="020B0502040204020203" pitchFamily="34" charset="0"/>
              </a:rPr>
              <a:t>Third level</a:t>
            </a:r>
          </a:p>
          <a:p>
            <a:pPr marL="1600200" marR="0" lvl="3" indent="-228600" algn="l" defTabSz="914400" rtl="0" eaLnBrk="1" fontAlgn="auto" latinLnBrk="0" hangingPunct="1">
              <a:lnSpc>
                <a:spcPct val="90000"/>
              </a:lnSpc>
              <a:spcBef>
                <a:spcPts val="500"/>
              </a:spcBef>
              <a:spcAft>
                <a:spcPts val="30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3F3F3F"/>
                </a:solidFill>
                <a:effectLst/>
                <a:uLnTx/>
                <a:uFillTx/>
                <a:latin typeface="Segoe UI" panose="020B0502040204020203" pitchFamily="34" charset="0"/>
                <a:ea typeface="+mn-ea"/>
                <a:cs typeface="Segoe UI" panose="020B0502040204020203" pitchFamily="34" charset="0"/>
              </a:rPr>
              <a:t>Fourth level</a:t>
            </a:r>
          </a:p>
          <a:p>
            <a:pPr marL="2057400" marR="0" lvl="4" indent="-228600" algn="l" defTabSz="914400"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400" b="0" i="0" u="none" strike="noStrike" kern="1200" cap="none" spc="0" normalizeH="0" baseline="0" noProof="0">
                <a:ln>
                  <a:noFill/>
                </a:ln>
                <a:solidFill>
                  <a:srgbClr val="3F3F3F"/>
                </a:solidFill>
                <a:effectLst/>
                <a:uLnTx/>
                <a:uFillTx/>
                <a:latin typeface="Segoe UI" panose="020B0502040204020203" pitchFamily="34" charset="0"/>
                <a:ea typeface="+mn-ea"/>
                <a:cs typeface="Segoe UI" panose="020B0502040204020203" pitchFamily="34" charset="0"/>
              </a:rPr>
              <a:t>Fifth level</a:t>
            </a:r>
          </a:p>
        </p:txBody>
      </p:sp>
      <p:sp>
        <p:nvSpPr>
          <p:cNvPr id="6" name="Footer Placeholder 4"/>
          <p:cNvSpPr txBox="1">
            <a:spLocks/>
          </p:cNvSpPr>
          <p:nvPr userDrawn="1"/>
        </p:nvSpPr>
        <p:spPr>
          <a:xfrm>
            <a:off x="4038600" y="6356350"/>
            <a:ext cx="4114800" cy="365125"/>
          </a:xfrm>
          <a:prstGeom prst="rect">
            <a:avLst/>
          </a:prstGeom>
        </p:spPr>
        <p:txBody>
          <a:bodyPr vert="horz" lIns="91440" tIns="45720" rIns="91440" bIns="45720" rtlCol="0" anchor="ctr"/>
          <a:lstStyle>
            <a:defPPr>
              <a:defRPr lang="en-US"/>
            </a:defPPr>
            <a:lvl1pPr algn="ctr" defTabSz="457200" rtl="0" eaLnBrk="0" fontAlgn="base" hangingPunct="0">
              <a:spcBef>
                <a:spcPct val="0"/>
              </a:spcBef>
              <a:spcAft>
                <a:spcPct val="0"/>
              </a:spcAft>
              <a:defRPr sz="1200" kern="1200">
                <a:solidFill>
                  <a:schemeClr val="tx1">
                    <a:tint val="75000"/>
                  </a:schemeClr>
                </a:solidFill>
                <a:latin typeface="Segoe UI" panose="020B05020402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5pPr>
            <a:lvl6pPr marL="2286000" algn="l" defTabSz="914400" rtl="0" eaLnBrk="1" latinLnBrk="0" hangingPunct="1">
              <a:defRPr kern="1200">
                <a:solidFill>
                  <a:schemeClr val="tx1"/>
                </a:solidFill>
                <a:latin typeface="Segoe UI" panose="020B0502040204020203" pitchFamily="34" charset="0"/>
                <a:ea typeface="+mn-ea"/>
                <a:cs typeface="+mn-cs"/>
              </a:defRPr>
            </a:lvl6pPr>
            <a:lvl7pPr marL="2743200" algn="l" defTabSz="914400" rtl="0" eaLnBrk="1" latinLnBrk="0" hangingPunct="1">
              <a:defRPr kern="1200">
                <a:solidFill>
                  <a:schemeClr val="tx1"/>
                </a:solidFill>
                <a:latin typeface="Segoe UI" panose="020B0502040204020203" pitchFamily="34" charset="0"/>
                <a:ea typeface="+mn-ea"/>
                <a:cs typeface="+mn-cs"/>
              </a:defRPr>
            </a:lvl7pPr>
            <a:lvl8pPr marL="3200400" algn="l" defTabSz="914400" rtl="0" eaLnBrk="1" latinLnBrk="0" hangingPunct="1">
              <a:defRPr kern="1200">
                <a:solidFill>
                  <a:schemeClr val="tx1"/>
                </a:solidFill>
                <a:latin typeface="Segoe UI" panose="020B0502040204020203" pitchFamily="34" charset="0"/>
                <a:ea typeface="+mn-ea"/>
                <a:cs typeface="+mn-cs"/>
              </a:defRPr>
            </a:lvl8pPr>
            <a:lvl9pPr marL="3657600" algn="l" defTabSz="914400" rtl="0" eaLnBrk="1" latinLnBrk="0" hangingPunct="1">
              <a:defRPr kern="1200">
                <a:solidFill>
                  <a:schemeClr val="tx1"/>
                </a:solidFill>
                <a:latin typeface="Segoe UI" panose="020B0502040204020203" pitchFamily="34" charset="0"/>
                <a:ea typeface="+mn-ea"/>
                <a:cs typeface="+mn-cs"/>
              </a:defRPr>
            </a:lvl9pPr>
          </a:lstStyle>
          <a:p>
            <a:pPr defTabSz="914400" eaLnBrk="1" fontAlgn="auto" hangingPunct="1">
              <a:spcBef>
                <a:spcPts val="0"/>
              </a:spcBef>
              <a:spcAft>
                <a:spcPts val="0"/>
              </a:spcAft>
            </a:pPr>
            <a:r>
              <a:rPr lang="en-US">
                <a:solidFill>
                  <a:prstClr val="black">
                    <a:tint val="75000"/>
                  </a:prstClr>
                </a:solidFill>
                <a:latin typeface="Calibri" panose="020F0502020204030204"/>
              </a:rPr>
              <a:t>Microsoft Confidential</a:t>
            </a:r>
          </a:p>
        </p:txBody>
      </p:sp>
      <p:sp>
        <p:nvSpPr>
          <p:cNvPr id="7" name="Slide Number Placeholder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0" fontAlgn="base" hangingPunct="0">
              <a:spcBef>
                <a:spcPct val="0"/>
              </a:spcBef>
              <a:spcAft>
                <a:spcPct val="0"/>
              </a:spcAft>
              <a:defRPr sz="1200" kern="1200">
                <a:solidFill>
                  <a:schemeClr val="tx1">
                    <a:tint val="75000"/>
                  </a:schemeClr>
                </a:solidFill>
                <a:latin typeface="Segoe UI" panose="020B05020402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Segoe UI" panose="020B0502040204020203" pitchFamily="34" charset="0"/>
                <a:ea typeface="+mn-ea"/>
                <a:cs typeface="+mn-cs"/>
              </a:defRPr>
            </a:lvl5pPr>
            <a:lvl6pPr marL="2286000" algn="l" defTabSz="914400" rtl="0" eaLnBrk="1" latinLnBrk="0" hangingPunct="1">
              <a:defRPr kern="1200">
                <a:solidFill>
                  <a:schemeClr val="tx1"/>
                </a:solidFill>
                <a:latin typeface="Segoe UI" panose="020B0502040204020203" pitchFamily="34" charset="0"/>
                <a:ea typeface="+mn-ea"/>
                <a:cs typeface="+mn-cs"/>
              </a:defRPr>
            </a:lvl6pPr>
            <a:lvl7pPr marL="2743200" algn="l" defTabSz="914400" rtl="0" eaLnBrk="1" latinLnBrk="0" hangingPunct="1">
              <a:defRPr kern="1200">
                <a:solidFill>
                  <a:schemeClr val="tx1"/>
                </a:solidFill>
                <a:latin typeface="Segoe UI" panose="020B0502040204020203" pitchFamily="34" charset="0"/>
                <a:ea typeface="+mn-ea"/>
                <a:cs typeface="+mn-cs"/>
              </a:defRPr>
            </a:lvl7pPr>
            <a:lvl8pPr marL="3200400" algn="l" defTabSz="914400" rtl="0" eaLnBrk="1" latinLnBrk="0" hangingPunct="1">
              <a:defRPr kern="1200">
                <a:solidFill>
                  <a:schemeClr val="tx1"/>
                </a:solidFill>
                <a:latin typeface="Segoe UI" panose="020B0502040204020203" pitchFamily="34" charset="0"/>
                <a:ea typeface="+mn-ea"/>
                <a:cs typeface="+mn-cs"/>
              </a:defRPr>
            </a:lvl8pPr>
            <a:lvl9pPr marL="3657600" algn="l" defTabSz="914400" rtl="0" eaLnBrk="1" latinLnBrk="0" hangingPunct="1">
              <a:defRPr kern="1200">
                <a:solidFill>
                  <a:schemeClr val="tx1"/>
                </a:solidFill>
                <a:latin typeface="Segoe UI" panose="020B0502040204020203" pitchFamily="34" charset="0"/>
                <a:ea typeface="+mn-ea"/>
                <a:cs typeface="+mn-cs"/>
              </a:defRPr>
            </a:lvl9pPr>
          </a:lstStyle>
          <a:p>
            <a:pPr defTabSz="914400" eaLnBrk="1" fontAlgn="auto" hangingPunct="1">
              <a:spcBef>
                <a:spcPts val="0"/>
              </a:spcBef>
              <a:spcAft>
                <a:spcPts val="0"/>
              </a:spcAft>
            </a:pPr>
            <a:fld id="{AFFF257A-30C5-4AFB-911B-BE4CEEA1EA82}" type="slidenum">
              <a:rPr lang="en-US" smtClean="0">
                <a:solidFill>
                  <a:prstClr val="black">
                    <a:tint val="75000"/>
                  </a:prstClr>
                </a:solidFill>
                <a:latin typeface="Calibri" panose="020F0502020204030204"/>
              </a:rPr>
              <a:pPr defTabSz="914400" eaLnBrk="1" fontAlgn="auto" hangingPunct="1">
                <a:spcBef>
                  <a:spcPts val="0"/>
                </a:spcBef>
                <a:spcAft>
                  <a:spcPts val="0"/>
                </a:spcAft>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279190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3/4/2022</a:t>
            </a:fld>
            <a:endParaRPr lang="en-US"/>
          </a:p>
        </p:txBody>
      </p:sp>
      <p:sp>
        <p:nvSpPr>
          <p:cNvPr id="5" name="Slide Number Placeholder 4"/>
          <p:cNvSpPr>
            <a:spLocks noGrp="1"/>
          </p:cNvSpPr>
          <p:nvPr>
            <p:ph type="sldNum" sz="quarter" idx="12"/>
          </p:nvPr>
        </p:nvSpPr>
        <p:spPr>
          <a:xfrm>
            <a:off x="8850629" y="6356353"/>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0"/>
            <a:ext cx="11173968" cy="1737310"/>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5"/>
            <a:ext cx="2844800" cy="365125"/>
          </a:xfrm>
          <a:prstGeom prst="rect">
            <a:avLst/>
          </a:prstGeom>
        </p:spPr>
        <p:txBody>
          <a:bodyPr vert="horz" lIns="182844" tIns="45711" rIns="182844" bIns="45711"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348664345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36" tIns="91436">
            <a:noAutofit/>
          </a:bodyPr>
          <a:lstStyle>
            <a:lvl1pPr marL="0" indent="0">
              <a:lnSpc>
                <a:spcPct val="100000"/>
              </a:lnSpc>
              <a:buNone/>
              <a:defRPr sz="36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Course Title</a:t>
            </a:r>
          </a:p>
        </p:txBody>
      </p:sp>
    </p:spTree>
    <p:extLst>
      <p:ext uri="{BB962C8B-B14F-4D97-AF65-F5344CB8AC3E}">
        <p14:creationId xmlns:p14="http://schemas.microsoft.com/office/powerpoint/2010/main" val="321101314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22529"/>
            <a:ext cx="11684000" cy="2109443"/>
          </a:xfrm>
          <a:prstGeom prst="rect">
            <a:avLst/>
          </a:prstGeom>
          <a:noFill/>
          <a:ln>
            <a:noFill/>
          </a:ln>
        </p:spPr>
        <p:txBody>
          <a:bodyPr vert="horz" wrap="square" lIns="243829" tIns="182870" rIns="121914" bIns="60957" rtlCol="0" anchor="t" anchorCtr="0">
            <a:noAutofit/>
          </a:bodyPr>
          <a:lstStyle/>
          <a:p>
            <a:pPr defTabSz="609555">
              <a:lnSpc>
                <a:spcPct val="90000"/>
              </a:lnSpc>
              <a:spcAft>
                <a:spcPts val="800"/>
              </a:spcAft>
            </a:pPr>
            <a:r>
              <a:rPr lang="en-US" sz="1300"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55">
              <a:lnSpc>
                <a:spcPct val="90000"/>
              </a:lnSpc>
              <a:spcAft>
                <a:spcPts val="800"/>
              </a:spcAft>
            </a:pPr>
            <a:r>
              <a:rPr lang="en-US" sz="1300"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55">
              <a:lnSpc>
                <a:spcPct val="90000"/>
              </a:lnSpc>
              <a:spcAft>
                <a:spcPts val="800"/>
              </a:spcAft>
            </a:pPr>
            <a:r>
              <a:rPr lang="en-US" sz="1300" dirty="0">
                <a:solidFill>
                  <a:srgbClr val="000000">
                    <a:alpha val="87000"/>
                  </a:srgbClr>
                </a:solidFill>
              </a:rPr>
              <a:t>For more information, see Use of Microsoft Copyrighted Content at</a:t>
            </a:r>
          </a:p>
          <a:p>
            <a:pPr algn="ctr" defTabSz="609555">
              <a:lnSpc>
                <a:spcPct val="90000"/>
              </a:lnSpc>
              <a:spcAft>
                <a:spcPts val="800"/>
              </a:spcAft>
            </a:pPr>
            <a:r>
              <a:rPr lang="en-GB" sz="1300" kern="1200" dirty="0">
                <a:solidFill>
                  <a:srgbClr val="000000">
                    <a:alpha val="87000"/>
                  </a:srgbClr>
                </a:solidFill>
                <a:latin typeface="+mn-lt"/>
                <a:ea typeface="+mn-ea"/>
                <a:cs typeface="+mn-cs"/>
                <a:hlinkClick r:id="rId2"/>
              </a:rPr>
              <a:t>http://www.microsoft.com/About/Legal/EN/US/IntellectualProperty/Permissions/Default.aspx</a:t>
            </a:r>
            <a:endParaRPr lang="en-US" sz="1300" dirty="0">
              <a:solidFill>
                <a:srgbClr val="000000">
                  <a:alpha val="87000"/>
                </a:srgbClr>
              </a:solidFill>
            </a:endParaRPr>
          </a:p>
          <a:p>
            <a:pPr algn="l" defTabSz="609555">
              <a:lnSpc>
                <a:spcPct val="90000"/>
              </a:lnSpc>
              <a:spcAft>
                <a:spcPts val="800"/>
              </a:spcAft>
            </a:pPr>
            <a:endParaRPr lang="en-US" sz="1300"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29" tIns="182870" rIns="121914" bIns="60957" rtlCol="0" anchor="ctr" anchorCtr="0">
            <a:noAutofit/>
          </a:bodyPr>
          <a:lstStyle/>
          <a:p>
            <a:pPr defTabSz="609555"/>
            <a:r>
              <a:rPr lang="en-US" sz="1500" b="1">
                <a:solidFill>
                  <a:srgbClr val="000000"/>
                </a:solidFill>
              </a:rPr>
              <a:t>Conditions and Terms of Use</a:t>
            </a:r>
            <a:endParaRPr lang="en-US" sz="1500">
              <a:solidFill>
                <a:srgbClr val="000000"/>
              </a:solidFill>
            </a:endParaRPr>
          </a:p>
        </p:txBody>
      </p:sp>
      <p:sp>
        <p:nvSpPr>
          <p:cNvPr id="8" name="TextBox 7"/>
          <p:cNvSpPr txBox="1"/>
          <p:nvPr userDrawn="1"/>
        </p:nvSpPr>
        <p:spPr>
          <a:xfrm>
            <a:off x="307789" y="2868966"/>
            <a:ext cx="3149600" cy="370545"/>
          </a:xfrm>
          <a:prstGeom prst="rect">
            <a:avLst/>
          </a:prstGeom>
          <a:noFill/>
          <a:ln>
            <a:noFill/>
          </a:ln>
        </p:spPr>
        <p:txBody>
          <a:bodyPr vert="horz" wrap="none" lIns="243829" tIns="182870" rIns="121914" bIns="60957" rtlCol="0" anchor="ctr" anchorCtr="0">
            <a:noAutofit/>
          </a:bodyPr>
          <a:lstStyle/>
          <a:p>
            <a:pPr defTabSz="609555"/>
            <a:r>
              <a:rPr lang="en-US" sz="1500" b="1">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29" tIns="182870" rIns="121914" bIns="60957" rtlCol="0" anchor="ctr" anchorCtr="0">
            <a:noAutofit/>
          </a:bodyPr>
          <a:lstStyle/>
          <a:p>
            <a:pPr defTabSz="609555"/>
            <a:r>
              <a:rPr lang="en-US" sz="110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29" tIns="182870" rIns="121914" bIns="60957" rtlCol="0" anchor="ctr" anchorCtr="0">
            <a:noAutofit/>
          </a:bodyPr>
          <a:lstStyle/>
          <a:p>
            <a:pPr defTabSz="609555"/>
            <a:r>
              <a:rPr lang="en-US" sz="1100">
                <a:solidFill>
                  <a:srgbClr val="277EB5"/>
                </a:solidFill>
              </a:rPr>
              <a:t>© 2014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29" tIns="182870" rIns="121914" bIns="60957" rtlCol="0" anchor="t" anchorCtr="0">
            <a:normAutofit lnSpcReduction="10000"/>
          </a:bodyPr>
          <a:lstStyle/>
          <a:p>
            <a:pPr defTabSz="609555">
              <a:spcAft>
                <a:spcPts val="800"/>
              </a:spcAft>
            </a:pPr>
            <a:r>
              <a:rPr lang="en-US" sz="1300"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55">
              <a:spcAft>
                <a:spcPts val="800"/>
              </a:spcAft>
            </a:pPr>
            <a:r>
              <a:rPr lang="en-US" sz="1300"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55">
              <a:spcAft>
                <a:spcPts val="800"/>
              </a:spcAft>
            </a:pPr>
            <a:r>
              <a:rPr lang="en-US" sz="1300"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55">
              <a:spcAft>
                <a:spcPts val="800"/>
              </a:spcAft>
            </a:pPr>
            <a:endParaRPr lang="en-US" sz="1300" dirty="0">
              <a:solidFill>
                <a:srgbClr val="000000">
                  <a:alpha val="87000"/>
                </a:srgbClr>
              </a:solidFill>
            </a:endParaRPr>
          </a:p>
        </p:txBody>
      </p:sp>
    </p:spTree>
    <p:extLst>
      <p:ext uri="{BB962C8B-B14F-4D97-AF65-F5344CB8AC3E}">
        <p14:creationId xmlns:p14="http://schemas.microsoft.com/office/powerpoint/2010/main" val="405215703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3/4/2022</a:t>
            </a:fld>
            <a:endParaRPr lang="en-US"/>
          </a:p>
        </p:txBody>
      </p:sp>
      <p:sp>
        <p:nvSpPr>
          <p:cNvPr id="5" name="Slide Number Placeholder 4"/>
          <p:cNvSpPr>
            <a:spLocks noGrp="1"/>
          </p:cNvSpPr>
          <p:nvPr>
            <p:ph type="sldNum" sz="quarter" idx="12"/>
          </p:nvPr>
        </p:nvSpPr>
        <p:spPr>
          <a:xfrm>
            <a:off x="8850629" y="6356352"/>
            <a:ext cx="2743200" cy="365125"/>
          </a:xfrm>
          <a:prstGeom prst="rect">
            <a:avLst/>
          </a:prstGeo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36993696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4_General content_light_SubTitle">
    <p:spTree>
      <p:nvGrpSpPr>
        <p:cNvPr id="1" name=""/>
        <p:cNvGrpSpPr/>
        <p:nvPr/>
      </p:nvGrpSpPr>
      <p:grpSpPr>
        <a:xfrm>
          <a:off x="0" y="0"/>
          <a:ext cx="0" cy="0"/>
          <a:chOff x="0" y="0"/>
          <a:chExt cx="0" cy="0"/>
        </a:xfrm>
      </p:grpSpPr>
      <p:sp>
        <p:nvSpPr>
          <p:cNvPr id="2" name="Title 1"/>
          <p:cNvSpPr>
            <a:spLocks noGrp="1"/>
          </p:cNvSpPr>
          <p:nvPr>
            <p:ph type="title"/>
          </p:nvPr>
        </p:nvSpPr>
        <p:spPr>
          <a:xfrm>
            <a:off x="301752" y="367204"/>
            <a:ext cx="11274552" cy="558219"/>
          </a:xfrm>
        </p:spPr>
        <p:txBody>
          <a:bodyPr>
            <a:normAutofit/>
          </a:bodyPr>
          <a:lstStyle>
            <a:lvl1pPr>
              <a:defRPr sz="3200"/>
            </a:lvl1pPr>
          </a:lstStyle>
          <a:p>
            <a:r>
              <a:rPr lang="en-US"/>
              <a:t>Click to edit Master title style</a:t>
            </a:r>
          </a:p>
        </p:txBody>
      </p:sp>
      <p:sp>
        <p:nvSpPr>
          <p:cNvPr id="7" name="Text Placeholder 6"/>
          <p:cNvSpPr>
            <a:spLocks noGrp="1"/>
          </p:cNvSpPr>
          <p:nvPr>
            <p:ph type="body" sz="quarter" idx="13"/>
          </p:nvPr>
        </p:nvSpPr>
        <p:spPr>
          <a:xfrm>
            <a:off x="402336" y="1491346"/>
            <a:ext cx="11173968" cy="4607705"/>
          </a:xfrm>
        </p:spPr>
        <p:txBody>
          <a:bodyPr lIns="143992"/>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14" name="Date Placeholder 13"/>
          <p:cNvSpPr>
            <a:spLocks noGrp="1"/>
          </p:cNvSpPr>
          <p:nvPr>
            <p:ph type="dt" sz="half" idx="14"/>
          </p:nvPr>
        </p:nvSpPr>
        <p:spPr/>
        <p:txBody>
          <a:bodyPr/>
          <a:lstStyle/>
          <a:p>
            <a:fld id="{C38662A8-215F-48B6-BCB2-3B7A098251B5}" type="datetime1">
              <a:rPr lang="en-US" smtClean="0"/>
              <a:t>3/4/2022</a:t>
            </a:fld>
            <a:endParaRPr lang="en-US"/>
          </a:p>
        </p:txBody>
      </p:sp>
      <p:sp>
        <p:nvSpPr>
          <p:cNvPr id="15" name="Footer Placeholder 14"/>
          <p:cNvSpPr>
            <a:spLocks noGrp="1"/>
          </p:cNvSpPr>
          <p:nvPr>
            <p:ph type="ftr" sz="quarter" idx="15"/>
          </p:nvPr>
        </p:nvSpPr>
        <p:spPr/>
        <p:txBody>
          <a:bodyPr/>
          <a:lstStyle/>
          <a:p>
            <a:r>
              <a:rPr lang="en-US"/>
              <a:t>Microsoft Confidential</a:t>
            </a:r>
          </a:p>
        </p:txBody>
      </p:sp>
      <p:sp>
        <p:nvSpPr>
          <p:cNvPr id="16" name="Slide Number Placeholder 15"/>
          <p:cNvSpPr>
            <a:spLocks noGrp="1"/>
          </p:cNvSpPr>
          <p:nvPr>
            <p:ph type="sldNum" sz="quarter" idx="16"/>
          </p:nvPr>
        </p:nvSpPr>
        <p:spPr>
          <a:xfrm>
            <a:off x="8610600" y="6356352"/>
            <a:ext cx="2743200" cy="365125"/>
          </a:xfrm>
          <a:prstGeom prst="rect">
            <a:avLst/>
          </a:prstGeom>
        </p:spPr>
        <p:txBody>
          <a:bodyPr/>
          <a:lstStyle/>
          <a:p>
            <a:fld id="{AFFF257A-30C5-4AFB-911B-BE4CEEA1EA82}" type="slidenum">
              <a:rPr lang="en-US" smtClean="0"/>
              <a:t>‹#›</a:t>
            </a:fld>
            <a:endParaRPr lang="en-US"/>
          </a:p>
        </p:txBody>
      </p:sp>
      <p:sp>
        <p:nvSpPr>
          <p:cNvPr id="18" name="Text Placeholder 17"/>
          <p:cNvSpPr>
            <a:spLocks noGrp="1"/>
          </p:cNvSpPr>
          <p:nvPr>
            <p:ph type="body" sz="quarter" idx="17"/>
          </p:nvPr>
        </p:nvSpPr>
        <p:spPr>
          <a:xfrm>
            <a:off x="304800" y="936002"/>
            <a:ext cx="11266488" cy="488951"/>
          </a:xfrm>
        </p:spPr>
        <p:txBody>
          <a:bodyPr lIns="179992">
            <a:normAutofit/>
          </a:bodyPr>
          <a:lstStyle>
            <a:lvl1pPr marL="0" indent="0">
              <a:buNone/>
              <a:defRPr sz="2700">
                <a:latin typeface="Segoe UI Light" panose="020B0502040204020203" pitchFamily="34" charset="0"/>
              </a:defRPr>
            </a:lvl1pPr>
          </a:lstStyle>
          <a:p>
            <a:pPr lvl="0"/>
            <a:r>
              <a:rPr lang="en-US"/>
              <a:t>Click to edit Master text styles</a:t>
            </a:r>
          </a:p>
        </p:txBody>
      </p:sp>
    </p:spTree>
    <p:extLst>
      <p:ext uri="{BB962C8B-B14F-4D97-AF65-F5344CB8AC3E}">
        <p14:creationId xmlns:p14="http://schemas.microsoft.com/office/powerpoint/2010/main" val="207030243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36">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a:t>Notes Continued</a:t>
            </a:r>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83812955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rIns="91436" anchor="t" anchorCtr="0">
            <a:normAutofit/>
          </a:bodyPr>
          <a:lstStyle>
            <a:lvl1pPr>
              <a:defRPr sz="2800" baseline="0">
                <a:solidFill>
                  <a:schemeClr val="bg1"/>
                </a:solidFill>
                <a:latin typeface="Segoe UI Light" panose="020B0502040204020203" pitchFamily="34" charset="0"/>
              </a:defRPr>
            </a:lvl1pPr>
          </a:lstStyle>
          <a:p>
            <a:r>
              <a:rPr lang="en-US"/>
              <a:t>Module #: Module Title</a:t>
            </a:r>
          </a:p>
        </p:txBody>
      </p:sp>
      <p:sp>
        <p:nvSpPr>
          <p:cNvPr id="8" name="Slide Number Placeholder 3"/>
          <p:cNvSpPr txBox="1">
            <a:spLocks/>
          </p:cNvSpPr>
          <p:nvPr userDrawn="1"/>
        </p:nvSpPr>
        <p:spPr>
          <a:xfrm>
            <a:off x="4673600" y="635400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36" tIns="91436">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a:t>Module Overview</a:t>
            </a:r>
          </a:p>
        </p:txBody>
      </p:sp>
    </p:spTree>
    <p:extLst>
      <p:ext uri="{BB962C8B-B14F-4D97-AF65-F5344CB8AC3E}">
        <p14:creationId xmlns:p14="http://schemas.microsoft.com/office/powerpoint/2010/main" val="71076555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70" tIns="137154" anchor="t" anchorCtr="0">
            <a:normAutofit/>
          </a:bodyPr>
          <a:lstStyle>
            <a:lvl1pPr>
              <a:defRPr sz="2400">
                <a:solidFill>
                  <a:schemeClr val="bg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70" tIns="137154">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1" name="Slide Number Placeholder 3"/>
          <p:cNvSpPr txBox="1">
            <a:spLocks/>
          </p:cNvSpPr>
          <p:nvPr userDrawn="1"/>
        </p:nvSpPr>
        <p:spPr>
          <a:xfrm>
            <a:off x="4673600" y="6354000"/>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39257303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36">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5" name="Slide Number Placeholder 4"/>
          <p:cNvSpPr>
            <a:spLocks noGrp="1"/>
          </p:cNvSpPr>
          <p:nvPr>
            <p:ph type="sldNum" sz="quarter" idx="12"/>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39600619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Demonstration: Title of Demo</a:t>
            </a:r>
          </a:p>
        </p:txBody>
      </p:sp>
    </p:spTree>
    <p:extLst>
      <p:ext uri="{BB962C8B-B14F-4D97-AF65-F5344CB8AC3E}">
        <p14:creationId xmlns:p14="http://schemas.microsoft.com/office/powerpoint/2010/main" val="269471092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70" tIns="137154">
            <a:noAutofit/>
          </a:bodyPr>
          <a:lstStyle>
            <a:lvl1pPr marL="57148" indent="0">
              <a:lnSpc>
                <a:spcPct val="100000"/>
              </a:lnSpc>
              <a:buNone/>
              <a:defRPr sz="3600" baseline="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Lab: Title of Lab</a:t>
            </a:r>
          </a:p>
        </p:txBody>
      </p:sp>
    </p:spTree>
    <p:extLst>
      <p:ext uri="{BB962C8B-B14F-4D97-AF65-F5344CB8AC3E}">
        <p14:creationId xmlns:p14="http://schemas.microsoft.com/office/powerpoint/2010/main" val="1076399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6415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36" tIns="91436">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a:t>Click to edit slide content</a:t>
            </a:r>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31231479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36" tIns="91436">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36" tIns="91436">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11571791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70" tIns="137154">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500" baseline="0">
                <a:latin typeface="Segoe Pro Light"/>
              </a:defRPr>
            </a:lvl2pPr>
            <a:lvl3pPr marL="0" indent="0">
              <a:buFontTx/>
              <a:buNone/>
              <a:defRPr sz="1500" baseline="0">
                <a:latin typeface="Segoe Pro Light"/>
              </a:defRPr>
            </a:lvl3pPr>
            <a:lvl4pPr marL="0" indent="0">
              <a:buFontTx/>
              <a:buNone/>
              <a:defRPr sz="1500" baseline="0">
                <a:latin typeface="Segoe Pro Light"/>
              </a:defRPr>
            </a:lvl4pPr>
            <a:lvl5pPr marL="0" indent="0">
              <a:buFontTx/>
              <a:buNone/>
              <a:defRPr sz="15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276093505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36" tIns="45718">
            <a:normAutofit/>
          </a:bodyPr>
          <a:lstStyle>
            <a:lvl1pPr marL="0" indent="0">
              <a:lnSpc>
                <a:spcPct val="100000"/>
              </a:lnSpc>
              <a:spcBef>
                <a:spcPts val="300"/>
              </a:spcBef>
              <a:buFontTx/>
              <a:buNone/>
              <a:defRPr sz="19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308AC059-451B-485B-90DE-C382FB5E9554}" type="datetime1">
              <a:rPr lang="en-US" smtClean="0"/>
              <a:t>3/4/2022</a:t>
            </a:fld>
            <a:endParaRPr lang="en-US"/>
          </a:p>
        </p:txBody>
      </p:sp>
      <p:sp>
        <p:nvSpPr>
          <p:cNvPr id="8"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9" name="Slide Number Placeholder 4"/>
          <p:cNvSpPr>
            <a:spLocks noGrp="1"/>
          </p:cNvSpPr>
          <p:nvPr>
            <p:ph type="sldNum" sz="quarter" idx="12"/>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282110427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rIns="91436"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3"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59719A99-E623-4601-B985-F26945D273CF}" type="datetime1">
              <a:rPr lang="en-US" smtClean="0"/>
              <a:t>3/4/2022</a:t>
            </a:fld>
            <a:endParaRPr lang="en-US"/>
          </a:p>
        </p:txBody>
      </p:sp>
      <p:sp>
        <p:nvSpPr>
          <p:cNvPr id="14" name="Content Placeholder 13"/>
          <p:cNvSpPr>
            <a:spLocks noGrp="1"/>
          </p:cNvSpPr>
          <p:nvPr>
            <p:ph sz="quarter" idx="13"/>
          </p:nvPr>
        </p:nvSpPr>
        <p:spPr>
          <a:xfrm>
            <a:off x="4572000" y="1143000"/>
            <a:ext cx="7010400" cy="4953000"/>
          </a:xfrm>
          <a:prstGeom prst="rect">
            <a:avLst/>
          </a:prstGeom>
        </p:spPr>
        <p:txBody>
          <a:bodyPr vert="horz" lIns="91436" tIns="45718">
            <a:normAutofit/>
          </a:bodyPr>
          <a:lstStyle>
            <a:lvl1pPr marL="228589"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1pPr>
            <a:lvl2pPr marL="685766"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2pPr>
            <a:lvl3pPr marL="1142942" marR="0" indent="-228589" algn="l" defTabSz="914354" rtl="0" eaLnBrk="1" fontAlgn="auto" latinLnBrk="0" hangingPunct="1">
              <a:lnSpc>
                <a:spcPct val="120000"/>
              </a:lnSpc>
              <a:spcBef>
                <a:spcPts val="0"/>
              </a:spcBef>
              <a:spcAft>
                <a:spcPts val="300"/>
              </a:spcAft>
              <a:buClrTx/>
              <a:buSzTx/>
              <a:buFont typeface="Wingdings" panose="05000000000000000000" pitchFamily="2" charset="2"/>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3pPr>
            <a:lvl4pPr marL="1600120" marR="0" indent="-228589" algn="l" defTabSz="914354" rtl="0" eaLnBrk="1" fontAlgn="auto" latinLnBrk="0" hangingPunct="1">
              <a:lnSpc>
                <a:spcPct val="120000"/>
              </a:lnSpc>
              <a:spcBef>
                <a:spcPts val="0"/>
              </a:spcBef>
              <a:spcAft>
                <a:spcPts val="300"/>
              </a:spcAft>
              <a:buClrTx/>
              <a:buSzTx/>
              <a:buFont typeface="Arial" panose="020B0604020202020204" pitchFamily="34" charset="0"/>
              <a:buChar char="•"/>
              <a:tabLst/>
              <a:defRPr lang="en-US" sz="1900" kern="1200" noProof="0" dirty="0" smtClean="0">
                <a:solidFill>
                  <a:srgbClr val="3F3F3F"/>
                </a:solidFill>
                <a:latin typeface="Segoe UI" panose="020B0502040204020203" pitchFamily="34" charset="0"/>
                <a:ea typeface="+mn-ea"/>
                <a:cs typeface="Segoe UI" panose="020B0502040204020203" pitchFamily="34" charset="0"/>
              </a:defRPr>
            </a:lvl4pPr>
            <a:lvl5pPr marL="2057298" marR="0" indent="-228589" algn="l" defTabSz="914354" rtl="0" eaLnBrk="1" fontAlgn="auto" latinLnBrk="0" hangingPunct="1">
              <a:lnSpc>
                <a:spcPct val="120000"/>
              </a:lnSpc>
              <a:spcBef>
                <a:spcPts val="0"/>
              </a:spcBef>
              <a:spcAft>
                <a:spcPts val="300"/>
              </a:spcAft>
              <a:buClrTx/>
              <a:buSzTx/>
              <a:buFont typeface="Courier New" panose="02070309020205020404" pitchFamily="49" charset="0"/>
              <a:buChar char="o"/>
              <a:tabLst/>
              <a:defRPr lang="en-US" sz="1900" kern="1200" noProof="0" dirty="0">
                <a:solidFill>
                  <a:srgbClr val="3F3F3F"/>
                </a:solidFill>
                <a:latin typeface="Segoe UI" panose="020B0502040204020203" pitchFamily="34" charset="0"/>
                <a:ea typeface="+mn-ea"/>
                <a:cs typeface="Segoe UI" panose="020B0502040204020203" pitchFamily="34" charset="0"/>
              </a:defRPr>
            </a:lvl5pPr>
          </a:lstStyle>
          <a:p>
            <a:pPr marL="228589" marR="0" lvl="0" indent="-228589" algn="l" defTabSz="914354" rtl="0" eaLnBrk="1" fontAlgn="auto" latinLnBrk="0" hangingPunct="1">
              <a:lnSpc>
                <a:spcPct val="90000"/>
              </a:lnSpc>
              <a:spcBef>
                <a:spcPts val="1000"/>
              </a:spcBef>
              <a:spcAft>
                <a:spcPts val="300"/>
              </a:spcAft>
              <a:buClrTx/>
              <a:buSzTx/>
              <a:buFont typeface="Arial" panose="020B0604020202020204" pitchFamily="34" charset="0"/>
              <a:buChar char="•"/>
              <a:tabLst/>
              <a:defRPr/>
            </a:pPr>
            <a:r>
              <a:rPr kumimoji="0" lang="en-US" sz="19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Click to edit Master text styles</a:t>
            </a:r>
          </a:p>
          <a:p>
            <a:pPr marL="685766" marR="0" lvl="1"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6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Second level</a:t>
            </a:r>
          </a:p>
          <a:p>
            <a:pPr marL="1142942" marR="0" lvl="2" indent="-228589" algn="l" defTabSz="914354" rtl="0" eaLnBrk="1" fontAlgn="auto" latinLnBrk="0" hangingPunct="1">
              <a:lnSpc>
                <a:spcPct val="90000"/>
              </a:lnSpc>
              <a:spcBef>
                <a:spcPts val="500"/>
              </a:spcBef>
              <a:spcAft>
                <a:spcPts val="300"/>
              </a:spcAft>
              <a:buClrTx/>
              <a:buSzTx/>
              <a:buFont typeface="Wingdings" panose="05000000000000000000" pitchFamily="2" charset="2"/>
              <a:buChar char="§"/>
              <a:tabLst/>
              <a:defRPr/>
            </a:pPr>
            <a:r>
              <a:rPr kumimoji="0" lang="en-US" sz="15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Third level</a:t>
            </a:r>
          </a:p>
          <a:p>
            <a:pPr marL="1600120" marR="0" lvl="3" indent="-228589" algn="l" defTabSz="914354" rtl="0" eaLnBrk="1" fontAlgn="auto" latinLnBrk="0" hangingPunct="1">
              <a:lnSpc>
                <a:spcPct val="90000"/>
              </a:lnSpc>
              <a:spcBef>
                <a:spcPts val="500"/>
              </a:spcBef>
              <a:spcAft>
                <a:spcPts val="300"/>
              </a:spcAft>
              <a:buClrTx/>
              <a:buSzTx/>
              <a:buFont typeface="Arial" panose="020B0604020202020204" pitchFamily="34" charset="0"/>
              <a:buChar char="•"/>
              <a:tabLst/>
              <a:defRPr/>
            </a:pPr>
            <a:r>
              <a:rPr kumimoji="0" lang="en-US" sz="15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Fourth level</a:t>
            </a:r>
          </a:p>
          <a:p>
            <a:pPr marL="2057298" marR="0" lvl="4" indent="-228589" algn="l" defTabSz="914354" rtl="0" eaLnBrk="1" fontAlgn="auto" latinLnBrk="0" hangingPunct="1">
              <a:lnSpc>
                <a:spcPct val="90000"/>
              </a:lnSpc>
              <a:spcBef>
                <a:spcPts val="500"/>
              </a:spcBef>
              <a:spcAft>
                <a:spcPts val="300"/>
              </a:spcAft>
              <a:buClrTx/>
              <a:buSzTx/>
              <a:buFont typeface="Courier New" panose="02070309020205020404" pitchFamily="49" charset="0"/>
              <a:buChar char="o"/>
              <a:tabLst/>
              <a:defRPr/>
            </a:pPr>
            <a:r>
              <a:rPr kumimoji="0" lang="en-US" sz="1500" b="0" i="0" u="none" strike="noStrike" kern="1200" cap="none" spc="0" normalizeH="0" baseline="0" noProof="0">
                <a:ln>
                  <a:noFill/>
                </a:ln>
                <a:solidFill>
                  <a:srgbClr val="3F3F3F"/>
                </a:solidFill>
                <a:effectLst/>
                <a:uLnTx/>
                <a:uFillTx/>
                <a:latin typeface="Segoe UI" panose="020B0502040204020203" pitchFamily="34" charset="0"/>
                <a:cs typeface="Segoe UI" panose="020B0502040204020203" pitchFamily="34" charset="0"/>
              </a:rPr>
              <a:t>Fifth level</a:t>
            </a:r>
          </a:p>
        </p:txBody>
      </p:sp>
      <p:sp>
        <p:nvSpPr>
          <p:cNvPr id="6"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7" name="Slide Number Placeholder 4"/>
          <p:cNvSpPr>
            <a:spLocks noGrp="1"/>
          </p:cNvSpPr>
          <p:nvPr>
            <p:ph type="sldNum" sz="quarter" idx="12"/>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87970088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13" name="Slide Number Placeholder 4"/>
          <p:cNvSpPr>
            <a:spLocks noGrp="1"/>
          </p:cNvSpPr>
          <p:nvPr>
            <p:ph type="sldNum" sz="quarter" idx="17"/>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47036048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900">
                <a:solidFill>
                  <a:srgbClr val="3F3F3F"/>
                </a:solidFill>
              </a:defRPr>
            </a:lvl1pPr>
            <a:lvl2pPr>
              <a:defRPr sz="1600">
                <a:solidFill>
                  <a:srgbClr val="3F3F3F"/>
                </a:solidFill>
              </a:defRPr>
            </a:lvl2pPr>
            <a:lvl3pPr>
              <a:lnSpc>
                <a:spcPct val="100000"/>
              </a:lnSpc>
              <a:defRPr sz="1500">
                <a:solidFill>
                  <a:srgbClr val="3F3F3F"/>
                </a:solidFill>
              </a:defRPr>
            </a:lvl3pPr>
            <a:lvl4pPr>
              <a:defRPr sz="1500">
                <a:solidFill>
                  <a:srgbClr val="3F3F3F"/>
                </a:solidFill>
              </a:defRPr>
            </a:lvl4pPr>
            <a:lvl5pPr>
              <a:defRPr sz="15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E53059BD-1BEF-4308-896C-BFD109018373}" type="datetime1">
              <a:rPr lang="en-US" smtClean="0"/>
              <a:t>3/4/2022</a:t>
            </a:fld>
            <a:endParaRPr lang="en-US"/>
          </a:p>
        </p:txBody>
      </p:sp>
      <p:sp>
        <p:nvSpPr>
          <p:cNvPr id="13"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14" name="Slide Number Placeholder 4"/>
          <p:cNvSpPr>
            <a:spLocks noGrp="1"/>
          </p:cNvSpPr>
          <p:nvPr>
            <p:ph type="sldNum" sz="quarter" idx="18"/>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06675466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97C2647B-2CB6-4DA8-99F1-BFA229753949}" type="datetime1">
              <a:rPr lang="en-US" smtClean="0"/>
              <a:t>3/4/2022</a:t>
            </a:fld>
            <a:endParaRPr lang="en-US"/>
          </a:p>
        </p:txBody>
      </p:sp>
      <p:sp>
        <p:nvSpPr>
          <p:cNvPr id="12"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Light" panose="020B0502040204020203" pitchFamily="34" charset="0"/>
                <a:cs typeface="Segoe UI Light" panose="020B0502040204020203" pitchFamily="34" charset="0"/>
              </a:rPr>
              <a:t>Microsoft Confidential</a:t>
            </a:r>
          </a:p>
        </p:txBody>
      </p:sp>
      <p:sp>
        <p:nvSpPr>
          <p:cNvPr id="13" name="Slide Number Placeholder 4"/>
          <p:cNvSpPr>
            <a:spLocks noGrp="1"/>
          </p:cNvSpPr>
          <p:nvPr>
            <p:ph type="sldNum" sz="quarter" idx="16"/>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43232721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4909424F-52EE-4881-87F3-71BBF1CDFBFA}" type="datetime1">
              <a:rPr lang="en-US" smtClean="0"/>
              <a:t>3/4/2022</a:t>
            </a:fld>
            <a:endParaRPr lang="en-US"/>
          </a:p>
        </p:txBody>
      </p:sp>
      <p:sp>
        <p:nvSpPr>
          <p:cNvPr id="4" name="Slide Number Placeholder 3"/>
          <p:cNvSpPr>
            <a:spLocks noGrp="1"/>
          </p:cNvSpPr>
          <p:nvPr>
            <p:ph type="sldNum" sz="quarter" idx="11"/>
          </p:nvPr>
        </p:nvSpPr>
        <p:spPr>
          <a:xfrm>
            <a:off x="8610600" y="6356352"/>
            <a:ext cx="2743200" cy="365125"/>
          </a:xfrm>
          <a:prstGeom prst="rect">
            <a:avLst/>
          </a:prstGeom>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900">
                <a:solidFill>
                  <a:srgbClr val="3F3F3F"/>
                </a:solidFill>
              </a:defRPr>
            </a:lvl1pPr>
            <a:lvl2pPr>
              <a:defRPr sz="1600">
                <a:solidFill>
                  <a:srgbClr val="3F3F3F"/>
                </a:solidFill>
              </a:defRPr>
            </a:lvl2pPr>
            <a:lvl3pPr>
              <a:defRPr sz="1500">
                <a:solidFill>
                  <a:srgbClr val="3F3F3F"/>
                </a:solidFill>
              </a:defRPr>
            </a:lvl3pPr>
            <a:lvl4pPr>
              <a:defRPr sz="1500">
                <a:solidFill>
                  <a:srgbClr val="3F3F3F"/>
                </a:solidFill>
              </a:defRPr>
            </a:lvl4pPr>
            <a:lvl5pPr>
              <a:defRPr sz="15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807639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53E79FF6-4089-4F9B-8E7B-21EA13AC4CB8}" type="datetime1">
              <a:rPr lang="en-US" smtClean="0"/>
              <a:t>3/4/2022</a:t>
            </a:fld>
            <a:endParaRPr lang="en-US"/>
          </a:p>
        </p:txBody>
      </p:sp>
      <p:sp>
        <p:nvSpPr>
          <p:cNvPr id="4" name="Slide Number Placeholder 3"/>
          <p:cNvSpPr>
            <a:spLocks noGrp="1"/>
          </p:cNvSpPr>
          <p:nvPr>
            <p:ph type="sldNum" sz="quarter" idx="11"/>
          </p:nvPr>
        </p:nvSpPr>
        <p:spPr>
          <a:xfrm>
            <a:off x="8610600" y="6356352"/>
            <a:ext cx="2743200" cy="365125"/>
          </a:xfrm>
          <a:prstGeom prst="rect">
            <a:avLst/>
          </a:prstGeom>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3542234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40126483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9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70" tIns="137154"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9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80"/>
            <a:ext cx="2844800" cy="365125"/>
          </a:xfrm>
        </p:spPr>
        <p:txBody>
          <a:bodyPr/>
          <a:lstStyle>
            <a:lvl1pPr>
              <a:defRPr>
                <a:solidFill>
                  <a:srgbClr val="3F3F3F"/>
                </a:solidFill>
                <a:latin typeface="+mn-lt"/>
              </a:defRPr>
            </a:lvl1pPr>
          </a:lstStyle>
          <a:p>
            <a:fld id="{42FC5A46-1B5E-4CD0-B5F3-53F130AAFD15}" type="datetime1">
              <a:rPr lang="en-US" smtClean="0"/>
              <a:t>3/4/2022</a:t>
            </a:fld>
            <a:endParaRPr lang="en-US"/>
          </a:p>
        </p:txBody>
      </p:sp>
      <p:sp>
        <p:nvSpPr>
          <p:cNvPr id="10" name="Slide Number Placeholder 3"/>
          <p:cNvSpPr txBox="1">
            <a:spLocks/>
          </p:cNvSpPr>
          <p:nvPr userDrawn="1"/>
        </p:nvSpPr>
        <p:spPr>
          <a:xfrm>
            <a:off x="4673600" y="647700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
        <p:nvSpPr>
          <p:cNvPr id="11" name="Slide Number Placeholder 4"/>
          <p:cNvSpPr>
            <a:spLocks noGrp="1"/>
          </p:cNvSpPr>
          <p:nvPr>
            <p:ph type="sldNum" sz="quarter" idx="15"/>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127719105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406082337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p:nvPr>
        </p:nvSpPr>
        <p:spPr>
          <a:xfrm>
            <a:off x="0" y="1143000"/>
            <a:ext cx="6096000" cy="2286000"/>
          </a:xfrm>
          <a:solidFill>
            <a:srgbClr val="0A5BBA"/>
          </a:solidFill>
        </p:spPr>
        <p:txBody>
          <a:bodyPr lIns="182870" tIns="137154">
            <a:noAutofit/>
          </a:bodyPr>
          <a:lstStyle>
            <a:lvl1pPr marL="0" indent="0">
              <a:lnSpc>
                <a:spcPct val="100000"/>
              </a:lnSpc>
              <a:buNone/>
              <a:defRPr sz="32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Click to edit Master text styles</a:t>
            </a:r>
          </a:p>
        </p:txBody>
      </p:sp>
    </p:spTree>
    <p:extLst>
      <p:ext uri="{BB962C8B-B14F-4D97-AF65-F5344CB8AC3E}">
        <p14:creationId xmlns:p14="http://schemas.microsoft.com/office/powerpoint/2010/main" val="135100826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fld id="{E01060FE-E596-4D38-8C3D-586C38809B29}" type="datetime1">
              <a:rPr lang="en-US" smtClean="0"/>
              <a:t>3/4/2022</a:t>
            </a:fld>
            <a:endParaRPr lang="en-US"/>
          </a:p>
        </p:txBody>
      </p:sp>
      <p:sp>
        <p:nvSpPr>
          <p:cNvPr id="8" name="Slide Number Placeholder 4"/>
          <p:cNvSpPr>
            <a:spLocks noGrp="1"/>
          </p:cNvSpPr>
          <p:nvPr>
            <p:ph type="sldNum" sz="quarter" idx="12"/>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365787980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36" tIns="45718">
            <a:normAutofit/>
          </a:bodyPr>
          <a:lstStyle>
            <a:lvl1pPr marL="0" indent="0">
              <a:spcBef>
                <a:spcPts val="600"/>
              </a:spcBef>
              <a:buFontTx/>
              <a:buNone/>
              <a:tabLst>
                <a:tab pos="630207" algn="l"/>
              </a:tabLst>
              <a:defRPr sz="2400" baseline="0">
                <a:solidFill>
                  <a:srgbClr val="3F3F3F"/>
                </a:solidFill>
                <a:latin typeface="+mn-lt"/>
                <a:cs typeface="Segoe Pro Light"/>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5"/>
            <a:ext cx="2844800" cy="365125"/>
          </a:xfrm>
          <a:prstGeom prst="rect">
            <a:avLst/>
          </a:prstGeom>
        </p:spPr>
        <p:txBody>
          <a:bodyPr vert="horz" lIns="182870" tIns="45718" rIns="182870" bIns="45718" rtlCol="0" anchor="ctr"/>
          <a:lstStyle>
            <a:lvl1pPr algn="l">
              <a:defRPr sz="800">
                <a:solidFill>
                  <a:schemeClr val="bg1"/>
                </a:solidFill>
                <a:latin typeface="+mn-lt"/>
                <a:cs typeface="Segoe Pro Light"/>
              </a:defRPr>
            </a:lvl1pPr>
          </a:lstStyle>
          <a:p>
            <a:fld id="{2139EBD2-04A7-4D17-9220-0A53AC5266C5}" type="datetime1">
              <a:rPr lang="en-US" smtClean="0"/>
              <a:t>3/4/2022</a:t>
            </a:fld>
            <a:endParaRPr lang="en-US"/>
          </a:p>
        </p:txBody>
      </p:sp>
      <p:sp>
        <p:nvSpPr>
          <p:cNvPr id="9" name="Slide Number Placeholder 4"/>
          <p:cNvSpPr>
            <a:spLocks noGrp="1"/>
          </p:cNvSpPr>
          <p:nvPr>
            <p:ph type="sldNum" sz="quarter" idx="12"/>
          </p:nvPr>
        </p:nvSpPr>
        <p:spPr>
          <a:xfrm>
            <a:off x="8850629" y="6356352"/>
            <a:ext cx="2743200" cy="365125"/>
          </a:xfrm>
          <a:prstGeom prst="rect">
            <a:avLst/>
          </a:prstGeom>
        </p:spPr>
        <p:txBody>
          <a:bodyPr/>
          <a:lstStyle/>
          <a:p>
            <a:fld id="{AFFF257A-30C5-4AFB-911B-BE4CEEA1EA82}" type="slidenum">
              <a:rPr lang="en-US" smtClean="0"/>
              <a:t>‹#›</a:t>
            </a:fld>
            <a:endParaRPr lang="en-US"/>
          </a:p>
        </p:txBody>
      </p:sp>
    </p:spTree>
    <p:extLst>
      <p:ext uri="{BB962C8B-B14F-4D97-AF65-F5344CB8AC3E}">
        <p14:creationId xmlns:p14="http://schemas.microsoft.com/office/powerpoint/2010/main" val="41001866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380848239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9"/>
            <a:ext cx="1828800" cy="504535"/>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99984951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5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36" tIns="91436">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105163871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5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Box 11"/>
          <p:cNvSpPr txBox="1"/>
          <p:nvPr userDrawn="1"/>
        </p:nvSpPr>
        <p:spPr>
          <a:xfrm>
            <a:off x="101605" y="6019801"/>
            <a:ext cx="11754657" cy="535531"/>
          </a:xfrm>
          <a:prstGeom prst="rect">
            <a:avLst/>
          </a:prstGeom>
          <a:noFill/>
        </p:spPr>
        <p:txBody>
          <a:bodyPr wrap="square" lIns="91436" tIns="45718" rIns="91436" bIns="45718" rtlCol="0">
            <a:spAutoFit/>
          </a:bodyPr>
          <a:lstStyle/>
          <a:p>
            <a:pPr>
              <a:lnSpc>
                <a:spcPct val="120000"/>
              </a:lnSpc>
            </a:pPr>
            <a:r>
              <a:rPr lang="en-US" sz="800" kern="1200" dirty="0">
                <a:solidFill>
                  <a:schemeClr val="tx1"/>
                </a:solidFill>
                <a:latin typeface="+mn-lt"/>
                <a:ea typeface="+mn-ea"/>
                <a:cs typeface="+mn-cs"/>
              </a:rPr>
              <a:t>© 2014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17781988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5"/>
            <a:ext cx="7620000" cy="4246563"/>
          </a:xfrm>
          <a:prstGeom prst="rect">
            <a:avLst/>
          </a:prstGeom>
        </p:spPr>
        <p:txBody>
          <a:bodyPr vert="horz" lIns="91436" tIns="45718">
            <a:normAutofit/>
          </a:bodyPr>
          <a:lstStyle>
            <a:lvl1pPr marL="0" indent="0">
              <a:spcBef>
                <a:spcPts val="600"/>
              </a:spcBef>
              <a:buFontTx/>
              <a:buNone/>
              <a:tabLst>
                <a:tab pos="630207" algn="l"/>
              </a:tabLst>
              <a:defRPr sz="19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100">
                <a:latin typeface="Segoe Pro Light"/>
                <a:cs typeface="Segoe Pro Light"/>
              </a:defRPr>
            </a:lvl2pPr>
            <a:lvl3pPr marL="0" indent="0">
              <a:spcBef>
                <a:spcPts val="600"/>
              </a:spcBef>
              <a:buFontTx/>
              <a:buNone/>
              <a:defRPr sz="3100">
                <a:latin typeface="Segoe Pro Light"/>
                <a:cs typeface="Segoe Pro Light"/>
              </a:defRPr>
            </a:lvl3pPr>
            <a:lvl4pPr marL="0" indent="0">
              <a:spcBef>
                <a:spcPts val="600"/>
              </a:spcBef>
              <a:buFontTx/>
              <a:buNone/>
              <a:defRPr sz="3100">
                <a:latin typeface="Segoe Pro Light"/>
                <a:cs typeface="Segoe Pro Light"/>
              </a:defRPr>
            </a:lvl4pPr>
            <a:lvl5pPr marL="0" indent="0">
              <a:spcBef>
                <a:spcPts val="600"/>
              </a:spcBef>
              <a:buFontTx/>
              <a:buNone/>
              <a:defRPr sz="31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7"/>
            <a:ext cx="3048000" cy="4237039"/>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2339339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07145"/>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405623165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49"/>
            <a:ext cx="11811000" cy="5962651"/>
          </a:xfrm>
          <a:prstGeom prst="rect">
            <a:avLst/>
          </a:prstGeom>
        </p:spPr>
        <p:txBody>
          <a:bodyPr vert="horz" lIns="91436" tIns="45718" rIns="91436" bIns="45718"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chemeClr val="bg1"/>
                </a:solidFill>
              </a:rPr>
              <a:t>Conditions and Terms of Use</a:t>
            </a:r>
          </a:p>
          <a:p>
            <a:r>
              <a:rPr lang="en-US" sz="1500" dirty="0">
                <a:solidFill>
                  <a:schemeClr val="accent1"/>
                </a:solidFill>
              </a:rPr>
              <a:t>Microsoft Confidential</a:t>
            </a:r>
          </a:p>
          <a:p>
            <a:r>
              <a:rPr lang="en-US" sz="1900" dirty="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900" dirty="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900" dirty="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900" dirty="0">
              <a:solidFill>
                <a:schemeClr val="bg1"/>
              </a:solidFill>
            </a:endParaRPr>
          </a:p>
          <a:p>
            <a:r>
              <a:rPr lang="en-US" sz="2300" b="1" dirty="0">
                <a:solidFill>
                  <a:schemeClr val="bg1"/>
                </a:solidFill>
              </a:rPr>
              <a:t>Copyright and Trademarks </a:t>
            </a:r>
          </a:p>
          <a:p>
            <a:r>
              <a:rPr lang="en-US" sz="1500" dirty="0">
                <a:solidFill>
                  <a:schemeClr val="accent1"/>
                </a:solidFill>
              </a:rPr>
              <a:t>© 2014 Microsoft Corporation. All rights reserved.</a:t>
            </a:r>
          </a:p>
          <a:p>
            <a:r>
              <a:rPr lang="en-US" sz="1900" dirty="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900" dirty="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900" dirty="0">
                <a:solidFill>
                  <a:schemeClr val="bg1"/>
                </a:solidFill>
              </a:rPr>
              <a:t>For more information, see </a:t>
            </a:r>
            <a:r>
              <a:rPr lang="en-US" sz="1900" b="1" dirty="0">
                <a:solidFill>
                  <a:schemeClr val="bg1"/>
                </a:solidFill>
              </a:rPr>
              <a:t>Use of Microsoft Copyrighted Content </a:t>
            </a:r>
            <a:r>
              <a:rPr lang="en-US" sz="1900" dirty="0">
                <a:solidFill>
                  <a:schemeClr val="bg1"/>
                </a:solidFill>
              </a:rPr>
              <a:t>at</a:t>
            </a:r>
            <a:br>
              <a:rPr lang="en-US" sz="1900" dirty="0">
                <a:solidFill>
                  <a:schemeClr val="bg1"/>
                </a:solidFill>
              </a:rPr>
            </a:br>
            <a:r>
              <a:rPr lang="en-US" sz="1900" dirty="0">
                <a:solidFill>
                  <a:srgbClr val="FF0000"/>
                </a:solidFill>
                <a:hlinkClick r:id="rId2"/>
              </a:rPr>
              <a:t>http://www.microsoft.com/about/legal/permissions/</a:t>
            </a:r>
            <a:endParaRPr lang="en-US" sz="1900" dirty="0">
              <a:solidFill>
                <a:srgbClr val="FF0000"/>
              </a:solidFill>
            </a:endParaRPr>
          </a:p>
          <a:p>
            <a:r>
              <a:rPr lang="en-US" sz="1900" dirty="0">
                <a:solidFill>
                  <a:schemeClr val="bg1"/>
                </a:solidFill>
              </a:rPr>
              <a:t>DirectX, Hyper-V,</a:t>
            </a:r>
            <a:r>
              <a:rPr lang="en-US" sz="1900" baseline="0" dirty="0">
                <a:solidFill>
                  <a:schemeClr val="bg1"/>
                </a:solidFill>
              </a:rPr>
              <a:t> </a:t>
            </a:r>
            <a:r>
              <a:rPr lang="en-US" sz="1900" dirty="0">
                <a:solidFill>
                  <a:schemeClr val="bg1"/>
                </a:solidFill>
              </a:rPr>
              <a:t>Internet Explorer, Microsoft, Outlook, SQL Server, Windows, Windows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59679486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 y="-1"/>
            <a:ext cx="12191136" cy="6858487"/>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solidFill>
                  <a:schemeClr val="bg1"/>
                </a:solidFill>
              </a:rPr>
              <a:t>Microsoft Services</a:t>
            </a:r>
            <a:endParaRPr lang="en-US" sz="2353">
              <a:solidFill>
                <a:schemeClr val="bg1"/>
              </a:solidFill>
              <a:latin typeface="Segoe UI"/>
            </a:endParaRPr>
          </a:p>
        </p:txBody>
      </p:sp>
    </p:spTree>
    <p:extLst>
      <p:ext uri="{BB962C8B-B14F-4D97-AF65-F5344CB8AC3E}">
        <p14:creationId xmlns:p14="http://schemas.microsoft.com/office/powerpoint/2010/main" val="42706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868375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ftr="0" dt="0"/>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9787284"/>
      </p:ext>
    </p:extLst>
  </p:cSld>
  <p:clrMapOvr>
    <a:masterClrMapping/>
  </p:clrMapOvr>
  <p:transition>
    <p:fade/>
  </p:transition>
  <p:hf hdr="0" ftr="0" dt="0"/>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2821694"/>
      </p:ext>
    </p:extLst>
  </p:cSld>
  <p:clrMapOvr>
    <a:masterClrMapping/>
  </p:clrMapOvr>
  <p:transition>
    <p:fade/>
  </p:transition>
  <p:hf hdr="0" ftr="0" dt="0"/>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778940"/>
      </p:ext>
    </p:extLst>
  </p:cSld>
  <p:clrMapOvr>
    <a:masterClrMapping/>
  </p:clrMapOvr>
  <p:transition>
    <p:fade/>
  </p:transition>
  <p:hf hdr="0" ftr="0" dt="0"/>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4491385"/>
      </p:ext>
    </p:extLst>
  </p:cSld>
  <p:clrMapOvr>
    <a:masterClrMapping/>
  </p:clrMapOvr>
  <p:transition>
    <p:fade/>
  </p:transition>
  <p:hf hdr="0" ftr="0" dt="0"/>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6853686"/>
      </p:ext>
    </p:extLst>
  </p:cSld>
  <p:clrMapOvr>
    <a:masterClrMapping/>
  </p:clrMapOvr>
  <p:transition>
    <p:fade/>
  </p:transition>
  <p:hf hdr="0" ftr="0" dt="0"/>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7942761"/>
      </p:ext>
    </p:extLst>
  </p:cSld>
  <p:clrMapOvr>
    <a:masterClrMapping/>
  </p:clrMapOvr>
  <p:transition>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953476"/>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188123"/>
      </p:ext>
    </p:extLst>
  </p:cSld>
  <p:clrMapOvr>
    <a:masterClrMapping/>
  </p:clrMapOvr>
  <p:transition>
    <p:fade/>
  </p:transition>
  <p:hf hdr="0" ftr="0" dt="0"/>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3605448"/>
      </p:ext>
    </p:extLst>
  </p:cSld>
  <p:clrMapOvr>
    <a:masterClrMapping/>
  </p:clrMapOvr>
  <p:transition>
    <p:fade/>
  </p:transition>
  <p:hf hdr="0" ftr="0" dt="0"/>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1426266"/>
      </p:ext>
    </p:extLst>
  </p:cSld>
  <p:clrMapOvr>
    <a:masterClrMapping/>
  </p:clrMapOvr>
  <p:transition>
    <p:fade/>
  </p:transition>
  <p:hf hdr="0" ftr="0" dt="0"/>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2963378"/>
      </p:ext>
    </p:extLst>
  </p:cSld>
  <p:clrMapOvr>
    <a:masterClrMapping/>
  </p:clrMapOvr>
  <p:transition>
    <p:fade/>
  </p:transition>
  <p:hf hdr="0" ftr="0" dt="0"/>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023160009"/>
      </p:ext>
    </p:extLst>
  </p:cSld>
  <p:clrMapOvr>
    <a:masterClrMapping/>
  </p:clrMapOvr>
  <p:transition>
    <p:fade/>
  </p:transition>
  <p:hf hdr="0" ftr="0" dt="0"/>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928249588"/>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EULA">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C62A51F-B0DA-4D0E-AC47-E2A24BE95AB6}"/>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2019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28592719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3/4/2022</a:t>
            </a:fld>
            <a:endParaRPr lang="en-US"/>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5419175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171820628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597389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7976900"/>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492637"/>
      </p:ext>
    </p:extLst>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Title_Sub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94378"/>
            <a:ext cx="11655840" cy="806897"/>
          </a:xfrm>
        </p:spPr>
        <p:txBody>
          <a:bodyPr/>
          <a:lstStyle>
            <a:lvl1pPr marL="0" algn="l" defTabSz="896046" rtl="0" eaLnBrk="1" latinLnBrk="0" hangingPunct="1">
              <a:spcBef>
                <a:spcPct val="0"/>
              </a:spcBef>
              <a:buNone/>
              <a:defRPr lang="en-US" sz="3920" b="0" i="0" u="none" kern="1200" spc="-147" baseline="0" dirty="0">
                <a:solidFill>
                  <a:schemeClr val="tx1"/>
                </a:solidFill>
                <a:latin typeface="Segoe UI Semibold" charset="0"/>
                <a:ea typeface="Segoe UI Semibold" charset="0"/>
                <a:cs typeface="Segoe UI Semibold" charset="0"/>
              </a:defRPr>
            </a:lvl1pPr>
          </a:lstStyle>
          <a:p>
            <a:r>
              <a:rPr lang="en-US"/>
              <a:t>Click to edit Master title style</a:t>
            </a:r>
          </a:p>
        </p:txBody>
      </p:sp>
    </p:spTree>
    <p:extLst>
      <p:ext uri="{BB962C8B-B14F-4D97-AF65-F5344CB8AC3E}">
        <p14:creationId xmlns:p14="http://schemas.microsoft.com/office/powerpoint/2010/main" val="672023331"/>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Divider Slide">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819605"/>
            <a:ext cx="11151917" cy="1218795"/>
          </a:xfrm>
        </p:spPr>
        <p:txBody>
          <a:bodyPr anchor="b" anchorCtr="0"/>
          <a:lstStyle>
            <a:lvl1pPr>
              <a:defRPr sz="8796" spc="-300" baseline="0">
                <a:gradFill>
                  <a:gsLst>
                    <a:gs pos="100000">
                      <a:schemeClr val="bg1"/>
                    </a:gs>
                    <a:gs pos="0">
                      <a:schemeClr val="bg1"/>
                    </a:gs>
                  </a:gsLst>
                  <a:lin ang="5400000" scaled="0"/>
                </a:gradFill>
              </a:defRPr>
            </a:lvl1pPr>
          </a:lstStyle>
          <a:p>
            <a:r>
              <a:rPr lang="en-US"/>
              <a:t>Click to edit title style</a:t>
            </a:r>
          </a:p>
        </p:txBody>
      </p:sp>
    </p:spTree>
    <p:extLst>
      <p:ext uri="{BB962C8B-B14F-4D97-AF65-F5344CB8AC3E}">
        <p14:creationId xmlns:p14="http://schemas.microsoft.com/office/powerpoint/2010/main" val="1348284126"/>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241698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780309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4171-1CE1-44B4-A9A6-C1D59CDE69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97E3B3-669E-45EB-81B4-E71697064A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6C25F-B8E5-4704-B952-D643D2413414}"/>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C9D3DC67-7537-4457-BB0C-1D6C38963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7E78D-0EA4-40AF-8145-45252B274888}"/>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3826028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613713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502996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0855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486688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42757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6977782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6826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267979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64657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770820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1909-3F83-4294-96B9-F02572910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807F31-707C-4195-903E-DD9C3587B4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47AEB7-1204-46CF-A330-29A327A10EDF}"/>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686002C5-45E7-4385-9298-C2C90F473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B3872-C7FD-4EBD-AA2F-F09B990CEEAA}"/>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36657432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7772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1784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3017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8278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436563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377901705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7868828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62368801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2018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712378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3/4/2022</a:t>
            </a:fld>
            <a:endParaRPr lang="en-US"/>
          </a:p>
        </p:txBody>
      </p:sp>
      <p:sp>
        <p:nvSpPr>
          <p:cNvPr id="5" name="Slide Number Placeholder 4"/>
          <p:cNvSpPr>
            <a:spLocks noGrp="1"/>
          </p:cNvSpPr>
          <p:nvPr>
            <p:ph type="sldNum" sz="quarter" idx="12"/>
          </p:nvPr>
        </p:nvSpPr>
        <p:spPr>
          <a:xfrm>
            <a:off x="8850629" y="6356353"/>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0"/>
            <a:ext cx="11173968" cy="1737310"/>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5"/>
            <a:ext cx="2844800" cy="365125"/>
          </a:xfrm>
          <a:prstGeom prst="rect">
            <a:avLst/>
          </a:prstGeom>
        </p:spPr>
        <p:txBody>
          <a:bodyPr vert="horz" lIns="182844" tIns="45711" rIns="182844" bIns="45711"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3852387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2F5C-E103-441C-90D3-08FBA69308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8EABFD-044C-48C4-AD8D-5969D33928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F7F008-BD84-436F-BAE2-D625FD9331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54BF6D-51C8-45FB-BA56-F02B4B0DB6E0}"/>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6" name="Footer Placeholder 5">
            <a:extLst>
              <a:ext uri="{FF2B5EF4-FFF2-40B4-BE49-F238E27FC236}">
                <a16:creationId xmlns:a16="http://schemas.microsoft.com/office/drawing/2014/main" id="{7D988FE0-007F-4B28-A550-7443AAB27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581D1-BDA0-4B8C-8839-B03C85781871}"/>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1572650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2"/>
          </p:nvPr>
        </p:nvSpPr>
        <p:spPr>
          <a:xfrm>
            <a:off x="0" y="0"/>
            <a:ext cx="12192000" cy="6858000"/>
          </a:xfrm>
        </p:spPr>
        <p:txBody>
          <a:bodyPr/>
          <a:lstStyle/>
          <a:p>
            <a:endParaRPr lang="en-US"/>
          </a:p>
        </p:txBody>
      </p:sp>
      <p:sp>
        <p:nvSpPr>
          <p:cNvPr id="20" name="Rectangle 19"/>
          <p:cNvSpPr/>
          <p:nvPr userDrawn="1"/>
        </p:nvSpPr>
        <p:spPr>
          <a:xfrm>
            <a:off x="0" y="0"/>
            <a:ext cx="12192000" cy="6858000"/>
          </a:xfrm>
          <a:prstGeom prst="rect">
            <a:avLst/>
          </a:prstGeom>
          <a:solidFill>
            <a:srgbClr val="33302E">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4DED8"/>
              </a:solidFill>
              <a:effectLst/>
              <a:uLnTx/>
              <a:uFillTx/>
              <a:latin typeface="Segoe UI"/>
              <a:ea typeface="+mn-ea"/>
              <a:cs typeface="+mn-cs"/>
            </a:endParaRPr>
          </a:p>
        </p:txBody>
      </p:sp>
      <p:sp>
        <p:nvSpPr>
          <p:cNvPr id="4" name="Text Placeholder 3"/>
          <p:cNvSpPr>
            <a:spLocks noGrp="1"/>
          </p:cNvSpPr>
          <p:nvPr>
            <p:ph type="body" sz="quarter" idx="10" hasCustomPrompt="1"/>
          </p:nvPr>
        </p:nvSpPr>
        <p:spPr>
          <a:xfrm>
            <a:off x="1975303" y="2850926"/>
            <a:ext cx="8200118" cy="914400"/>
          </a:xfrm>
        </p:spPr>
        <p:txBody>
          <a:bodyPr>
            <a:noAutofit/>
          </a:bodyPr>
          <a:lstStyle>
            <a:lvl1pPr algn="ctr">
              <a:defRPr sz="7996" b="1" i="1">
                <a:solidFill>
                  <a:schemeClr val="accent1"/>
                </a:solidFill>
                <a:latin typeface="+mj-lt"/>
              </a:defRPr>
            </a:lvl1pPr>
            <a:lvl2pPr>
              <a:defRPr sz="8796">
                <a:solidFill>
                  <a:schemeClr val="accent1"/>
                </a:solidFill>
                <a:latin typeface="+mj-lt"/>
              </a:defRPr>
            </a:lvl2pPr>
            <a:lvl3pPr>
              <a:defRPr sz="8796">
                <a:solidFill>
                  <a:schemeClr val="accent1"/>
                </a:solidFill>
                <a:latin typeface="+mj-lt"/>
              </a:defRPr>
            </a:lvl3pPr>
            <a:lvl4pPr>
              <a:defRPr sz="8796">
                <a:solidFill>
                  <a:schemeClr val="accent1"/>
                </a:solidFill>
                <a:latin typeface="+mj-lt"/>
              </a:defRPr>
            </a:lvl4pPr>
            <a:lvl5pPr>
              <a:defRPr sz="8796">
                <a:solidFill>
                  <a:schemeClr val="accent1"/>
                </a:solidFill>
                <a:latin typeface="+mj-lt"/>
              </a:defRPr>
            </a:lvl5pPr>
          </a:lstStyle>
          <a:p>
            <a:pPr lvl="0"/>
            <a:r>
              <a:rPr lang="en-US"/>
              <a:t>&lt;TITLE&gt;</a:t>
            </a:r>
          </a:p>
        </p:txBody>
      </p:sp>
      <p:sp>
        <p:nvSpPr>
          <p:cNvPr id="10" name="Text Placeholder 9"/>
          <p:cNvSpPr>
            <a:spLocks noGrp="1"/>
          </p:cNvSpPr>
          <p:nvPr>
            <p:ph type="body" sz="quarter" idx="11" hasCustomPrompt="1"/>
          </p:nvPr>
        </p:nvSpPr>
        <p:spPr>
          <a:xfrm>
            <a:off x="2941637" y="2438061"/>
            <a:ext cx="6267450" cy="933450"/>
          </a:xfrm>
        </p:spPr>
        <p:txBody>
          <a:bodyPr>
            <a:noAutofit/>
          </a:bodyPr>
          <a:lstStyle>
            <a:lvl1pPr algn="ctr">
              <a:defRPr sz="3600" spc="600">
                <a:solidFill>
                  <a:schemeClr val="accent1"/>
                </a:solidFill>
                <a:latin typeface="+mn-lt"/>
              </a:defRPr>
            </a:lvl1pPr>
            <a:lvl2pPr>
              <a:defRPr sz="3600">
                <a:solidFill>
                  <a:schemeClr val="accent1"/>
                </a:solidFill>
                <a:latin typeface="+mn-lt"/>
              </a:defRPr>
            </a:lvl2pPr>
            <a:lvl3pPr>
              <a:defRPr sz="3600">
                <a:solidFill>
                  <a:schemeClr val="accent1"/>
                </a:solidFill>
                <a:latin typeface="+mn-lt"/>
              </a:defRPr>
            </a:lvl3pPr>
            <a:lvl4pPr>
              <a:defRPr sz="3600">
                <a:solidFill>
                  <a:schemeClr val="accent1"/>
                </a:solidFill>
                <a:latin typeface="+mn-lt"/>
              </a:defRPr>
            </a:lvl4pPr>
            <a:lvl5pPr>
              <a:defRPr sz="3600">
                <a:solidFill>
                  <a:schemeClr val="accent1"/>
                </a:solidFill>
                <a:latin typeface="+mn-lt"/>
              </a:defRPr>
            </a:lvl5pPr>
          </a:lstStyle>
          <a:p>
            <a:pPr lvl="0"/>
            <a:r>
              <a:rPr lang="en-US"/>
              <a:t>&lt;NAME&gt;</a:t>
            </a:r>
          </a:p>
        </p:txBody>
      </p:sp>
      <p:grpSp>
        <p:nvGrpSpPr>
          <p:cNvPr id="11" name="Group 10"/>
          <p:cNvGrpSpPr/>
          <p:nvPr userDrawn="1"/>
        </p:nvGrpSpPr>
        <p:grpSpPr>
          <a:xfrm>
            <a:off x="5023775" y="4836016"/>
            <a:ext cx="2076726" cy="318517"/>
            <a:chOff x="5023773" y="4836014"/>
            <a:chExt cx="2076726" cy="318517"/>
          </a:xfrm>
        </p:grpSpPr>
        <p:sp>
          <p:nvSpPr>
            <p:cNvPr id="12" name="Rectangle 11"/>
            <p:cNvSpPr/>
            <p:nvPr/>
          </p:nvSpPr>
          <p:spPr>
            <a:xfrm>
              <a:off x="5023773" y="4836014"/>
              <a:ext cx="2076726" cy="318517"/>
            </a:xfrm>
            <a:prstGeom prst="rect">
              <a:avLst/>
            </a:prstGeom>
            <a:noFill/>
            <a:ln w="190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91424" tIns="45710" rIns="91424" bIns="45710" rtlCol="0" anchor="ctr"/>
            <a:lstStyle/>
            <a:p>
              <a:pPr marL="0" marR="0" lvl="0" indent="0" algn="ctr" defTabSz="9138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4DED8"/>
                </a:solidFill>
                <a:effectLst/>
                <a:uLnTx/>
                <a:uFillTx/>
                <a:latin typeface="Segoe UI"/>
                <a:ea typeface="+mn-ea"/>
                <a:cs typeface="+mn-cs"/>
              </a:endParaRPr>
            </a:p>
          </p:txBody>
        </p:sp>
        <p:sp>
          <p:nvSpPr>
            <p:cNvPr id="13" name="Text Placeholder 13"/>
            <p:cNvSpPr txBox="1">
              <a:spLocks/>
            </p:cNvSpPr>
            <p:nvPr/>
          </p:nvSpPr>
          <p:spPr>
            <a:xfrm>
              <a:off x="5061859" y="4889496"/>
              <a:ext cx="2000555" cy="195011"/>
            </a:xfrm>
            <a:prstGeom prst="rect">
              <a:avLst/>
            </a:prstGeom>
            <a:noFill/>
          </p:spPr>
          <p:txBody>
            <a:bodyPr vert="horz" lIns="91424" tIns="45710" rIns="91424" bIns="45710" rtlCol="0" anchor="ctr">
              <a:noAutofit/>
            </a:bodyPr>
            <a:lstStyle>
              <a:lvl1pPr marL="0" indent="0" algn="ctr" defTabSz="914400" rtl="0" eaLnBrk="1" latinLnBrk="0" hangingPunct="1">
                <a:lnSpc>
                  <a:spcPts val="2000"/>
                </a:lnSpc>
                <a:spcBef>
                  <a:spcPct val="20000"/>
                </a:spcBef>
                <a:buFontTx/>
                <a:buNone/>
                <a:defRPr sz="1600" b="1" kern="1200" spc="300">
                  <a:solidFill>
                    <a:schemeClr val="tx2"/>
                  </a:solidFill>
                  <a:latin typeface="+mn-lt"/>
                  <a:ea typeface="+mn-ea"/>
                  <a:cs typeface="+mn-cs"/>
                </a:defRPr>
              </a:lvl1pPr>
              <a:lvl2pPr marL="457200" indent="0" algn="l" defTabSz="914400" rtl="0" eaLnBrk="1" latinLnBrk="0" hangingPunct="1">
                <a:spcBef>
                  <a:spcPct val="20000"/>
                </a:spcBef>
                <a:buFontTx/>
                <a:buNone/>
                <a:defRPr sz="4400" b="1" u="sng" kern="1200" spc="400" baseline="0">
                  <a:solidFill>
                    <a:srgbClr val="EC5038"/>
                  </a:solidFill>
                  <a:latin typeface="+mn-lt"/>
                  <a:ea typeface="+mn-ea"/>
                  <a:cs typeface="+mn-cs"/>
                </a:defRPr>
              </a:lvl2pPr>
              <a:lvl3pPr marL="914400" indent="0" algn="l" defTabSz="914400" rtl="0" eaLnBrk="1" latinLnBrk="0" hangingPunct="1">
                <a:spcBef>
                  <a:spcPct val="20000"/>
                </a:spcBef>
                <a:buFontTx/>
                <a:buNone/>
                <a:defRPr sz="2000" b="1" i="1" kern="1200">
                  <a:solidFill>
                    <a:schemeClr val="tx2"/>
                  </a:solidFill>
                  <a:latin typeface="+mj-lt"/>
                  <a:ea typeface="+mn-ea"/>
                  <a:cs typeface="+mn-cs"/>
                </a:defRPr>
              </a:lvl3pPr>
              <a:lvl4pPr marL="1371600" indent="0" algn="l" defTabSz="914400" rtl="0" eaLnBrk="1" latinLnBrk="0" hangingPunct="1">
                <a:spcBef>
                  <a:spcPct val="20000"/>
                </a:spcBef>
                <a:buFontTx/>
                <a:buNone/>
                <a:defRPr sz="2000" b="1" i="1" kern="1200" spc="300">
                  <a:solidFill>
                    <a:schemeClr val="accent3"/>
                  </a:solidFill>
                  <a:latin typeface="+mn-lt"/>
                  <a:ea typeface="+mn-ea"/>
                  <a:cs typeface="+mn-cs"/>
                </a:defRPr>
              </a:lvl4pPr>
              <a:lvl5pPr marL="1828800" indent="0" algn="l" defTabSz="914400" rtl="0" eaLnBrk="1" latinLnBrk="0" hangingPunct="1">
                <a:spcBef>
                  <a:spcPct val="20000"/>
                </a:spcBef>
                <a:buFontTx/>
                <a:buNone/>
                <a:defRPr sz="1800" b="1" i="1" kern="1200">
                  <a:solidFill>
                    <a:schemeClr val="tx2"/>
                  </a:solidFill>
                  <a:latin typeface="Graphik Regular" panose="020B0503030202060203"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049" rtl="0" eaLnBrk="1" fontAlgn="auto" latinLnBrk="0" hangingPunct="1">
                <a:lnSpc>
                  <a:spcPts val="2000"/>
                </a:lnSpc>
                <a:spcBef>
                  <a:spcPct val="20000"/>
                </a:spcBef>
                <a:spcAft>
                  <a:spcPts val="0"/>
                </a:spcAft>
                <a:buClrTx/>
                <a:buSzTx/>
                <a:buFontTx/>
                <a:buNone/>
                <a:tabLst/>
                <a:defRPr/>
              </a:pPr>
              <a:r>
                <a:rPr kumimoji="0" lang="en-US" sz="1100" b="1" i="0" u="none" strike="noStrike" kern="0" cap="none" spc="300" normalizeH="0" baseline="0" noProof="0">
                  <a:ln>
                    <a:noFill/>
                  </a:ln>
                  <a:solidFill>
                    <a:srgbClr val="FBFBFB"/>
                  </a:solidFill>
                  <a:effectLst/>
                  <a:uLnTx/>
                  <a:uFillTx/>
                  <a:latin typeface="Segoe UI"/>
                  <a:ea typeface="+mn-ea"/>
                  <a:cs typeface="+mn-cs"/>
                </a:rPr>
                <a:t>MICROSOFT 2015</a:t>
              </a:r>
            </a:p>
          </p:txBody>
        </p:sp>
      </p:grpSp>
    </p:spTree>
    <p:extLst>
      <p:ext uri="{BB962C8B-B14F-4D97-AF65-F5344CB8AC3E}">
        <p14:creationId xmlns:p14="http://schemas.microsoft.com/office/powerpoint/2010/main" val="10467469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tx2"/>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2"/>
          </p:nvPr>
        </p:nvSpPr>
        <p:spPr>
          <a:xfrm>
            <a:off x="0" y="0"/>
            <a:ext cx="12192000" cy="6858000"/>
          </a:xfrm>
        </p:spPr>
        <p:txBody>
          <a:bodyPr/>
          <a:lstStyle/>
          <a:p>
            <a:endParaRPr lang="en-US"/>
          </a:p>
        </p:txBody>
      </p:sp>
      <p:sp>
        <p:nvSpPr>
          <p:cNvPr id="4" name="Text Placeholder 3"/>
          <p:cNvSpPr>
            <a:spLocks noGrp="1"/>
          </p:cNvSpPr>
          <p:nvPr>
            <p:ph type="body" sz="quarter" idx="10" hasCustomPrompt="1"/>
          </p:nvPr>
        </p:nvSpPr>
        <p:spPr>
          <a:xfrm>
            <a:off x="1975303" y="2850926"/>
            <a:ext cx="8200118" cy="914400"/>
          </a:xfrm>
        </p:spPr>
        <p:txBody>
          <a:bodyPr>
            <a:noAutofit/>
          </a:bodyPr>
          <a:lstStyle>
            <a:lvl1pPr algn="ctr">
              <a:defRPr sz="7996" b="1" i="1">
                <a:solidFill>
                  <a:schemeClr val="accent1"/>
                </a:solidFill>
                <a:latin typeface="+mj-lt"/>
              </a:defRPr>
            </a:lvl1pPr>
            <a:lvl2pPr>
              <a:defRPr sz="8796">
                <a:solidFill>
                  <a:schemeClr val="accent1"/>
                </a:solidFill>
                <a:latin typeface="+mj-lt"/>
              </a:defRPr>
            </a:lvl2pPr>
            <a:lvl3pPr>
              <a:defRPr sz="8796">
                <a:solidFill>
                  <a:schemeClr val="accent1"/>
                </a:solidFill>
                <a:latin typeface="+mj-lt"/>
              </a:defRPr>
            </a:lvl3pPr>
            <a:lvl4pPr>
              <a:defRPr sz="8796">
                <a:solidFill>
                  <a:schemeClr val="accent1"/>
                </a:solidFill>
                <a:latin typeface="+mj-lt"/>
              </a:defRPr>
            </a:lvl4pPr>
            <a:lvl5pPr>
              <a:defRPr sz="8796">
                <a:solidFill>
                  <a:schemeClr val="accent1"/>
                </a:solidFill>
                <a:latin typeface="+mj-lt"/>
              </a:defRPr>
            </a:lvl5pPr>
          </a:lstStyle>
          <a:p>
            <a:pPr lvl="0"/>
            <a:r>
              <a:rPr lang="en-US"/>
              <a:t>&lt;TITLE&gt;</a:t>
            </a:r>
          </a:p>
        </p:txBody>
      </p:sp>
      <p:sp>
        <p:nvSpPr>
          <p:cNvPr id="10" name="Text Placeholder 9"/>
          <p:cNvSpPr>
            <a:spLocks noGrp="1"/>
          </p:cNvSpPr>
          <p:nvPr>
            <p:ph type="body" sz="quarter" idx="11" hasCustomPrompt="1"/>
          </p:nvPr>
        </p:nvSpPr>
        <p:spPr>
          <a:xfrm>
            <a:off x="2941637" y="2438061"/>
            <a:ext cx="6267450" cy="933450"/>
          </a:xfrm>
        </p:spPr>
        <p:txBody>
          <a:bodyPr>
            <a:noAutofit/>
          </a:bodyPr>
          <a:lstStyle>
            <a:lvl1pPr algn="ctr">
              <a:defRPr sz="3600" spc="600">
                <a:solidFill>
                  <a:schemeClr val="accent1"/>
                </a:solidFill>
                <a:latin typeface="+mn-lt"/>
              </a:defRPr>
            </a:lvl1pPr>
            <a:lvl2pPr>
              <a:defRPr sz="3600">
                <a:solidFill>
                  <a:schemeClr val="accent1"/>
                </a:solidFill>
                <a:latin typeface="+mn-lt"/>
              </a:defRPr>
            </a:lvl2pPr>
            <a:lvl3pPr>
              <a:defRPr sz="3600">
                <a:solidFill>
                  <a:schemeClr val="accent1"/>
                </a:solidFill>
                <a:latin typeface="+mn-lt"/>
              </a:defRPr>
            </a:lvl3pPr>
            <a:lvl4pPr>
              <a:defRPr sz="3600">
                <a:solidFill>
                  <a:schemeClr val="accent1"/>
                </a:solidFill>
                <a:latin typeface="+mn-lt"/>
              </a:defRPr>
            </a:lvl4pPr>
            <a:lvl5pPr>
              <a:defRPr sz="3600">
                <a:solidFill>
                  <a:schemeClr val="accent1"/>
                </a:solidFill>
                <a:latin typeface="+mn-lt"/>
              </a:defRPr>
            </a:lvl5pPr>
          </a:lstStyle>
          <a:p>
            <a:pPr lvl="0"/>
            <a:r>
              <a:rPr lang="en-US"/>
              <a:t>&lt;NAME&gt;</a:t>
            </a:r>
          </a:p>
        </p:txBody>
      </p:sp>
    </p:spTree>
    <p:extLst>
      <p:ext uri="{BB962C8B-B14F-4D97-AF65-F5344CB8AC3E}">
        <p14:creationId xmlns:p14="http://schemas.microsoft.com/office/powerpoint/2010/main" val="19544424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70403" y="2662238"/>
            <a:ext cx="10668454" cy="914400"/>
          </a:xfrm>
        </p:spPr>
        <p:txBody>
          <a:bodyPr>
            <a:noAutofit/>
          </a:bodyPr>
          <a:lstStyle>
            <a:lvl1pPr algn="l">
              <a:defRPr sz="7996" b="0" i="0">
                <a:solidFill>
                  <a:schemeClr val="accent1"/>
                </a:solidFill>
                <a:latin typeface="+mj-lt"/>
              </a:defRPr>
            </a:lvl1pPr>
            <a:lvl2pPr>
              <a:defRPr sz="8796">
                <a:solidFill>
                  <a:schemeClr val="accent1"/>
                </a:solidFill>
                <a:latin typeface="+mj-lt"/>
              </a:defRPr>
            </a:lvl2pPr>
            <a:lvl3pPr>
              <a:defRPr sz="8796">
                <a:solidFill>
                  <a:schemeClr val="accent1"/>
                </a:solidFill>
                <a:latin typeface="+mj-lt"/>
              </a:defRPr>
            </a:lvl3pPr>
            <a:lvl4pPr>
              <a:defRPr sz="8796">
                <a:solidFill>
                  <a:schemeClr val="accent1"/>
                </a:solidFill>
                <a:latin typeface="+mj-lt"/>
              </a:defRPr>
            </a:lvl4pPr>
            <a:lvl5pPr>
              <a:defRPr sz="8796">
                <a:solidFill>
                  <a:schemeClr val="accent1"/>
                </a:solidFill>
                <a:latin typeface="+mj-lt"/>
              </a:defRPr>
            </a:lvl5pPr>
          </a:lstStyle>
          <a:p>
            <a:pPr lvl="0"/>
            <a:r>
              <a:rPr lang="en-US"/>
              <a:t>&lt;Section title&gt;</a:t>
            </a:r>
          </a:p>
        </p:txBody>
      </p:sp>
    </p:spTree>
    <p:extLst>
      <p:ext uri="{BB962C8B-B14F-4D97-AF65-F5344CB8AC3E}">
        <p14:creationId xmlns:p14="http://schemas.microsoft.com/office/powerpoint/2010/main" val="14400132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08732" y="2518569"/>
            <a:ext cx="6574536" cy="1325563"/>
          </a:xfrm>
        </p:spPr>
        <p:txBody>
          <a:bodyPr anchor="b">
            <a:normAutofit/>
          </a:bodyPr>
          <a:lstStyle>
            <a:lvl1pPr>
              <a:lnSpc>
                <a:spcPts val="3800"/>
              </a:lnSpc>
              <a:defRPr sz="2800" spc="400" baseline="0">
                <a:solidFill>
                  <a:schemeClr val="accent1"/>
                </a:solidFill>
                <a:latin typeface="+mn-lt"/>
              </a:defRPr>
            </a:lvl1pPr>
          </a:lstStyle>
          <a:p>
            <a:r>
              <a:rPr lang="en-US"/>
              <a:t>&lt;QUOTE&gt;</a:t>
            </a:r>
          </a:p>
        </p:txBody>
      </p:sp>
      <p:sp>
        <p:nvSpPr>
          <p:cNvPr id="7" name="Text Placeholder 4"/>
          <p:cNvSpPr>
            <a:spLocks noGrp="1"/>
          </p:cNvSpPr>
          <p:nvPr>
            <p:ph type="body" sz="quarter" idx="10" hasCustomPrompt="1"/>
          </p:nvPr>
        </p:nvSpPr>
        <p:spPr>
          <a:xfrm>
            <a:off x="3933825" y="4208066"/>
            <a:ext cx="4324350" cy="344884"/>
          </a:xfrm>
        </p:spPr>
        <p:txBody>
          <a:bodyPr/>
          <a:lstStyle>
            <a:lvl1pPr algn="ctr">
              <a:defRPr sz="1600" b="1" spc="300">
                <a:solidFill>
                  <a:schemeClr val="accent2">
                    <a:lumMod val="40000"/>
                    <a:lumOff val="60000"/>
                  </a:schemeClr>
                </a:solidFill>
                <a:latin typeface="+mn-lt"/>
              </a:defRPr>
            </a:lvl1pPr>
            <a:lvl2pPr>
              <a:defRPr>
                <a:solidFill>
                  <a:schemeClr val="accent2">
                    <a:lumMod val="40000"/>
                    <a:lumOff val="60000"/>
                  </a:schemeClr>
                </a:solidFill>
              </a:defRPr>
            </a:lvl2pPr>
            <a:lvl3pPr>
              <a:defRPr>
                <a:solidFill>
                  <a:schemeClr val="accent2">
                    <a:lumMod val="40000"/>
                    <a:lumOff val="60000"/>
                  </a:schemeClr>
                </a:solidFill>
              </a:defRPr>
            </a:lvl3pPr>
            <a:lvl4pPr>
              <a:defRPr>
                <a:solidFill>
                  <a:schemeClr val="accent2">
                    <a:lumMod val="40000"/>
                    <a:lumOff val="60000"/>
                  </a:schemeClr>
                </a:solidFill>
              </a:defRPr>
            </a:lvl4pPr>
            <a:lvl5pPr>
              <a:defRPr>
                <a:solidFill>
                  <a:schemeClr val="accent2">
                    <a:lumMod val="40000"/>
                    <a:lumOff val="60000"/>
                  </a:schemeClr>
                </a:solidFill>
              </a:defRPr>
            </a:lvl5pPr>
          </a:lstStyle>
          <a:p>
            <a:pPr lvl="0"/>
            <a:r>
              <a:rPr lang="en-US"/>
              <a:t>&lt;NAME&gt;</a:t>
            </a:r>
          </a:p>
        </p:txBody>
      </p:sp>
    </p:spTree>
    <p:extLst>
      <p:ext uri="{BB962C8B-B14F-4D97-AF65-F5344CB8AC3E}">
        <p14:creationId xmlns:p14="http://schemas.microsoft.com/office/powerpoint/2010/main" val="26993199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0715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_Custom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03507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8_Custom Layou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339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913877"/>
            <a:fld id="{A284A322-D123-4E23-A801-034D45EAB541}" type="datetimeFigureOut">
              <a:rPr lang="en-US" smtClean="0">
                <a:solidFill>
                  <a:srgbClr val="EC5038"/>
                </a:solidFill>
              </a:rPr>
              <a:pPr defTabSz="913877"/>
              <a:t>3/4/2022</a:t>
            </a:fld>
            <a:endParaRPr lang="en-US">
              <a:solidFill>
                <a:srgbClr val="EC5038"/>
              </a:solidFill>
            </a:endParaRPr>
          </a:p>
        </p:txBody>
      </p:sp>
      <p:sp>
        <p:nvSpPr>
          <p:cNvPr id="3" name="Footer Placeholder 2"/>
          <p:cNvSpPr>
            <a:spLocks noGrp="1"/>
          </p:cNvSpPr>
          <p:nvPr>
            <p:ph type="ftr" sz="quarter" idx="11"/>
          </p:nvPr>
        </p:nvSpPr>
        <p:spPr/>
        <p:txBody>
          <a:bodyPr/>
          <a:lstStyle/>
          <a:p>
            <a:pPr defTabSz="913877"/>
            <a:endParaRPr lang="en-US">
              <a:solidFill>
                <a:srgbClr val="EC5038"/>
              </a:solidFill>
            </a:endParaRPr>
          </a:p>
        </p:txBody>
      </p:sp>
      <p:sp>
        <p:nvSpPr>
          <p:cNvPr id="4" name="Slide Number Placeholder 3"/>
          <p:cNvSpPr>
            <a:spLocks noGrp="1"/>
          </p:cNvSpPr>
          <p:nvPr>
            <p:ph type="sldNum" sz="quarter" idx="12"/>
          </p:nvPr>
        </p:nvSpPr>
        <p:spPr/>
        <p:txBody>
          <a:bodyPr/>
          <a:lstStyle/>
          <a:p>
            <a:pPr defTabSz="913877"/>
            <a:fld id="{38EC6C40-5275-415C-92DC-4CF24D05B2C9}" type="slidenum">
              <a:rPr lang="en-US" smtClean="0">
                <a:solidFill>
                  <a:srgbClr val="EC5038"/>
                </a:solidFill>
              </a:rPr>
              <a:pPr defTabSz="913877"/>
              <a:t>‹#›</a:t>
            </a:fld>
            <a:endParaRPr lang="en-US">
              <a:solidFill>
                <a:srgbClr val="EC5038"/>
              </a:solidFill>
            </a:endParaRPr>
          </a:p>
        </p:txBody>
      </p:sp>
    </p:spTree>
    <p:extLst>
      <p:ext uri="{BB962C8B-B14F-4D97-AF65-F5344CB8AC3E}">
        <p14:creationId xmlns:p14="http://schemas.microsoft.com/office/powerpoint/2010/main" val="4003035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5" y="228603"/>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6" name="Text Placeholder 5"/>
          <p:cNvSpPr>
            <a:spLocks noGrp="1"/>
          </p:cNvSpPr>
          <p:nvPr>
            <p:ph type="body" sz="quarter" idx="10" hasCustomPrompt="1"/>
          </p:nvPr>
        </p:nvSpPr>
        <p:spPr bwMode="white">
          <a:xfrm>
            <a:off x="519250" y="1447799"/>
            <a:ext cx="11151917" cy="2043636"/>
          </a:xfrm>
          <a:prstGeom prst="rect">
            <a:avLst/>
          </a:prstGeom>
        </p:spPr>
        <p:txBody>
          <a:bodyPr/>
          <a:lstStyle>
            <a:lvl1pPr marL="342702" indent="-34270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288" indent="-28558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874" indent="-28558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342" indent="-22846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0810" indent="-22846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3" y="6238876"/>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22342134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conference room looking at Surface hub" title="Microsoft brand photo">
            <a:extLst>
              <a:ext uri="{FF2B5EF4-FFF2-40B4-BE49-F238E27FC236}">
                <a16:creationId xmlns:a16="http://schemas.microsoft.com/office/drawing/2014/main" id="{4B711564-91BB-4251-A8F7-F62340C2F161}"/>
              </a:ext>
            </a:extLst>
          </p:cNvPr>
          <p:cNvPicPr>
            <a:picLocks noChangeAspect="1"/>
          </p:cNvPicPr>
          <p:nvPr userDrawn="1"/>
        </p:nvPicPr>
        <p:blipFill rotWithShape="1">
          <a:blip r:embed="rId3"/>
          <a:srcRect l="43750" t="7813" b="7813"/>
          <a:stretch/>
        </p:blipFill>
        <p:spPr>
          <a:xfrm>
            <a:off x="5334000" y="0"/>
            <a:ext cx="6858000" cy="6858000"/>
          </a:xfrm>
          <a:prstGeom prst="rect">
            <a:avLst/>
          </a:prstGeom>
        </p:spPr>
      </p:pic>
    </p:spTree>
    <p:extLst>
      <p:ext uri="{BB962C8B-B14F-4D97-AF65-F5344CB8AC3E}">
        <p14:creationId xmlns:p14="http://schemas.microsoft.com/office/powerpoint/2010/main" val="72238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8715-A7DD-4F3B-84EB-3D1D3FAD51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CD00B2-BB02-44BF-8FC4-7006578C13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3A74CC-4089-483F-9C0F-5F7260270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D8D591-7C99-46A6-8496-35700F418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CA1694-80CD-4A28-AA36-19199ED9E8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BB754-EDC2-4A48-962F-671EECF331EC}"/>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8" name="Footer Placeholder 7">
            <a:extLst>
              <a:ext uri="{FF2B5EF4-FFF2-40B4-BE49-F238E27FC236}">
                <a16:creationId xmlns:a16="http://schemas.microsoft.com/office/drawing/2014/main" id="{A7EB6370-BE55-49C1-8C17-32C7161952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0B36F-24F7-42FA-9B55-6F049BCB65EF}"/>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61832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Group of people in conference room looking at Surface hub" title="Microsoft brand photo">
            <a:extLst>
              <a:ext uri="{FF2B5EF4-FFF2-40B4-BE49-F238E27FC236}">
                <a16:creationId xmlns:a16="http://schemas.microsoft.com/office/drawing/2014/main" id="{1DBACB7D-D9D7-4741-84CA-1D4723226C37}"/>
              </a:ext>
            </a:extLst>
          </p:cNvPr>
          <p:cNvPicPr>
            <a:picLocks noChangeAspect="1"/>
          </p:cNvPicPr>
          <p:nvPr userDrawn="1"/>
        </p:nvPicPr>
        <p:blipFill rotWithShape="1">
          <a:blip r:embed="rId3"/>
          <a:srcRect l="43750" t="7813" b="7813"/>
          <a:stretch/>
        </p:blipFill>
        <p:spPr>
          <a:xfrm>
            <a:off x="5334000" y="0"/>
            <a:ext cx="6858000" cy="6858000"/>
          </a:xfrm>
          <a:prstGeom prst="rect">
            <a:avLst/>
          </a:prstGeom>
        </p:spPr>
      </p:pic>
    </p:spTree>
    <p:extLst>
      <p:ext uri="{BB962C8B-B14F-4D97-AF65-F5344CB8AC3E}">
        <p14:creationId xmlns:p14="http://schemas.microsoft.com/office/powerpoint/2010/main" val="169416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074693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1631338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wiith photo_black text">
    <p:bg>
      <p:bgRef idx="1001">
        <a:schemeClr val="bg1"/>
      </p:bgRef>
    </p:bg>
    <p:spTree>
      <p:nvGrpSpPr>
        <p:cNvPr id="1" name=""/>
        <p:cNvGrpSpPr/>
        <p:nvPr/>
      </p:nvGrpSpPr>
      <p:grpSpPr>
        <a:xfrm>
          <a:off x="0" y="0"/>
          <a:ext cx="0" cy="0"/>
          <a:chOff x="0" y="0"/>
          <a:chExt cx="0" cy="0"/>
        </a:xfrm>
      </p:grpSpPr>
      <p:pic>
        <p:nvPicPr>
          <p:cNvPr id="7" name="Picture 6" descr="Group of people in conference room looking at Surface hub" title="Microsoft brand photo">
            <a:extLst>
              <a:ext uri="{FF2B5EF4-FFF2-40B4-BE49-F238E27FC236}">
                <a16:creationId xmlns:a16="http://schemas.microsoft.com/office/drawing/2014/main" id="{6E76116E-0D93-48AD-8E63-12F3A4C230CF}"/>
              </a:ext>
            </a:extLst>
          </p:cNvPr>
          <p:cNvPicPr>
            <a:picLocks noChangeAspect="1"/>
          </p:cNvPicPr>
          <p:nvPr userDrawn="1"/>
        </p:nvPicPr>
        <p:blipFill rotWithShape="1">
          <a:blip r:embed="rId2"/>
          <a:srcRect t="7813" b="7813"/>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3CC725DE-C7B6-4C58-AD2C-FED56896EFC4}"/>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425780"/>
            <a:ext cx="5083629" cy="1107996"/>
          </a:xfrm>
          <a:noFill/>
        </p:spPr>
        <p:txBody>
          <a:bodyPr wrap="square" lIns="0" tIns="0" rIns="0" bIns="0" anchor="b" anchorCtr="0">
            <a:spAutoFit/>
          </a:bodyPr>
          <a:lstStyle>
            <a:lvl1pPr>
              <a:defRPr sz="3600" spc="-50" baseline="0">
                <a:gradFill>
                  <a:gsLst>
                    <a:gs pos="21764">
                      <a:srgbClr val="1A1A1A"/>
                    </a:gs>
                    <a:gs pos="12500">
                      <a:srgbClr val="1A1A1A"/>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084064" cy="307777"/>
          </a:xfrm>
          <a:noFill/>
        </p:spPr>
        <p:txBody>
          <a:bodyPr wrap="square" lIns="0" tIns="0" rIns="0" bIns="0">
            <a:spAutoFit/>
          </a:bodyPr>
          <a:lstStyle>
            <a:lvl1pPr marL="0" indent="0">
              <a:spcBef>
                <a:spcPts val="0"/>
              </a:spcBef>
              <a:buNone/>
              <a:defRPr sz="2000" spc="0" baseline="0">
                <a:gradFill>
                  <a:gsLst>
                    <a:gs pos="21764">
                      <a:srgbClr val="1A1A1A"/>
                    </a:gs>
                    <a:gs pos="12500">
                      <a:srgbClr val="1A1A1A"/>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3503589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9789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322991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778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79242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2424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49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77BD-B770-4F4A-BDFA-16A80489ED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F16E6F-EC61-49EA-BF1C-6BFCCA3F0F45}"/>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4" name="Footer Placeholder 3">
            <a:extLst>
              <a:ext uri="{FF2B5EF4-FFF2-40B4-BE49-F238E27FC236}">
                <a16:creationId xmlns:a16="http://schemas.microsoft.com/office/drawing/2014/main" id="{2DCD4062-58D9-472A-A918-88F9A90A35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E0A757-A1B6-476B-A580-49A3E4DD9CE4}"/>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114719653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8282506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3423200"/>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50384803"/>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717086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748832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744627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158705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70094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98283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129243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9317B9-D5BE-4106-BCBC-0738A7E6E0BA}"/>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3" name="Footer Placeholder 2">
            <a:extLst>
              <a:ext uri="{FF2B5EF4-FFF2-40B4-BE49-F238E27FC236}">
                <a16:creationId xmlns:a16="http://schemas.microsoft.com/office/drawing/2014/main" id="{238C3D55-27FA-4561-9FC8-F9DA917282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578218-9995-4DAB-AC43-E0A9E329C495}"/>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151527072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9215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1053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713825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306666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95514048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22083205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 y="-1"/>
            <a:ext cx="12191136" cy="6858487"/>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solidFill>
                  <a:schemeClr val="bg1"/>
                </a:solidFill>
              </a:rPr>
              <a:t>Microsoft Services</a:t>
            </a:r>
            <a:endParaRPr lang="en-US" sz="2353">
              <a:solidFill>
                <a:schemeClr val="bg1"/>
              </a:solidFill>
              <a:latin typeface="Segoe UI"/>
            </a:endParaRPr>
          </a:p>
        </p:txBody>
      </p:sp>
    </p:spTree>
    <p:extLst>
      <p:ext uri="{BB962C8B-B14F-4D97-AF65-F5344CB8AC3E}">
        <p14:creationId xmlns:p14="http://schemas.microsoft.com/office/powerpoint/2010/main" val="240122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028513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373006"/>
      </p:ext>
    </p:extLst>
  </p:cSld>
  <p:clrMapOvr>
    <a:masterClrMapping/>
  </p:clrMapOvr>
  <p:transition>
    <p:fade/>
  </p:transition>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920002"/>
      </p:ext>
    </p:extLst>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C028-4855-4A60-B743-A43C11A3E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D16AB0-97E5-469C-AD24-7A1DDA200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D08C31-BF1E-46D8-A959-3AB6FC658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56678-442C-4B39-89CF-AA5E9F1AA2E2}"/>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6" name="Footer Placeholder 5">
            <a:extLst>
              <a:ext uri="{FF2B5EF4-FFF2-40B4-BE49-F238E27FC236}">
                <a16:creationId xmlns:a16="http://schemas.microsoft.com/office/drawing/2014/main" id="{D79C3F9A-D74D-43A4-AF30-785D4FC48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DD77C-DB7D-43B9-B3A0-685CFBA36E78}"/>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13261649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7326925"/>
      </p:ext>
    </p:extLst>
  </p:cSld>
  <p:clrMapOvr>
    <a:masterClrMapping/>
  </p:clrMapOvr>
  <p:transition>
    <p:fade/>
  </p:transition>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988474"/>
      </p:ext>
    </p:extLst>
  </p:cSld>
  <p:clrMapOvr>
    <a:masterClrMapping/>
  </p:clrMapOvr>
  <p:transition>
    <p:fade/>
  </p:transition>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277387"/>
      </p:ext>
    </p:extLst>
  </p:cSld>
  <p:clrMapOvr>
    <a:masterClrMapping/>
  </p:clrMapOvr>
  <p:transition>
    <p:fade/>
  </p:transition>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9806420"/>
      </p:ext>
    </p:extLst>
  </p:cSld>
  <p:clrMapOvr>
    <a:masterClrMapping/>
  </p:clrMapOvr>
  <p:transition>
    <p:fade/>
  </p:transition>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1389013"/>
      </p:ext>
    </p:extLst>
  </p:cSld>
  <p:clrMapOvr>
    <a:masterClrMapping/>
  </p:clrMapOvr>
  <p:transition>
    <p:fade/>
  </p:transition>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8861467"/>
      </p:ext>
    </p:extLst>
  </p:cSld>
  <p:clrMapOvr>
    <a:masterClrMapping/>
  </p:clrMapOvr>
  <p:transition>
    <p:fade/>
  </p:transition>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7841767"/>
      </p:ext>
    </p:extLst>
  </p:cSld>
  <p:clrMapOvr>
    <a:masterClrMapping/>
  </p:clrMapOvr>
  <p:transition>
    <p:fade/>
  </p:transition>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2030383"/>
      </p:ext>
    </p:extLst>
  </p:cSld>
  <p:clrMapOvr>
    <a:masterClrMapping/>
  </p:clrMapOvr>
  <p:transition>
    <p:fade/>
  </p:transition>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716715731"/>
      </p:ext>
    </p:extLst>
  </p:cSld>
  <p:clrMapOvr>
    <a:masterClrMapping/>
  </p:clrMapOvr>
  <p:transition>
    <p:fade/>
  </p:transition>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119120631"/>
      </p:ext>
    </p:extLst>
  </p:cSld>
  <p:clrMapOvr>
    <a:overrideClrMapping bg1="dk1" tx1="lt1" bg2="dk2" tx2="lt2" accent1="accent1" accent2="accent2" accent3="accent3" accent4="accent4" accent5="accent5" accent6="accent6" hlink="hlink" folHlink="folHlink"/>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7C26-E2C2-42FE-9F83-5FB0CC8BD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1B41EB-2D39-4A5C-A670-902C46187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22A929-9ACA-40E4-86A0-D5F5F16DA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35367-8E3D-4234-8AEA-540FA82A5953}"/>
              </a:ext>
            </a:extLst>
          </p:cNvPr>
          <p:cNvSpPr>
            <a:spLocks noGrp="1"/>
          </p:cNvSpPr>
          <p:nvPr>
            <p:ph type="dt" sz="half" idx="10"/>
          </p:nvPr>
        </p:nvSpPr>
        <p:spPr/>
        <p:txBody>
          <a:bodyPr/>
          <a:lstStyle/>
          <a:p>
            <a:fld id="{AAD4C7BA-42B7-48CB-A0D3-C4FC43836410}" type="datetimeFigureOut">
              <a:rPr lang="en-US" smtClean="0"/>
              <a:t>3/4/2022</a:t>
            </a:fld>
            <a:endParaRPr lang="en-US"/>
          </a:p>
        </p:txBody>
      </p:sp>
      <p:sp>
        <p:nvSpPr>
          <p:cNvPr id="6" name="Footer Placeholder 5">
            <a:extLst>
              <a:ext uri="{FF2B5EF4-FFF2-40B4-BE49-F238E27FC236}">
                <a16:creationId xmlns:a16="http://schemas.microsoft.com/office/drawing/2014/main" id="{033E3E29-0D68-4E91-9EE8-C0DB9BB1A8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95FCF-01ED-4A99-B6B4-C0B448F47C92}"/>
              </a:ext>
            </a:extLst>
          </p:cNvPr>
          <p:cNvSpPr>
            <a:spLocks noGrp="1"/>
          </p:cNvSpPr>
          <p:nvPr>
            <p:ph type="sldNum" sz="quarter" idx="12"/>
          </p:nvPr>
        </p:nvSpPr>
        <p:spPr/>
        <p:txBody>
          <a:bodyPr/>
          <a:lstStyle/>
          <a:p>
            <a:fld id="{BC94323F-7874-4EE2-9678-C7779204F56B}" type="slidenum">
              <a:rPr lang="en-US" smtClean="0"/>
              <a:t>‹#›</a:t>
            </a:fld>
            <a:endParaRPr lang="en-US"/>
          </a:p>
        </p:txBody>
      </p:sp>
    </p:spTree>
    <p:extLst>
      <p:ext uri="{BB962C8B-B14F-4D97-AF65-F5344CB8AC3E}">
        <p14:creationId xmlns:p14="http://schemas.microsoft.com/office/powerpoint/2010/main" val="64658131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457200"/>
            <a:ext cx="5378548" cy="738664"/>
          </a:xfrm>
        </p:spPr>
        <p:txBody>
          <a:bodyPr>
            <a:spAutoFit/>
          </a:bodyPr>
          <a:lstStyle>
            <a:lvl1pPr>
              <a:defRPr sz="4000" baseline="0">
                <a:gradFill>
                  <a:gsLst>
                    <a:gs pos="1250">
                      <a:schemeClr val="tx1"/>
                    </a:gs>
                    <a:gs pos="100000">
                      <a:schemeClr val="tx1"/>
                    </a:gs>
                  </a:gsLst>
                  <a:lin ang="5400000" scaled="0"/>
                </a:gradFill>
              </a:defRPr>
            </a:lvl1pPr>
          </a:lstStyle>
          <a:p>
            <a:r>
              <a:rPr lang="en-US"/>
              <a:t>50/50 photo layout</a:t>
            </a:r>
          </a:p>
        </p:txBody>
      </p:sp>
      <p:sp>
        <p:nvSpPr>
          <p:cNvPr id="4" name="Text Placeholder 3"/>
          <p:cNvSpPr>
            <a:spLocks noGrp="1"/>
          </p:cNvSpPr>
          <p:nvPr>
            <p:ph type="body" sz="quarter" idx="11"/>
          </p:nvPr>
        </p:nvSpPr>
        <p:spPr>
          <a:xfrm>
            <a:off x="269875" y="1295400"/>
            <a:ext cx="537845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Placeholder 3"/>
          <p:cNvPicPr>
            <a:picLocks noChangeAspect="1"/>
          </p:cNvPicPr>
          <p:nvPr userDrawn="1"/>
        </p:nvPicPr>
        <p:blipFill>
          <a:blip r:embed="rId2"/>
          <a:srcRect l="20120" r="20120"/>
          <a:stretch>
            <a:fillRect/>
          </a:stretch>
        </p:blipFill>
        <p:spPr>
          <a:xfrm>
            <a:off x="6097556" y="0"/>
            <a:ext cx="6094444" cy="6856100"/>
          </a:xfrm>
          <a:prstGeom prst="rect">
            <a:avLst/>
          </a:prstGeom>
        </p:spPr>
      </p:pic>
    </p:spTree>
    <p:extLst>
      <p:ext uri="{BB962C8B-B14F-4D97-AF65-F5344CB8AC3E}">
        <p14:creationId xmlns:p14="http://schemas.microsoft.com/office/powerpoint/2010/main" val="2016478062"/>
      </p:ext>
    </p:extLst>
  </p:cSld>
  <p:clrMapOvr>
    <a:masterClrMapping/>
  </p:clrMapOvr>
  <p:transition>
    <p:fade/>
  </p:transition>
  <p:hf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EULA">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256F2E27-199A-4E03-BD5A-2FECBEE14DDB}"/>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2018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5947323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3/4/2022</a:t>
            </a:fld>
            <a:endParaRPr lang="en-US"/>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390421650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21" y="2895605"/>
            <a:ext cx="3566383" cy="842963"/>
          </a:xfrm>
          <a:prstGeom prst="rect">
            <a:avLst/>
          </a:prstGeom>
        </p:spPr>
      </p:pic>
    </p:spTree>
    <p:extLst>
      <p:ext uri="{BB962C8B-B14F-4D97-AF65-F5344CB8AC3E}">
        <p14:creationId xmlns:p14="http://schemas.microsoft.com/office/powerpoint/2010/main" val="44346433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20006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2114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Drag picture to placeholder or click icon to add</a:t>
            </a:r>
          </a:p>
        </p:txBody>
      </p:sp>
    </p:spTree>
    <p:extLst>
      <p:ext uri="{BB962C8B-B14F-4D97-AF65-F5344CB8AC3E}">
        <p14:creationId xmlns:p14="http://schemas.microsoft.com/office/powerpoint/2010/main" val="117720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2"/>
            <a:ext cx="6096000" cy="384719"/>
          </a:xfrm>
          <a:prstGeom prst="rect">
            <a:avLst/>
          </a:prstGeom>
          <a:noFill/>
        </p:spPr>
        <p:txBody>
          <a:bodyPr wrap="square" lIns="91436" tIns="45718" rIns="91436" bIns="45718" rtlCol="0">
            <a:spAutoFit/>
          </a:bodyPr>
          <a:lstStyle/>
          <a:p>
            <a:endParaRPr lang="en-US" sz="1900"/>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36" tIns="91436">
            <a:noAutofit/>
          </a:bodyPr>
          <a:lstStyle>
            <a:lvl1pPr marL="0" indent="0">
              <a:lnSpc>
                <a:spcPct val="100000"/>
              </a:lnSpc>
              <a:buNone/>
              <a:defRPr sz="3600">
                <a:solidFill>
                  <a:schemeClr val="bg1"/>
                </a:solidFill>
                <a:latin typeface="Segoe UI Light" pitchFamily="34" charset="0"/>
              </a:defRPr>
            </a:lvl1pPr>
            <a:lvl2pPr>
              <a:defRPr sz="3100">
                <a:latin typeface="+mn-lt"/>
              </a:defRPr>
            </a:lvl2pPr>
            <a:lvl3pPr>
              <a:defRPr sz="3100">
                <a:latin typeface="+mn-lt"/>
              </a:defRPr>
            </a:lvl3pPr>
            <a:lvl4pPr>
              <a:defRPr sz="3100">
                <a:latin typeface="+mn-lt"/>
              </a:defRPr>
            </a:lvl4pPr>
            <a:lvl5pPr>
              <a:defRPr sz="3100">
                <a:latin typeface="+mn-lt"/>
              </a:defRPr>
            </a:lvl5pPr>
          </a:lstStyle>
          <a:p>
            <a:pPr lvl="0"/>
            <a:r>
              <a:rPr lang="en-US"/>
              <a:t>Course Title</a:t>
            </a:r>
          </a:p>
        </p:txBody>
      </p:sp>
    </p:spTree>
    <p:extLst>
      <p:ext uri="{BB962C8B-B14F-4D97-AF65-F5344CB8AC3E}">
        <p14:creationId xmlns:p14="http://schemas.microsoft.com/office/powerpoint/2010/main" val="388384177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22529"/>
            <a:ext cx="11684000" cy="2109443"/>
          </a:xfrm>
          <a:prstGeom prst="rect">
            <a:avLst/>
          </a:prstGeom>
          <a:noFill/>
          <a:ln>
            <a:noFill/>
          </a:ln>
        </p:spPr>
        <p:txBody>
          <a:bodyPr vert="horz" wrap="square" lIns="243829" tIns="182870" rIns="121914" bIns="60957" rtlCol="0" anchor="t" anchorCtr="0">
            <a:noAutofit/>
          </a:bodyPr>
          <a:lstStyle/>
          <a:p>
            <a:pPr defTabSz="609555">
              <a:lnSpc>
                <a:spcPct val="90000"/>
              </a:lnSpc>
              <a:spcAft>
                <a:spcPts val="800"/>
              </a:spcAft>
            </a:pPr>
            <a:r>
              <a:rPr lang="en-US" sz="1300"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55">
              <a:lnSpc>
                <a:spcPct val="90000"/>
              </a:lnSpc>
              <a:spcAft>
                <a:spcPts val="800"/>
              </a:spcAft>
            </a:pPr>
            <a:r>
              <a:rPr lang="en-US" sz="1300"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55">
              <a:lnSpc>
                <a:spcPct val="90000"/>
              </a:lnSpc>
              <a:spcAft>
                <a:spcPts val="800"/>
              </a:spcAft>
            </a:pPr>
            <a:r>
              <a:rPr lang="en-US" sz="1300" dirty="0">
                <a:solidFill>
                  <a:srgbClr val="000000">
                    <a:alpha val="87000"/>
                  </a:srgbClr>
                </a:solidFill>
              </a:rPr>
              <a:t>For more information, see Use of Microsoft Copyrighted Content at</a:t>
            </a:r>
          </a:p>
          <a:p>
            <a:pPr algn="ctr" defTabSz="609555">
              <a:lnSpc>
                <a:spcPct val="90000"/>
              </a:lnSpc>
              <a:spcAft>
                <a:spcPts val="800"/>
              </a:spcAft>
            </a:pPr>
            <a:r>
              <a:rPr lang="en-GB" sz="1300" kern="1200" dirty="0">
                <a:solidFill>
                  <a:srgbClr val="000000">
                    <a:alpha val="87000"/>
                  </a:srgbClr>
                </a:solidFill>
                <a:latin typeface="+mn-lt"/>
                <a:ea typeface="+mn-ea"/>
                <a:cs typeface="+mn-cs"/>
                <a:hlinkClick r:id="rId2"/>
              </a:rPr>
              <a:t>http://www.microsoft.com/About/Legal/EN/US/IntellectualProperty/Permissions/Default.aspx</a:t>
            </a:r>
            <a:endParaRPr lang="en-US" sz="1300" dirty="0">
              <a:solidFill>
                <a:srgbClr val="000000">
                  <a:alpha val="87000"/>
                </a:srgbClr>
              </a:solidFill>
            </a:endParaRPr>
          </a:p>
          <a:p>
            <a:pPr algn="l" defTabSz="609555">
              <a:lnSpc>
                <a:spcPct val="90000"/>
              </a:lnSpc>
              <a:spcAft>
                <a:spcPts val="800"/>
              </a:spcAft>
            </a:pPr>
            <a:endParaRPr lang="en-US" sz="1300"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29" tIns="182870" rIns="121914" bIns="60957" rtlCol="0" anchor="ctr" anchorCtr="0">
            <a:noAutofit/>
          </a:bodyPr>
          <a:lstStyle/>
          <a:p>
            <a:pPr defTabSz="609555"/>
            <a:r>
              <a:rPr lang="en-US" sz="1500" b="1">
                <a:solidFill>
                  <a:srgbClr val="000000"/>
                </a:solidFill>
              </a:rPr>
              <a:t>Conditions and Terms of Use</a:t>
            </a:r>
            <a:endParaRPr lang="en-US" sz="1500">
              <a:solidFill>
                <a:srgbClr val="000000"/>
              </a:solidFill>
            </a:endParaRPr>
          </a:p>
        </p:txBody>
      </p:sp>
      <p:sp>
        <p:nvSpPr>
          <p:cNvPr id="8" name="TextBox 7"/>
          <p:cNvSpPr txBox="1"/>
          <p:nvPr userDrawn="1"/>
        </p:nvSpPr>
        <p:spPr>
          <a:xfrm>
            <a:off x="307789" y="2868966"/>
            <a:ext cx="3149600" cy="370545"/>
          </a:xfrm>
          <a:prstGeom prst="rect">
            <a:avLst/>
          </a:prstGeom>
          <a:noFill/>
          <a:ln>
            <a:noFill/>
          </a:ln>
        </p:spPr>
        <p:txBody>
          <a:bodyPr vert="horz" wrap="none" lIns="243829" tIns="182870" rIns="121914" bIns="60957" rtlCol="0" anchor="ctr" anchorCtr="0">
            <a:noAutofit/>
          </a:bodyPr>
          <a:lstStyle/>
          <a:p>
            <a:pPr defTabSz="609555"/>
            <a:r>
              <a:rPr lang="en-US" sz="1500" b="1">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29" tIns="182870" rIns="121914" bIns="60957" rtlCol="0" anchor="ctr" anchorCtr="0">
            <a:noAutofit/>
          </a:bodyPr>
          <a:lstStyle/>
          <a:p>
            <a:pPr defTabSz="609555"/>
            <a:r>
              <a:rPr lang="en-US" sz="110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29" tIns="182870" rIns="121914" bIns="60957" rtlCol="0" anchor="ctr" anchorCtr="0">
            <a:noAutofit/>
          </a:bodyPr>
          <a:lstStyle/>
          <a:p>
            <a:pPr defTabSz="609555"/>
            <a:r>
              <a:rPr lang="en-US" sz="1100">
                <a:solidFill>
                  <a:srgbClr val="277EB5"/>
                </a:solidFill>
              </a:rPr>
              <a:t>© 2014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29" tIns="182870" rIns="121914" bIns="60957" rtlCol="0" anchor="t" anchorCtr="0">
            <a:normAutofit lnSpcReduction="10000"/>
          </a:bodyPr>
          <a:lstStyle/>
          <a:p>
            <a:pPr defTabSz="609555">
              <a:spcAft>
                <a:spcPts val="800"/>
              </a:spcAft>
            </a:pPr>
            <a:r>
              <a:rPr lang="en-US" sz="1300"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55">
              <a:spcAft>
                <a:spcPts val="800"/>
              </a:spcAft>
            </a:pPr>
            <a:r>
              <a:rPr lang="en-US" sz="1300"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55">
              <a:spcAft>
                <a:spcPts val="800"/>
              </a:spcAft>
            </a:pPr>
            <a:r>
              <a:rPr lang="en-US" sz="1300"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55">
              <a:spcAft>
                <a:spcPts val="800"/>
              </a:spcAft>
            </a:pPr>
            <a:endParaRPr lang="en-US" sz="1300" dirty="0">
              <a:solidFill>
                <a:srgbClr val="000000">
                  <a:alpha val="87000"/>
                </a:srgbClr>
              </a:solidFill>
            </a:endParaRPr>
          </a:p>
        </p:txBody>
      </p:sp>
    </p:spTree>
    <p:extLst>
      <p:ext uri="{BB962C8B-B14F-4D97-AF65-F5344CB8AC3E}">
        <p14:creationId xmlns:p14="http://schemas.microsoft.com/office/powerpoint/2010/main" val="219462233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3/4/2022</a:t>
            </a:fld>
            <a:endParaRPr lang="en-US"/>
          </a:p>
        </p:txBody>
      </p:sp>
      <p:sp>
        <p:nvSpPr>
          <p:cNvPr id="5" name="Slide Number Placeholder 4"/>
          <p:cNvSpPr>
            <a:spLocks noGrp="1"/>
          </p:cNvSpPr>
          <p:nvPr>
            <p:ph type="sldNum" sz="quarter" idx="12"/>
          </p:nvPr>
        </p:nvSpPr>
        <p:spPr>
          <a:xfrm>
            <a:off x="8850629" y="6356352"/>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6" y="1143000"/>
            <a:ext cx="11173968" cy="4956048"/>
          </a:xfrm>
        </p:spPr>
        <p:txBody>
          <a:bodyPr/>
          <a:lstStyle>
            <a:lvl1pPr>
              <a:lnSpc>
                <a:spcPct val="120000"/>
              </a:lnSpc>
              <a:spcBef>
                <a:spcPts val="0"/>
              </a:spcBef>
              <a:spcAft>
                <a:spcPts val="300"/>
              </a:spcAft>
              <a:defRPr sz="1800"/>
            </a:lvl1pPr>
            <a:lvl2pPr>
              <a:lnSpc>
                <a:spcPct val="120000"/>
              </a:lnSpc>
              <a:spcBef>
                <a:spcPts val="0"/>
              </a:spcBef>
              <a:buSzPct val="90000"/>
              <a:defRPr/>
            </a:lvl2pPr>
            <a:lvl3pPr>
              <a:lnSpc>
                <a:spcPct val="120000"/>
              </a:lnSpc>
              <a:spcBef>
                <a:spcPts val="0"/>
              </a:spcBef>
              <a:defRPr sz="1400"/>
            </a:lvl3pPr>
            <a:lvl4pPr>
              <a:lnSpc>
                <a:spcPct val="120000"/>
              </a:lnSpc>
              <a:spcBef>
                <a:spcPts val="0"/>
              </a:spcBef>
              <a:defRPr sz="1400"/>
            </a:lvl4pPr>
            <a:lvl5pPr>
              <a:lnSpc>
                <a:spcPct val="12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4"/>
            <a:ext cx="2844800" cy="365125"/>
          </a:xfrm>
          <a:prstGeom prst="rect">
            <a:avLst/>
          </a:prstGeom>
        </p:spPr>
        <p:txBody>
          <a:bodyPr vert="horz" lIns="182870" tIns="45718" rIns="182870" bIns="45718"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425935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image" Target="../media/image3.png"/><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theme" Target="../theme/theme3.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29" Type="http://schemas.openxmlformats.org/officeDocument/2006/relationships/image" Target="../media/image6.emf"/><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theme" Target="../theme/theme4.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image" Target="../media/image3.png"/><Relationship Id="rId10" Type="http://schemas.openxmlformats.org/officeDocument/2006/relationships/slideLayout" Target="../slideLayouts/slideLayout85.xml"/><Relationship Id="rId19" Type="http://schemas.openxmlformats.org/officeDocument/2006/relationships/slideLayout" Target="../slideLayouts/slideLayout94.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26" Type="http://schemas.openxmlformats.org/officeDocument/2006/relationships/slideLayout" Target="../slideLayouts/slideLayout122.xml"/><Relationship Id="rId3" Type="http://schemas.openxmlformats.org/officeDocument/2006/relationships/slideLayout" Target="../slideLayouts/slideLayout99.xml"/><Relationship Id="rId21" Type="http://schemas.openxmlformats.org/officeDocument/2006/relationships/slideLayout" Target="../slideLayouts/slideLayout117.xml"/><Relationship Id="rId34" Type="http://schemas.openxmlformats.org/officeDocument/2006/relationships/theme" Target="../theme/theme6.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5" Type="http://schemas.openxmlformats.org/officeDocument/2006/relationships/slideLayout" Target="../slideLayouts/slideLayout121.xml"/><Relationship Id="rId33" Type="http://schemas.openxmlformats.org/officeDocument/2006/relationships/slideLayout" Target="../slideLayouts/slideLayout129.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0" Type="http://schemas.openxmlformats.org/officeDocument/2006/relationships/slideLayout" Target="../slideLayouts/slideLayout116.xml"/><Relationship Id="rId29" Type="http://schemas.openxmlformats.org/officeDocument/2006/relationships/slideLayout" Target="../slideLayouts/slideLayout125.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24" Type="http://schemas.openxmlformats.org/officeDocument/2006/relationships/slideLayout" Target="../slideLayouts/slideLayout120.xml"/><Relationship Id="rId32" Type="http://schemas.openxmlformats.org/officeDocument/2006/relationships/slideLayout" Target="../slideLayouts/slideLayout128.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23" Type="http://schemas.openxmlformats.org/officeDocument/2006/relationships/slideLayout" Target="../slideLayouts/slideLayout119.xml"/><Relationship Id="rId28" Type="http://schemas.openxmlformats.org/officeDocument/2006/relationships/slideLayout" Target="../slideLayouts/slideLayout124.xml"/><Relationship Id="rId10" Type="http://schemas.openxmlformats.org/officeDocument/2006/relationships/slideLayout" Target="../slideLayouts/slideLayout106.xml"/><Relationship Id="rId19" Type="http://schemas.openxmlformats.org/officeDocument/2006/relationships/slideLayout" Target="../slideLayouts/slideLayout115.xml"/><Relationship Id="rId31" Type="http://schemas.openxmlformats.org/officeDocument/2006/relationships/slideLayout" Target="../slideLayouts/slideLayout127.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 Id="rId22" Type="http://schemas.openxmlformats.org/officeDocument/2006/relationships/slideLayout" Target="../slideLayouts/slideLayout118.xml"/><Relationship Id="rId27" Type="http://schemas.openxmlformats.org/officeDocument/2006/relationships/slideLayout" Target="../slideLayouts/slideLayout123.xml"/><Relationship Id="rId30" Type="http://schemas.openxmlformats.org/officeDocument/2006/relationships/slideLayout" Target="../slideLayouts/slideLayout126.xml"/><Relationship Id="rId8" Type="http://schemas.openxmlformats.org/officeDocument/2006/relationships/slideLayout" Target="../slideLayouts/slideLayout104.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142.xml"/><Relationship Id="rId18" Type="http://schemas.openxmlformats.org/officeDocument/2006/relationships/slideLayout" Target="../slideLayouts/slideLayout147.xml"/><Relationship Id="rId26" Type="http://schemas.openxmlformats.org/officeDocument/2006/relationships/slideLayout" Target="../slideLayouts/slideLayout155.xml"/><Relationship Id="rId3" Type="http://schemas.openxmlformats.org/officeDocument/2006/relationships/slideLayout" Target="../slideLayouts/slideLayout132.xml"/><Relationship Id="rId21" Type="http://schemas.openxmlformats.org/officeDocument/2006/relationships/slideLayout" Target="../slideLayouts/slideLayout150.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17" Type="http://schemas.openxmlformats.org/officeDocument/2006/relationships/slideLayout" Target="../slideLayouts/slideLayout146.xml"/><Relationship Id="rId25" Type="http://schemas.openxmlformats.org/officeDocument/2006/relationships/slideLayout" Target="../slideLayouts/slideLayout154.xml"/><Relationship Id="rId33" Type="http://schemas.openxmlformats.org/officeDocument/2006/relationships/theme" Target="../theme/theme7.xml"/><Relationship Id="rId2" Type="http://schemas.openxmlformats.org/officeDocument/2006/relationships/slideLayout" Target="../slideLayouts/slideLayout131.xml"/><Relationship Id="rId16" Type="http://schemas.openxmlformats.org/officeDocument/2006/relationships/slideLayout" Target="../slideLayouts/slideLayout145.xml"/><Relationship Id="rId20" Type="http://schemas.openxmlformats.org/officeDocument/2006/relationships/slideLayout" Target="../slideLayouts/slideLayout149.xml"/><Relationship Id="rId29" Type="http://schemas.openxmlformats.org/officeDocument/2006/relationships/slideLayout" Target="../slideLayouts/slideLayout158.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24" Type="http://schemas.openxmlformats.org/officeDocument/2006/relationships/slideLayout" Target="../slideLayouts/slideLayout153.xml"/><Relationship Id="rId32" Type="http://schemas.openxmlformats.org/officeDocument/2006/relationships/slideLayout" Target="../slideLayouts/slideLayout161.xml"/><Relationship Id="rId5" Type="http://schemas.openxmlformats.org/officeDocument/2006/relationships/slideLayout" Target="../slideLayouts/slideLayout134.xml"/><Relationship Id="rId15" Type="http://schemas.openxmlformats.org/officeDocument/2006/relationships/slideLayout" Target="../slideLayouts/slideLayout144.xml"/><Relationship Id="rId23" Type="http://schemas.openxmlformats.org/officeDocument/2006/relationships/slideLayout" Target="../slideLayouts/slideLayout152.xml"/><Relationship Id="rId28" Type="http://schemas.openxmlformats.org/officeDocument/2006/relationships/slideLayout" Target="../slideLayouts/slideLayout157.xml"/><Relationship Id="rId10" Type="http://schemas.openxmlformats.org/officeDocument/2006/relationships/slideLayout" Target="../slideLayouts/slideLayout139.xml"/><Relationship Id="rId19" Type="http://schemas.openxmlformats.org/officeDocument/2006/relationships/slideLayout" Target="../slideLayouts/slideLayout148.xml"/><Relationship Id="rId31" Type="http://schemas.openxmlformats.org/officeDocument/2006/relationships/slideLayout" Target="../slideLayouts/slideLayout160.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 Id="rId22" Type="http://schemas.openxmlformats.org/officeDocument/2006/relationships/slideLayout" Target="../slideLayouts/slideLayout151.xml"/><Relationship Id="rId27" Type="http://schemas.openxmlformats.org/officeDocument/2006/relationships/slideLayout" Target="../slideLayouts/slideLayout156.xml"/><Relationship Id="rId30" Type="http://schemas.openxmlformats.org/officeDocument/2006/relationships/slideLayout" Target="../slideLayouts/slideLayout159.xml"/><Relationship Id="rId8" Type="http://schemas.openxmlformats.org/officeDocument/2006/relationships/slideLayout" Target="../slideLayouts/slideLayout13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69.xml"/><Relationship Id="rId13" Type="http://schemas.openxmlformats.org/officeDocument/2006/relationships/slideLayout" Target="../slideLayouts/slideLayout174.xml"/><Relationship Id="rId18" Type="http://schemas.openxmlformats.org/officeDocument/2006/relationships/slideLayout" Target="../slideLayouts/slideLayout179.xml"/><Relationship Id="rId3" Type="http://schemas.openxmlformats.org/officeDocument/2006/relationships/slideLayout" Target="../slideLayouts/slideLayout164.xml"/><Relationship Id="rId21" Type="http://schemas.openxmlformats.org/officeDocument/2006/relationships/slideLayout" Target="../slideLayouts/slideLayout182.xml"/><Relationship Id="rId7" Type="http://schemas.openxmlformats.org/officeDocument/2006/relationships/slideLayout" Target="../slideLayouts/slideLayout168.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20" Type="http://schemas.openxmlformats.org/officeDocument/2006/relationships/slideLayout" Target="../slideLayouts/slideLayout181.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24" Type="http://schemas.openxmlformats.org/officeDocument/2006/relationships/image" Target="../media/image3.png"/><Relationship Id="rId5" Type="http://schemas.openxmlformats.org/officeDocument/2006/relationships/slideLayout" Target="../slideLayouts/slideLayout166.xml"/><Relationship Id="rId15" Type="http://schemas.openxmlformats.org/officeDocument/2006/relationships/slideLayout" Target="../slideLayouts/slideLayout176.xml"/><Relationship Id="rId23" Type="http://schemas.openxmlformats.org/officeDocument/2006/relationships/theme" Target="../theme/theme8.xml"/><Relationship Id="rId10" Type="http://schemas.openxmlformats.org/officeDocument/2006/relationships/slideLayout" Target="../slideLayouts/slideLayout171.xml"/><Relationship Id="rId19" Type="http://schemas.openxmlformats.org/officeDocument/2006/relationships/slideLayout" Target="../slideLayouts/slideLayout180.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 Id="rId22" Type="http://schemas.openxmlformats.org/officeDocument/2006/relationships/slideLayout" Target="../slideLayouts/slideLayout1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5644C-6364-45DB-9DC4-209EE00DF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D39958-2AA4-4DB2-8821-C75BE74365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BB4E80-470A-42E1-8EE7-257F40FCD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4C7BA-42B7-48CB-A0D3-C4FC43836410}" type="datetimeFigureOut">
              <a:rPr lang="en-US" smtClean="0"/>
              <a:t>3/4/2022</a:t>
            </a:fld>
            <a:endParaRPr lang="en-US"/>
          </a:p>
        </p:txBody>
      </p:sp>
      <p:sp>
        <p:nvSpPr>
          <p:cNvPr id="5" name="Footer Placeholder 4">
            <a:extLst>
              <a:ext uri="{FF2B5EF4-FFF2-40B4-BE49-F238E27FC236}">
                <a16:creationId xmlns:a16="http://schemas.microsoft.com/office/drawing/2014/main" id="{4FEE5A16-AECD-48D1-8706-8630A10A4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6BAEEA-47DB-4F78-8605-685AF692F0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4323F-7874-4EE2-9678-C7779204F56B}" type="slidenum">
              <a:rPr lang="en-US" smtClean="0"/>
              <a:t>‹#›</a:t>
            </a:fld>
            <a:endParaRPr lang="en-US"/>
          </a:p>
        </p:txBody>
      </p:sp>
    </p:spTree>
    <p:extLst>
      <p:ext uri="{BB962C8B-B14F-4D97-AF65-F5344CB8AC3E}">
        <p14:creationId xmlns:p14="http://schemas.microsoft.com/office/powerpoint/2010/main" val="2401134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96246417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BE7E3"/>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09600" y="2394858"/>
            <a:ext cx="10972800" cy="3731308"/>
          </a:xfrm>
          <a:prstGeom prst="rect">
            <a:avLst/>
          </a:prstGeom>
        </p:spPr>
        <p:txBody>
          <a:bodyPr vert="horz" lIns="91424" tIns="45710" rIns="91424" bIns="45710" rtlCol="0">
            <a:normAutofit/>
          </a:bodyPr>
          <a:lstStyle/>
          <a:p>
            <a:pPr lvl="1"/>
            <a:r>
              <a:rPr lang="en-US"/>
              <a:t>SECOND LEVEL</a:t>
            </a:r>
          </a:p>
          <a:p>
            <a:pPr lvl="2"/>
            <a:r>
              <a:rPr lang="en-US"/>
              <a:t>THIRD LEVEL</a:t>
            </a:r>
          </a:p>
          <a:p>
            <a:pPr lvl="3"/>
            <a:r>
              <a:rPr lang="en-US"/>
              <a:t>FOURTH LEVEL</a:t>
            </a:r>
          </a:p>
          <a:p>
            <a:pPr lvl="4"/>
            <a:r>
              <a:rPr lang="en-US"/>
              <a:t>Fifth level</a:t>
            </a:r>
          </a:p>
        </p:txBody>
      </p:sp>
      <p:sp>
        <p:nvSpPr>
          <p:cNvPr id="3" name="Title Placeholder 2"/>
          <p:cNvSpPr>
            <a:spLocks noGrp="1"/>
          </p:cNvSpPr>
          <p:nvPr>
            <p:ph type="title"/>
          </p:nvPr>
        </p:nvSpPr>
        <p:spPr>
          <a:xfrm>
            <a:off x="609600" y="706439"/>
            <a:ext cx="10972800" cy="1325563"/>
          </a:xfrm>
          <a:prstGeom prst="rect">
            <a:avLst/>
          </a:prstGeom>
        </p:spPr>
        <p:txBody>
          <a:bodyPr vert="horz" lIns="91440" tIns="45720" rIns="91440" bIns="45720" rtlCol="0" anchor="ctr">
            <a:normAutofit/>
          </a:bodyPr>
          <a:lstStyle/>
          <a:p>
            <a:r>
              <a:rPr lang="en-US"/>
              <a:t>MASTER TITLE</a:t>
            </a:r>
          </a:p>
        </p:txBody>
      </p:sp>
    </p:spTree>
    <p:extLst>
      <p:ext uri="{BB962C8B-B14F-4D97-AF65-F5344CB8AC3E}">
        <p14:creationId xmlns:p14="http://schemas.microsoft.com/office/powerpoint/2010/main" val="180189548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Lst>
  <p:txStyles>
    <p:titleStyle>
      <a:lvl1pPr algn="ctr" defTabSz="913877" rtl="0" eaLnBrk="1" latinLnBrk="0" hangingPunct="1">
        <a:spcBef>
          <a:spcPct val="0"/>
        </a:spcBef>
        <a:buNone/>
        <a:defRPr lang="en-US" sz="7996" b="1" i="1" u="none" kern="1200" spc="0" baseline="0" dirty="0" smtClean="0">
          <a:solidFill>
            <a:schemeClr val="accent1"/>
          </a:solidFill>
          <a:latin typeface="+mj-lt"/>
          <a:ea typeface="+mn-ea"/>
          <a:cs typeface="+mn-cs"/>
        </a:defRPr>
      </a:lvl1pPr>
    </p:titleStyle>
    <p:bodyStyle>
      <a:lvl1pPr marL="0" indent="0" algn="l" defTabSz="913877" rtl="0" eaLnBrk="1" latinLnBrk="0" hangingPunct="1">
        <a:spcBef>
          <a:spcPct val="20000"/>
        </a:spcBef>
        <a:buFontTx/>
        <a:buNone/>
        <a:defRPr sz="3200" kern="1200">
          <a:solidFill>
            <a:schemeClr val="tx1"/>
          </a:solidFill>
          <a:latin typeface="+mn-lt"/>
          <a:ea typeface="+mn-ea"/>
          <a:cs typeface="+mn-cs"/>
        </a:defRPr>
      </a:lvl1pPr>
      <a:lvl2pPr marL="456939" indent="0" algn="l" defTabSz="913877" rtl="0" eaLnBrk="1" latinLnBrk="0" hangingPunct="1">
        <a:spcBef>
          <a:spcPct val="20000"/>
        </a:spcBef>
        <a:buFontTx/>
        <a:buNone/>
        <a:defRPr sz="7996" b="1" i="1" u="none" kern="1200" spc="0" baseline="0">
          <a:solidFill>
            <a:schemeClr val="accent1"/>
          </a:solidFill>
          <a:latin typeface="+mj-lt"/>
          <a:ea typeface="+mn-ea"/>
          <a:cs typeface="+mn-cs"/>
        </a:defRPr>
      </a:lvl2pPr>
      <a:lvl3pPr marL="913877" indent="0" algn="l" defTabSz="913877" rtl="0" eaLnBrk="1" latinLnBrk="0" hangingPunct="1">
        <a:spcBef>
          <a:spcPct val="20000"/>
        </a:spcBef>
        <a:buFontTx/>
        <a:buNone/>
        <a:defRPr sz="2400" b="1" i="0" u="sng" kern="1200">
          <a:solidFill>
            <a:schemeClr val="accent2"/>
          </a:solidFill>
          <a:latin typeface="+mn-lt"/>
          <a:ea typeface="+mn-ea"/>
          <a:cs typeface="+mn-cs"/>
        </a:defRPr>
      </a:lvl3pPr>
      <a:lvl4pPr marL="1370815" indent="0" algn="l" defTabSz="913877" rtl="0" eaLnBrk="1" latinLnBrk="0" hangingPunct="1">
        <a:spcBef>
          <a:spcPct val="20000"/>
        </a:spcBef>
        <a:buFontTx/>
        <a:buNone/>
        <a:defRPr sz="1100" b="0" i="0" kern="1200" spc="300">
          <a:solidFill>
            <a:schemeClr val="accent3"/>
          </a:solidFill>
          <a:latin typeface="+mn-lt"/>
          <a:ea typeface="+mn-ea"/>
          <a:cs typeface="+mn-cs"/>
        </a:defRPr>
      </a:lvl4pPr>
      <a:lvl5pPr marL="1827755" indent="0" algn="l" defTabSz="913877" rtl="0" eaLnBrk="1" latinLnBrk="0" hangingPunct="1">
        <a:spcBef>
          <a:spcPct val="20000"/>
        </a:spcBef>
        <a:buFontTx/>
        <a:buNone/>
        <a:defRPr kumimoji="0" lang="en-US" sz="1400" b="0" i="1" u="none" strike="noStrike" kern="1200" cap="none" spc="0" normalizeH="0" baseline="0" dirty="0" smtClean="0">
          <a:ln>
            <a:noFill/>
          </a:ln>
          <a:solidFill>
            <a:srgbClr val="857E79"/>
          </a:solidFill>
          <a:effectLst/>
          <a:uLnTx/>
          <a:uFillTx/>
          <a:latin typeface="+mn-lt"/>
          <a:ea typeface="+mn-ea"/>
          <a:cs typeface="+mn-cs"/>
        </a:defRPr>
      </a:lvl5pPr>
      <a:lvl6pPr marL="2513162" indent="-228470" algn="l" defTabSz="9138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100" indent="-228470" algn="l" defTabSz="9138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039" indent="-228470" algn="l" defTabSz="9138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78" indent="-228470" algn="l" defTabSz="9138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77" rtl="0" eaLnBrk="1" latinLnBrk="0" hangingPunct="1">
        <a:defRPr sz="1800" kern="1200">
          <a:solidFill>
            <a:schemeClr val="tx1"/>
          </a:solidFill>
          <a:latin typeface="+mn-lt"/>
          <a:ea typeface="+mn-ea"/>
          <a:cs typeface="+mn-cs"/>
        </a:defRPr>
      </a:lvl1pPr>
      <a:lvl2pPr marL="456939" algn="l" defTabSz="913877" rtl="0" eaLnBrk="1" latinLnBrk="0" hangingPunct="1">
        <a:defRPr sz="1800" kern="1200">
          <a:solidFill>
            <a:schemeClr val="tx1"/>
          </a:solidFill>
          <a:latin typeface="+mn-lt"/>
          <a:ea typeface="+mn-ea"/>
          <a:cs typeface="+mn-cs"/>
        </a:defRPr>
      </a:lvl2pPr>
      <a:lvl3pPr marL="913877" algn="l" defTabSz="913877" rtl="0" eaLnBrk="1" latinLnBrk="0" hangingPunct="1">
        <a:defRPr sz="1800" kern="1200">
          <a:solidFill>
            <a:schemeClr val="tx1"/>
          </a:solidFill>
          <a:latin typeface="+mn-lt"/>
          <a:ea typeface="+mn-ea"/>
          <a:cs typeface="+mn-cs"/>
        </a:defRPr>
      </a:lvl3pPr>
      <a:lvl4pPr marL="1370815" algn="l" defTabSz="913877" rtl="0" eaLnBrk="1" latinLnBrk="0" hangingPunct="1">
        <a:defRPr sz="1800" kern="1200">
          <a:solidFill>
            <a:schemeClr val="tx1"/>
          </a:solidFill>
          <a:latin typeface="+mn-lt"/>
          <a:ea typeface="+mn-ea"/>
          <a:cs typeface="+mn-cs"/>
        </a:defRPr>
      </a:lvl4pPr>
      <a:lvl5pPr marL="1827755" algn="l" defTabSz="913877" rtl="0" eaLnBrk="1" latinLnBrk="0" hangingPunct="1">
        <a:defRPr sz="1800" kern="1200">
          <a:solidFill>
            <a:schemeClr val="tx1"/>
          </a:solidFill>
          <a:latin typeface="+mn-lt"/>
          <a:ea typeface="+mn-ea"/>
          <a:cs typeface="+mn-cs"/>
        </a:defRPr>
      </a:lvl5pPr>
      <a:lvl6pPr marL="2284692" algn="l" defTabSz="913877" rtl="0" eaLnBrk="1" latinLnBrk="0" hangingPunct="1">
        <a:defRPr sz="1800" kern="1200">
          <a:solidFill>
            <a:schemeClr val="tx1"/>
          </a:solidFill>
          <a:latin typeface="+mn-lt"/>
          <a:ea typeface="+mn-ea"/>
          <a:cs typeface="+mn-cs"/>
        </a:defRPr>
      </a:lvl6pPr>
      <a:lvl7pPr marL="2741630" algn="l" defTabSz="913877" rtl="0" eaLnBrk="1" latinLnBrk="0" hangingPunct="1">
        <a:defRPr sz="1800" kern="1200">
          <a:solidFill>
            <a:schemeClr val="tx1"/>
          </a:solidFill>
          <a:latin typeface="+mn-lt"/>
          <a:ea typeface="+mn-ea"/>
          <a:cs typeface="+mn-cs"/>
        </a:defRPr>
      </a:lvl7pPr>
      <a:lvl8pPr marL="3198570" algn="l" defTabSz="913877" rtl="0" eaLnBrk="1" latinLnBrk="0" hangingPunct="1">
        <a:defRPr sz="1800" kern="1200">
          <a:solidFill>
            <a:schemeClr val="tx1"/>
          </a:solidFill>
          <a:latin typeface="+mn-lt"/>
          <a:ea typeface="+mn-ea"/>
          <a:cs typeface="+mn-cs"/>
        </a:defRPr>
      </a:lvl8pPr>
      <a:lvl9pPr marL="3655508" algn="l" defTabSz="9138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91">
          <p15:clr>
            <a:srgbClr val="F26B43"/>
          </p15:clr>
        </p15:guide>
        <p15:guide id="2" pos="3053">
          <p15:clr>
            <a:srgbClr val="F26B43"/>
          </p15:clr>
        </p15:guide>
        <p15:guide id="3" pos="173">
          <p15:clr>
            <a:srgbClr val="F26B43"/>
          </p15:clr>
        </p15:guide>
        <p15:guide id="4" pos="288">
          <p15:clr>
            <a:srgbClr val="F26B43"/>
          </p15:clr>
        </p15:guide>
        <p15:guide id="5" pos="749">
          <p15:clr>
            <a:srgbClr val="F26B43"/>
          </p15:clr>
        </p15:guide>
        <p15:guide id="6" pos="1325">
          <p15:clr>
            <a:srgbClr val="F26B43"/>
          </p15:clr>
        </p15:guide>
        <p15:guide id="7" pos="1901">
          <p15:clr>
            <a:srgbClr val="F26B43"/>
          </p15:clr>
        </p15:guide>
        <p15:guide id="8" pos="2477">
          <p15:clr>
            <a:srgbClr val="F26B43"/>
          </p15:clr>
        </p15:guide>
        <p15:guide id="9" pos="3629">
          <p15:clr>
            <a:srgbClr val="F26B43"/>
          </p15:clr>
        </p15:guide>
        <p15:guide id="10" pos="4205">
          <p15:clr>
            <a:srgbClr val="F26B43"/>
          </p15:clr>
        </p15:guide>
        <p15:guide id="11" pos="4781">
          <p15:clr>
            <a:srgbClr val="F26B43"/>
          </p15:clr>
        </p15:guide>
        <p15:guide id="12" pos="5357">
          <p15:clr>
            <a:srgbClr val="F26B43"/>
          </p15:clr>
        </p15:guide>
        <p15:guide id="13" pos="5933">
          <p15:clr>
            <a:srgbClr val="F26B43"/>
          </p15:clr>
        </p15:guide>
        <p15:guide id="14" pos="6509">
          <p15:clr>
            <a:srgbClr val="F26B43"/>
          </p15:clr>
        </p15:guide>
        <p15:guide id="15" pos="7085">
          <p15:clr>
            <a:srgbClr val="F26B43"/>
          </p15:clr>
        </p15:guide>
        <p15:guide id="16" pos="7661">
          <p15:clr>
            <a:srgbClr val="F26B43"/>
          </p15:clr>
        </p15:guide>
        <p15:guide id="17" pos="7544">
          <p15:clr>
            <a:srgbClr val="F26B43"/>
          </p15:clr>
        </p15:guide>
        <p15:guide id="18" orient="horz" pos="187">
          <p15:clr>
            <a:srgbClr val="F26B43"/>
          </p15:clr>
        </p15:guide>
        <p15:guide id="19" orient="horz" pos="304">
          <p15:clr>
            <a:srgbClr val="F26B43"/>
          </p15:clr>
        </p15:guide>
        <p15:guide id="20" orient="horz" pos="763">
          <p15:clr>
            <a:srgbClr val="F26B43"/>
          </p15:clr>
        </p15:guide>
        <p15:guide id="21" orient="horz" pos="1339">
          <p15:clr>
            <a:srgbClr val="F26B43"/>
          </p15:clr>
        </p15:guide>
        <p15:guide id="22" orient="horz" pos="1915">
          <p15:clr>
            <a:srgbClr val="F26B43"/>
          </p15:clr>
        </p15:guide>
        <p15:guide id="23" orient="horz" pos="3067">
          <p15:clr>
            <a:srgbClr val="F26B43"/>
          </p15:clr>
        </p15:guide>
        <p15:guide id="24" orient="horz" pos="3643">
          <p15:clr>
            <a:srgbClr val="F26B43"/>
          </p15:clr>
        </p15:guide>
        <p15:guide id="25" orient="horz" pos="4104">
          <p15:clr>
            <a:srgbClr val="F26B43"/>
          </p15:clr>
        </p15:guide>
        <p15:guide id="26" orient="horz" pos="421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9875565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50" r:id="rId27"/>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86903503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Lst>
  <p:transition>
    <p:fade/>
  </p:transition>
  <p:hf hdr="0" ftr="0" dt="0"/>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C38662A8-215F-48B6-BCB2-3B7A098251B5}" type="datetime1">
              <a:rPr lang="en-US" smtClean="0"/>
              <a:t>3/4/2022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r>
              <a:rPr lang="en-US"/>
              <a:t>Microsoft Confidential</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AFFF257A-30C5-4AFB-911B-BE4CEEA1EA82}" type="slidenum">
              <a:rPr lang="en-US" smtClean="0"/>
              <a:t>‹#›</a:t>
            </a:fld>
            <a:endParaRPr lang="en-US"/>
          </a:p>
        </p:txBody>
      </p:sp>
    </p:spTree>
    <p:extLst>
      <p:ext uri="{BB962C8B-B14F-4D97-AF65-F5344CB8AC3E}">
        <p14:creationId xmlns:p14="http://schemas.microsoft.com/office/powerpoint/2010/main" val="2619217759"/>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 id="2147483803" r:id="rId28"/>
    <p:sldLayoutId id="2147483804" r:id="rId29"/>
    <p:sldLayoutId id="2147483805" r:id="rId30"/>
    <p:sldLayoutId id="2147483806" r:id="rId31"/>
    <p:sldLayoutId id="2147483807" r:id="rId32"/>
    <p:sldLayoutId id="2147483808" r:id="rId33"/>
  </p:sldLayoutIdLst>
  <p:hf hdr="0" ftr="0" dt="0"/>
  <p:txStyles>
    <p:titleStyle>
      <a:lvl1pPr algn="l" defTabSz="914354"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589" indent="-228589" algn="l" defTabSz="914354" rtl="0" eaLnBrk="1" latinLnBrk="0" hangingPunct="1">
        <a:lnSpc>
          <a:spcPct val="90000"/>
        </a:lnSpc>
        <a:spcBef>
          <a:spcPts val="1000"/>
        </a:spcBef>
        <a:spcAft>
          <a:spcPts val="300"/>
        </a:spcAft>
        <a:buFont typeface="Arial" panose="020B0604020202020204" pitchFamily="34" charset="0"/>
        <a:buChar char="•"/>
        <a:defRPr sz="1900" kern="1200">
          <a:solidFill>
            <a:srgbClr val="3F3F3F"/>
          </a:solidFill>
          <a:latin typeface="Segoe UI" panose="020B0502040204020203" pitchFamily="34" charset="0"/>
          <a:ea typeface="+mn-ea"/>
          <a:cs typeface="Segoe UI" panose="020B0502040204020203" pitchFamily="34" charset="0"/>
        </a:defRPr>
      </a:lvl1pPr>
      <a:lvl2pPr marL="685766" indent="-228589" algn="l" defTabSz="914354"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2942" indent="-228589" algn="l" defTabSz="914354" rtl="0" eaLnBrk="1" latinLnBrk="0" hangingPunct="1">
        <a:lnSpc>
          <a:spcPct val="90000"/>
        </a:lnSpc>
        <a:spcBef>
          <a:spcPts val="500"/>
        </a:spcBef>
        <a:spcAft>
          <a:spcPts val="300"/>
        </a:spcAft>
        <a:buFont typeface="Wingdings" panose="05000000000000000000" pitchFamily="2" charset="2"/>
        <a:buChar char="§"/>
        <a:defRPr sz="1500" kern="1200">
          <a:solidFill>
            <a:srgbClr val="3F3F3F"/>
          </a:solidFill>
          <a:latin typeface="Segoe UI" panose="020B0502040204020203" pitchFamily="34" charset="0"/>
          <a:ea typeface="+mn-ea"/>
          <a:cs typeface="Segoe UI" panose="020B0502040204020203" pitchFamily="34" charset="0"/>
        </a:defRPr>
      </a:lvl3pPr>
      <a:lvl4pPr marL="1600120" indent="-228589" algn="l" defTabSz="914354" rtl="0" eaLnBrk="1" latinLnBrk="0" hangingPunct="1">
        <a:lnSpc>
          <a:spcPct val="90000"/>
        </a:lnSpc>
        <a:spcBef>
          <a:spcPts val="500"/>
        </a:spcBef>
        <a:spcAft>
          <a:spcPts val="300"/>
        </a:spcAft>
        <a:buFont typeface="Arial" panose="020B0604020202020204" pitchFamily="34" charset="0"/>
        <a:buChar char="•"/>
        <a:defRPr sz="1500" kern="1200">
          <a:solidFill>
            <a:srgbClr val="3F3F3F"/>
          </a:solidFill>
          <a:latin typeface="Segoe UI" panose="020B0502040204020203" pitchFamily="34" charset="0"/>
          <a:ea typeface="+mn-ea"/>
          <a:cs typeface="Segoe UI" panose="020B0502040204020203" pitchFamily="34" charset="0"/>
        </a:defRPr>
      </a:lvl4pPr>
      <a:lvl5pPr marL="2057298" indent="-228589" algn="l" defTabSz="914354" rtl="0" eaLnBrk="1" latinLnBrk="0" hangingPunct="1">
        <a:lnSpc>
          <a:spcPct val="90000"/>
        </a:lnSpc>
        <a:spcBef>
          <a:spcPts val="500"/>
        </a:spcBef>
        <a:spcAft>
          <a:spcPts val="300"/>
        </a:spcAft>
        <a:buFont typeface="Courier New" panose="02070309020205020404" pitchFamily="49" charset="0"/>
        <a:buChar char="o"/>
        <a:defRPr sz="1500" kern="1200">
          <a:solidFill>
            <a:srgbClr val="3F3F3F"/>
          </a:solidFill>
          <a:latin typeface="Segoe UI" panose="020B0502040204020203" pitchFamily="34" charset="0"/>
          <a:ea typeface="+mn-ea"/>
          <a:cs typeface="Segoe UI" panose="020B0502040204020203"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C38662A8-215F-48B6-BCB2-3B7A098251B5}" type="datetime1">
              <a:rPr lang="en-US" smtClean="0"/>
              <a:t>3/4/2022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r>
              <a:rPr lang="en-US"/>
              <a:t>Microsoft Confidential</a:t>
            </a:r>
          </a:p>
        </p:txBody>
      </p:sp>
    </p:spTree>
    <p:extLst>
      <p:ext uri="{BB962C8B-B14F-4D97-AF65-F5344CB8AC3E}">
        <p14:creationId xmlns:p14="http://schemas.microsoft.com/office/powerpoint/2010/main" val="968035065"/>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 id="2147483828" r:id="rId19"/>
    <p:sldLayoutId id="2147483829" r:id="rId20"/>
    <p:sldLayoutId id="2147483830" r:id="rId21"/>
    <p:sldLayoutId id="2147483831" r:id="rId22"/>
    <p:sldLayoutId id="2147483832" r:id="rId23"/>
    <p:sldLayoutId id="2147483833" r:id="rId24"/>
    <p:sldLayoutId id="2147483834" r:id="rId25"/>
    <p:sldLayoutId id="2147483835" r:id="rId26"/>
    <p:sldLayoutId id="2147483836" r:id="rId27"/>
    <p:sldLayoutId id="2147483837" r:id="rId28"/>
    <p:sldLayoutId id="2147483838" r:id="rId29"/>
    <p:sldLayoutId id="2147483839" r:id="rId30"/>
    <p:sldLayoutId id="2147483840" r:id="rId31"/>
    <p:sldLayoutId id="2147483841" r:id="rId32"/>
  </p:sldLayoutIdLst>
  <p:hf hdr="0" ftr="0" dt="0"/>
  <p:txStyles>
    <p:titleStyle>
      <a:lvl1pPr algn="l" defTabSz="914354"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589" indent="-228589" algn="l" defTabSz="914354" rtl="0" eaLnBrk="1" latinLnBrk="0" hangingPunct="1">
        <a:lnSpc>
          <a:spcPct val="90000"/>
        </a:lnSpc>
        <a:spcBef>
          <a:spcPts val="1000"/>
        </a:spcBef>
        <a:spcAft>
          <a:spcPts val="300"/>
        </a:spcAft>
        <a:buFont typeface="Arial" panose="020B0604020202020204" pitchFamily="34" charset="0"/>
        <a:buChar char="•"/>
        <a:defRPr sz="1900" kern="1200">
          <a:solidFill>
            <a:srgbClr val="3F3F3F"/>
          </a:solidFill>
          <a:latin typeface="Segoe UI" panose="020B0502040204020203" pitchFamily="34" charset="0"/>
          <a:ea typeface="+mn-ea"/>
          <a:cs typeface="Segoe UI" panose="020B0502040204020203" pitchFamily="34" charset="0"/>
        </a:defRPr>
      </a:lvl1pPr>
      <a:lvl2pPr marL="685766" indent="-228589" algn="l" defTabSz="914354"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2942" indent="-228589" algn="l" defTabSz="914354" rtl="0" eaLnBrk="1" latinLnBrk="0" hangingPunct="1">
        <a:lnSpc>
          <a:spcPct val="90000"/>
        </a:lnSpc>
        <a:spcBef>
          <a:spcPts val="500"/>
        </a:spcBef>
        <a:spcAft>
          <a:spcPts val="300"/>
        </a:spcAft>
        <a:buFont typeface="Wingdings" panose="05000000000000000000" pitchFamily="2" charset="2"/>
        <a:buChar char="§"/>
        <a:defRPr sz="1500" kern="1200">
          <a:solidFill>
            <a:srgbClr val="3F3F3F"/>
          </a:solidFill>
          <a:latin typeface="Segoe UI" panose="020B0502040204020203" pitchFamily="34" charset="0"/>
          <a:ea typeface="+mn-ea"/>
          <a:cs typeface="Segoe UI" panose="020B0502040204020203" pitchFamily="34" charset="0"/>
        </a:defRPr>
      </a:lvl3pPr>
      <a:lvl4pPr marL="1600120" indent="-228589" algn="l" defTabSz="914354" rtl="0" eaLnBrk="1" latinLnBrk="0" hangingPunct="1">
        <a:lnSpc>
          <a:spcPct val="90000"/>
        </a:lnSpc>
        <a:spcBef>
          <a:spcPts val="500"/>
        </a:spcBef>
        <a:spcAft>
          <a:spcPts val="300"/>
        </a:spcAft>
        <a:buFont typeface="Arial" panose="020B0604020202020204" pitchFamily="34" charset="0"/>
        <a:buChar char="•"/>
        <a:defRPr sz="1500" kern="1200">
          <a:solidFill>
            <a:srgbClr val="3F3F3F"/>
          </a:solidFill>
          <a:latin typeface="Segoe UI" panose="020B0502040204020203" pitchFamily="34" charset="0"/>
          <a:ea typeface="+mn-ea"/>
          <a:cs typeface="Segoe UI" panose="020B0502040204020203" pitchFamily="34" charset="0"/>
        </a:defRPr>
      </a:lvl4pPr>
      <a:lvl5pPr marL="2057298" indent="-228589" algn="l" defTabSz="914354" rtl="0" eaLnBrk="1" latinLnBrk="0" hangingPunct="1">
        <a:lnSpc>
          <a:spcPct val="90000"/>
        </a:lnSpc>
        <a:spcBef>
          <a:spcPts val="500"/>
        </a:spcBef>
        <a:spcAft>
          <a:spcPts val="300"/>
        </a:spcAft>
        <a:buFont typeface="Courier New" panose="02070309020205020404" pitchFamily="49" charset="0"/>
        <a:buChar char="o"/>
        <a:defRPr sz="1500" kern="1200">
          <a:solidFill>
            <a:srgbClr val="3F3F3F"/>
          </a:solidFill>
          <a:latin typeface="Segoe UI" panose="020B0502040204020203" pitchFamily="34" charset="0"/>
          <a:ea typeface="+mn-ea"/>
          <a:cs typeface="Segoe UI" panose="020B0502040204020203"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95990623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 id="2147483861" r:id="rId19"/>
    <p:sldLayoutId id="2147483862" r:id="rId20"/>
    <p:sldLayoutId id="2147483863" r:id="rId21"/>
    <p:sldLayoutId id="2147483864" r:id="rId22"/>
  </p:sldLayoutIdLst>
  <p:transition>
    <p:fade/>
  </p:transition>
  <p:hf hdr="0" ftr="0" dt="0"/>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6.xml"/><Relationship Id="rId1" Type="http://schemas.openxmlformats.org/officeDocument/2006/relationships/tags" Target="../tags/tag3.xml"/><Relationship Id="rId5" Type="http://schemas.openxmlformats.org/officeDocument/2006/relationships/hyperlink" Target="http://www.mrscienceshow.com/2010/06/bring-us-your-burning-science-questions.html" TargetMode="Externa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69303" y="2084378"/>
            <a:ext cx="6276530" cy="3585660"/>
          </a:xfrm>
        </p:spPr>
        <p:txBody>
          <a:bodyPr/>
          <a:lstStyle/>
          <a:p>
            <a:r>
              <a:rPr lang="en-US" sz="6000" dirty="0">
                <a:solidFill>
                  <a:schemeClr val="bg1"/>
                </a:solidFill>
                <a:cs typeface="+mn-ea"/>
              </a:rPr>
              <a:t>Engagement Summary</a:t>
            </a:r>
            <a:br>
              <a:rPr lang="en-US" sz="6000" dirty="0">
                <a:solidFill>
                  <a:schemeClr val="bg1"/>
                </a:solidFill>
                <a:cs typeface="+mn-ea"/>
              </a:rPr>
            </a:br>
            <a:r>
              <a:rPr lang="en-US" sz="2800" dirty="0"/>
              <a:t>Activate SharePoint Online Migration</a:t>
            </a:r>
            <a:endParaRPr lang="en-US" sz="3137" dirty="0"/>
          </a:p>
        </p:txBody>
      </p:sp>
      <p:sp>
        <p:nvSpPr>
          <p:cNvPr id="4" name="Text Placeholder 2">
            <a:extLst>
              <a:ext uri="{FF2B5EF4-FFF2-40B4-BE49-F238E27FC236}">
                <a16:creationId xmlns:a16="http://schemas.microsoft.com/office/drawing/2014/main" id="{91619AAB-5650-4AAE-A673-6FD33547BDB2}"/>
              </a:ext>
            </a:extLst>
          </p:cNvPr>
          <p:cNvSpPr>
            <a:spLocks noGrp="1"/>
          </p:cNvSpPr>
          <p:nvPr>
            <p:ph type="body" sz="quarter" idx="14"/>
          </p:nvPr>
        </p:nvSpPr>
        <p:spPr>
          <a:xfrm>
            <a:off x="269303" y="5040796"/>
            <a:ext cx="6276530" cy="629242"/>
          </a:xfrm>
        </p:spPr>
        <p:txBody>
          <a:bodyPr/>
          <a:lstStyle/>
          <a:p>
            <a:r>
              <a:rPr lang="en-US" dirty="0"/>
              <a:t>Ethan Irons</a:t>
            </a:r>
          </a:p>
        </p:txBody>
      </p:sp>
    </p:spTree>
    <p:custDataLst>
      <p:tags r:id="rId1"/>
    </p:custDataLst>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CA89-3F9A-40B6-AD78-13D5B1FAE52F}"/>
              </a:ext>
            </a:extLst>
          </p:cNvPr>
          <p:cNvSpPr>
            <a:spLocks noGrp="1"/>
          </p:cNvSpPr>
          <p:nvPr>
            <p:ph type="title" idx="4294967295"/>
          </p:nvPr>
        </p:nvSpPr>
        <p:spPr>
          <a:xfrm>
            <a:off x="588263" y="-553998"/>
            <a:ext cx="11018520" cy="553998"/>
          </a:xfrm>
        </p:spPr>
        <p:txBody>
          <a:bodyPr vert="horz" wrap="square" lIns="0" tIns="0" rIns="0" bIns="0" rtlCol="0" anchor="b">
            <a:spAutoFit/>
          </a:bodyPr>
          <a:lstStyle/>
          <a:p>
            <a:r>
              <a:rPr lang="en-US" dirty="0"/>
              <a:t>End of Presentation</a:t>
            </a:r>
          </a:p>
        </p:txBody>
      </p:sp>
      <p:pic>
        <p:nvPicPr>
          <p:cNvPr id="6" name="Picture 5" descr="Microsoft Logo"/>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261740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677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a:solidFill>
                  <a:schemeClr val="tx2"/>
                </a:solidFill>
              </a:rPr>
              <a:t>How to view this presentation?</a:t>
            </a:r>
          </a:p>
        </p:txBody>
      </p:sp>
      <p:sp>
        <p:nvSpPr>
          <p:cNvPr id="5" name="Slide Number Placeholder 4"/>
          <p:cNvSpPr>
            <a:spLocks noGrp="1"/>
          </p:cNvSpPr>
          <p:nvPr>
            <p:ph type="sldNum" sz="quarter" idx="12"/>
          </p:nvPr>
        </p:nvSpPr>
        <p:spPr/>
        <p:txBody>
          <a:bodyPr/>
          <a:lstStyle/>
          <a:p>
            <a:fld id="{74A398B2-5A34-1A4A-811E-F4027282568C}" type="slidenum">
              <a:rPr lang="en-US" smtClean="0">
                <a:solidFill>
                  <a:prstClr val="black">
                    <a:tint val="75000"/>
                  </a:prstClr>
                </a:solidFill>
              </a:rPr>
              <a:pPr/>
              <a:t>3</a:t>
            </a:fld>
            <a:endParaRPr lang="en-US">
              <a:solidFill>
                <a:prstClr val="black">
                  <a:tint val="75000"/>
                </a:prstClr>
              </a:solidFill>
            </a:endParaRPr>
          </a:p>
        </p:txBody>
      </p:sp>
      <p:sp>
        <p:nvSpPr>
          <p:cNvPr id="3" name="Content Placeholder 2"/>
          <p:cNvSpPr>
            <a:spLocks noGrp="1"/>
          </p:cNvSpPr>
          <p:nvPr>
            <p:ph type="body" sz="quarter" idx="13"/>
          </p:nvPr>
        </p:nvSpPr>
        <p:spPr>
          <a:xfrm>
            <a:off x="403144" y="1400592"/>
            <a:ext cx="11172383" cy="4955345"/>
          </a:xfrm>
        </p:spPr>
        <p:txBody>
          <a:bodyPr/>
          <a:lstStyle/>
          <a:p>
            <a:pPr>
              <a:spcAft>
                <a:spcPts val="0"/>
              </a:spcAft>
            </a:pPr>
            <a:r>
              <a:rPr lang="en-US"/>
              <a:t>To switch to the </a:t>
            </a:r>
            <a:r>
              <a:rPr lang="en-US" b="1"/>
              <a:t>Notes Page </a:t>
            </a:r>
            <a:r>
              <a:rPr lang="en-US"/>
              <a:t>view:</a:t>
            </a:r>
          </a:p>
          <a:p>
            <a:pPr lvl="1"/>
            <a:r>
              <a:rPr lang="en-US"/>
              <a:t>On the ribbon, select the </a:t>
            </a:r>
            <a:r>
              <a:rPr lang="en-US" b="1"/>
              <a:t>View </a:t>
            </a:r>
            <a:r>
              <a:rPr lang="en-US"/>
              <a:t>tab, and then select </a:t>
            </a:r>
            <a:r>
              <a:rPr lang="en-US" b="1"/>
              <a:t>Notes Page</a:t>
            </a:r>
          </a:p>
          <a:p>
            <a:pPr lvl="1"/>
            <a:endParaRPr lang="en-US"/>
          </a:p>
          <a:p>
            <a:pPr>
              <a:spcAft>
                <a:spcPts val="0"/>
              </a:spcAft>
            </a:pPr>
            <a:r>
              <a:rPr lang="en-US"/>
              <a:t>To navigate through notes, use the Page Up and Page Down keys</a:t>
            </a:r>
          </a:p>
          <a:p>
            <a:pPr lvl="1"/>
            <a:r>
              <a:rPr lang="en-US"/>
              <a:t>Zoom in or zoom out, if required</a:t>
            </a:r>
          </a:p>
          <a:p>
            <a:pPr lvl="1"/>
            <a:endParaRPr lang="en-US"/>
          </a:p>
          <a:p>
            <a:pPr>
              <a:spcAft>
                <a:spcPts val="0"/>
              </a:spcAft>
            </a:pPr>
            <a:r>
              <a:rPr lang="en-US"/>
              <a:t>In the </a:t>
            </a:r>
            <a:r>
              <a:rPr lang="en-US" b="1"/>
              <a:t>Notes Page </a:t>
            </a:r>
            <a:r>
              <a:rPr lang="en-US"/>
              <a:t>view, you can:</a:t>
            </a:r>
          </a:p>
          <a:p>
            <a:pPr lvl="1"/>
            <a:r>
              <a:rPr lang="en-US"/>
              <a:t>Read any supporting text—now, or after the delivery</a:t>
            </a:r>
          </a:p>
          <a:p>
            <a:pPr lvl="1"/>
            <a:r>
              <a:rPr lang="en-US"/>
              <a:t>Add notes to your copy of the presentation, if required</a:t>
            </a:r>
          </a:p>
          <a:p>
            <a:pPr lvl="1"/>
            <a:endParaRPr lang="en-US"/>
          </a:p>
          <a:p>
            <a:pPr>
              <a:spcAft>
                <a:spcPts val="0"/>
              </a:spcAft>
            </a:pPr>
            <a:r>
              <a:rPr lang="en-US"/>
              <a:t>Take the presentation files home with you</a:t>
            </a:r>
          </a:p>
          <a:p>
            <a:endParaRPr lang="en-US"/>
          </a:p>
        </p:txBody>
      </p:sp>
    </p:spTree>
    <p:extLst>
      <p:ext uri="{BB962C8B-B14F-4D97-AF65-F5344CB8AC3E}">
        <p14:creationId xmlns:p14="http://schemas.microsoft.com/office/powerpoint/2010/main" val="408947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Goals Achieved</a:t>
            </a:r>
            <a:endParaRPr lang="en-US" sz="3921" dirty="0">
              <a:solidFill>
                <a:schemeClr val="accent3"/>
              </a:solidFill>
            </a:endParaRPr>
          </a:p>
        </p:txBody>
      </p:sp>
      <p:sp>
        <p:nvSpPr>
          <p:cNvPr id="3" name="Text Placeholder 2"/>
          <p:cNvSpPr>
            <a:spLocks noGrp="1"/>
          </p:cNvSpPr>
          <p:nvPr>
            <p:ph type="body" sz="quarter" idx="10"/>
          </p:nvPr>
        </p:nvSpPr>
        <p:spPr>
          <a:xfrm>
            <a:off x="269239" y="1367246"/>
            <a:ext cx="11653523" cy="3330142"/>
          </a:xfrm>
        </p:spPr>
        <p:txBody>
          <a:bodyPr/>
          <a:lstStyle/>
          <a:p>
            <a:r>
              <a:rPr lang="en-US" sz="2800" i="1" dirty="0">
                <a:solidFill>
                  <a:srgbClr val="FF0000"/>
                </a:solidFill>
              </a:rPr>
              <a:t>&lt;PFE to capture key goals from the 3 days – Try to list at least 2-4 &gt;</a:t>
            </a:r>
          </a:p>
          <a:p>
            <a:r>
              <a:rPr lang="en-US" sz="2800" dirty="0">
                <a:solidFill>
                  <a:srgbClr val="FF0000"/>
                </a:solidFill>
              </a:rPr>
              <a:t>Ran SMAT against SharePoint 2013 farm </a:t>
            </a:r>
          </a:p>
          <a:p>
            <a:r>
              <a:rPr lang="en-US" sz="2800" dirty="0">
                <a:solidFill>
                  <a:srgbClr val="FF0000"/>
                </a:solidFill>
              </a:rPr>
              <a:t>Ran SMIT against SharePoint 2013 farm </a:t>
            </a:r>
          </a:p>
          <a:p>
            <a:r>
              <a:rPr lang="en-US" sz="2800" dirty="0">
                <a:solidFill>
                  <a:srgbClr val="FF0000"/>
                </a:solidFill>
              </a:rPr>
              <a:t>Analyzed the SMAT and SMIT reports to understand key migration blockers and how to address them</a:t>
            </a:r>
          </a:p>
          <a:p>
            <a:r>
              <a:rPr lang="en-US" sz="2800" dirty="0">
                <a:solidFill>
                  <a:srgbClr val="FF0000"/>
                </a:solidFill>
              </a:rPr>
              <a:t>Migrated 3 sites to SharePoint Online from SharePoint 2013</a:t>
            </a:r>
          </a:p>
          <a:p>
            <a:r>
              <a:rPr lang="en-US" sz="2800" dirty="0">
                <a:solidFill>
                  <a:srgbClr val="FF0000"/>
                </a:solidFill>
              </a:rPr>
              <a:t>Migrated a small file share to Microsoft teams</a:t>
            </a:r>
          </a:p>
        </p:txBody>
      </p:sp>
    </p:spTree>
    <p:extLst>
      <p:ext uri="{BB962C8B-B14F-4D97-AF65-F5344CB8AC3E}">
        <p14:creationId xmlns:p14="http://schemas.microsoft.com/office/powerpoint/2010/main" val="326210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Customer’s Questions/Concerns from Day One</a:t>
            </a:r>
            <a:endParaRPr lang="en-US" sz="3921" dirty="0">
              <a:solidFill>
                <a:schemeClr val="accent3"/>
              </a:solidFill>
            </a:endParaRPr>
          </a:p>
        </p:txBody>
      </p:sp>
      <p:sp>
        <p:nvSpPr>
          <p:cNvPr id="3" name="Text Placeholder 2"/>
          <p:cNvSpPr>
            <a:spLocks noGrp="1"/>
          </p:cNvSpPr>
          <p:nvPr>
            <p:ph type="body" sz="quarter" idx="10"/>
          </p:nvPr>
        </p:nvSpPr>
        <p:spPr>
          <a:xfrm>
            <a:off x="269239" y="1367246"/>
            <a:ext cx="11653523" cy="1434239"/>
          </a:xfrm>
        </p:spPr>
        <p:txBody>
          <a:bodyPr/>
          <a:lstStyle/>
          <a:p>
            <a:r>
              <a:rPr lang="en-US" sz="2800" i="1" dirty="0">
                <a:solidFill>
                  <a:srgbClr val="FF0000"/>
                </a:solidFill>
              </a:rPr>
              <a:t>&lt;PFE to capture some key customer questions – Address how items where covered from Day 1 &gt;</a:t>
            </a:r>
          </a:p>
          <a:p>
            <a:endParaRPr lang="en-US" sz="2800" dirty="0">
              <a:solidFill>
                <a:srgbClr val="FF0000"/>
              </a:solidFill>
            </a:endParaRPr>
          </a:p>
        </p:txBody>
      </p:sp>
    </p:spTree>
    <p:extLst>
      <p:ext uri="{BB962C8B-B14F-4D97-AF65-F5344CB8AC3E}">
        <p14:creationId xmlns:p14="http://schemas.microsoft.com/office/powerpoint/2010/main" val="15512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21" dirty="0">
                <a:solidFill>
                  <a:schemeClr val="accent3"/>
                </a:solidFill>
              </a:rPr>
              <a:t>Key Risks and Challenges</a:t>
            </a:r>
          </a:p>
        </p:txBody>
      </p:sp>
      <p:sp>
        <p:nvSpPr>
          <p:cNvPr id="3" name="Text Placeholder 2"/>
          <p:cNvSpPr>
            <a:spLocks noGrp="1"/>
          </p:cNvSpPr>
          <p:nvPr>
            <p:ph type="body" sz="quarter" idx="10"/>
          </p:nvPr>
        </p:nvSpPr>
        <p:spPr>
          <a:xfrm>
            <a:off x="269239" y="1367246"/>
            <a:ext cx="11653523" cy="3890296"/>
          </a:xfrm>
        </p:spPr>
        <p:txBody>
          <a:bodyPr/>
          <a:lstStyle/>
          <a:p>
            <a:r>
              <a:rPr lang="en-US" sz="2800" i="1" dirty="0">
                <a:solidFill>
                  <a:srgbClr val="FF0000"/>
                </a:solidFill>
              </a:rPr>
              <a:t>&lt;PFE to capture some key risk – Try to list at least 5 &gt;</a:t>
            </a:r>
          </a:p>
          <a:p>
            <a:r>
              <a:rPr lang="en-US" sz="2800" i="1" dirty="0">
                <a:solidFill>
                  <a:srgbClr val="FF0000"/>
                </a:solidFill>
              </a:rPr>
              <a:t>Customer has a lot of customizations </a:t>
            </a:r>
          </a:p>
          <a:p>
            <a:r>
              <a:rPr lang="en-US" sz="2800" i="1" dirty="0">
                <a:solidFill>
                  <a:srgbClr val="FF0000"/>
                </a:solidFill>
              </a:rPr>
              <a:t>Customer does not have Identities synced </a:t>
            </a:r>
          </a:p>
          <a:p>
            <a:r>
              <a:rPr lang="en-US" sz="2800" i="1" dirty="0">
                <a:solidFill>
                  <a:srgbClr val="FF0000"/>
                </a:solidFill>
              </a:rPr>
              <a:t>Customer need to address SSRS </a:t>
            </a:r>
          </a:p>
          <a:p>
            <a:r>
              <a:rPr lang="en-US" sz="2800" i="1" dirty="0">
                <a:solidFill>
                  <a:srgbClr val="FF0000"/>
                </a:solidFill>
              </a:rPr>
              <a:t>Customer needs to address Farm solutions </a:t>
            </a:r>
          </a:p>
          <a:p>
            <a:r>
              <a:rPr lang="en-US" sz="2800" i="1" dirty="0">
                <a:solidFill>
                  <a:srgbClr val="FF0000"/>
                </a:solidFill>
              </a:rPr>
              <a:t>Customer has a slow network </a:t>
            </a:r>
          </a:p>
          <a:p>
            <a:r>
              <a:rPr lang="en-US" sz="2800" i="1" dirty="0">
                <a:solidFill>
                  <a:srgbClr val="FF0000"/>
                </a:solidFill>
              </a:rPr>
              <a:t>Customer need to engage change management and provide training </a:t>
            </a:r>
          </a:p>
          <a:p>
            <a:endParaRPr lang="en-US" sz="2800" i="1" dirty="0">
              <a:solidFill>
                <a:srgbClr val="FF0000"/>
              </a:solidFill>
            </a:endParaRPr>
          </a:p>
        </p:txBody>
      </p:sp>
    </p:spTree>
    <p:extLst>
      <p:ext uri="{BB962C8B-B14F-4D97-AF65-F5344CB8AC3E}">
        <p14:creationId xmlns:p14="http://schemas.microsoft.com/office/powerpoint/2010/main" val="186780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21" dirty="0">
                <a:solidFill>
                  <a:schemeClr val="accent3"/>
                </a:solidFill>
              </a:rPr>
              <a:t>Top Recommendations</a:t>
            </a:r>
          </a:p>
        </p:txBody>
      </p:sp>
      <p:sp>
        <p:nvSpPr>
          <p:cNvPr id="3" name="Text Placeholder 2"/>
          <p:cNvSpPr>
            <a:spLocks noGrp="1"/>
          </p:cNvSpPr>
          <p:nvPr>
            <p:ph type="body" sz="quarter" idx="10"/>
          </p:nvPr>
        </p:nvSpPr>
        <p:spPr>
          <a:xfrm>
            <a:off x="269240" y="1367246"/>
            <a:ext cx="11653523" cy="2468368"/>
          </a:xfrm>
        </p:spPr>
        <p:txBody>
          <a:bodyPr/>
          <a:lstStyle/>
          <a:p>
            <a:r>
              <a:rPr lang="en-US" sz="2800" i="1" dirty="0">
                <a:solidFill>
                  <a:srgbClr val="FF0000"/>
                </a:solidFill>
              </a:rPr>
              <a:t>&lt;PFE to capture some key recommendations – Try to list at least 2-5 &gt;</a:t>
            </a:r>
          </a:p>
          <a:p>
            <a:r>
              <a:rPr lang="en-US" sz="2800" i="1" dirty="0">
                <a:solidFill>
                  <a:srgbClr val="FF0000"/>
                </a:solidFill>
              </a:rPr>
              <a:t>Do an assessment of files shares </a:t>
            </a:r>
          </a:p>
          <a:p>
            <a:r>
              <a:rPr lang="en-US" sz="2800" i="1" dirty="0">
                <a:solidFill>
                  <a:srgbClr val="FF0000"/>
                </a:solidFill>
              </a:rPr>
              <a:t>Upgrade users to Windows 10 </a:t>
            </a:r>
          </a:p>
          <a:p>
            <a:r>
              <a:rPr lang="en-US" sz="2800" i="1" dirty="0">
                <a:solidFill>
                  <a:srgbClr val="FF0000"/>
                </a:solidFill>
              </a:rPr>
              <a:t>Build schedule to migration </a:t>
            </a:r>
          </a:p>
          <a:p>
            <a:r>
              <a:rPr lang="en-US" sz="2800" i="1" dirty="0">
                <a:solidFill>
                  <a:srgbClr val="FF0000"/>
                </a:solidFill>
              </a:rPr>
              <a:t>Review SMAT reports and work with site owners on recommendations</a:t>
            </a:r>
          </a:p>
        </p:txBody>
      </p:sp>
    </p:spTree>
    <p:extLst>
      <p:ext uri="{BB962C8B-B14F-4D97-AF65-F5344CB8AC3E}">
        <p14:creationId xmlns:p14="http://schemas.microsoft.com/office/powerpoint/2010/main" val="274745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21" dirty="0">
                <a:solidFill>
                  <a:schemeClr val="accent3"/>
                </a:solidFill>
              </a:rPr>
              <a:t>Next Steps</a:t>
            </a:r>
          </a:p>
        </p:txBody>
      </p:sp>
      <p:sp>
        <p:nvSpPr>
          <p:cNvPr id="3" name="Text Placeholder 2"/>
          <p:cNvSpPr>
            <a:spLocks noGrp="1"/>
          </p:cNvSpPr>
          <p:nvPr>
            <p:ph type="body" sz="quarter" idx="10"/>
          </p:nvPr>
        </p:nvSpPr>
        <p:spPr>
          <a:xfrm>
            <a:off x="269239" y="1367246"/>
            <a:ext cx="11653523" cy="2468368"/>
          </a:xfrm>
        </p:spPr>
        <p:txBody>
          <a:bodyPr/>
          <a:lstStyle/>
          <a:p>
            <a:r>
              <a:rPr lang="en-US" sz="2800" i="1" dirty="0">
                <a:solidFill>
                  <a:srgbClr val="FF0000"/>
                </a:solidFill>
              </a:rPr>
              <a:t>&lt;PFE to capture some key next steps – Try to list at least 2-3 &gt;</a:t>
            </a:r>
          </a:p>
          <a:p>
            <a:r>
              <a:rPr lang="en-US" sz="2800" dirty="0">
                <a:solidFill>
                  <a:srgbClr val="FF0000"/>
                </a:solidFill>
              </a:rPr>
              <a:t>Customer to work with TAM to engage FTC, MCS, partner, etc. </a:t>
            </a:r>
          </a:p>
          <a:p>
            <a:r>
              <a:rPr lang="en-US" sz="2800" dirty="0">
                <a:solidFill>
                  <a:srgbClr val="FF0000"/>
                </a:solidFill>
              </a:rPr>
              <a:t>Customer to work with security to understand requirements for Office 365</a:t>
            </a:r>
          </a:p>
          <a:p>
            <a:r>
              <a:rPr lang="en-US" sz="2800" dirty="0">
                <a:solidFill>
                  <a:srgbClr val="FF0000"/>
                </a:solidFill>
              </a:rPr>
              <a:t>Work on Office 365 Governance </a:t>
            </a:r>
          </a:p>
          <a:p>
            <a:r>
              <a:rPr lang="en-US" sz="2800" dirty="0">
                <a:solidFill>
                  <a:srgbClr val="FF0000"/>
                </a:solidFill>
              </a:rPr>
              <a:t>Customer to take Office 365 Admin workshop</a:t>
            </a:r>
          </a:p>
        </p:txBody>
      </p:sp>
    </p:spTree>
    <p:extLst>
      <p:ext uri="{BB962C8B-B14F-4D97-AF65-F5344CB8AC3E}">
        <p14:creationId xmlns:p14="http://schemas.microsoft.com/office/powerpoint/2010/main" val="241397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429F66B7-F1AC-4251-9520-8B2E5FC276CA}"/>
              </a:ext>
            </a:extLst>
          </p:cNvPr>
          <p:cNvSpPr txBox="1">
            <a:spLocks noGrp="1"/>
          </p:cNvSpPr>
          <p:nvPr>
            <p:ph type="title" idx="4294967295"/>
          </p:nvPr>
        </p:nvSpPr>
        <p:spPr>
          <a:xfrm>
            <a:off x="269240" y="289511"/>
            <a:ext cx="11655840" cy="66370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4313" b="0" i="0" u="none" strike="noStrike" kern="1200" cap="none" spc="-50" normalizeH="0" baseline="0" noProof="0" dirty="0">
                <a:ln w="3175">
                  <a:noFill/>
                </a:ln>
                <a:solidFill>
                  <a:schemeClr val="accent1"/>
                </a:solidFill>
                <a:effectLst/>
                <a:uLnTx/>
                <a:uFillTx/>
                <a:latin typeface="Segoe UI Light" panose="020B0502040204020203" pitchFamily="34" charset="0"/>
                <a:ea typeface="+mn-ea"/>
                <a:cs typeface="Segoe UI Light" panose="020B0502040204020203" pitchFamily="34" charset="0"/>
              </a:rPr>
              <a:t>Questions?</a:t>
            </a:r>
            <a:endParaRPr kumimoji="0" lang="en-US" sz="3529" b="0" i="0" u="none" strike="noStrike" kern="1200" cap="none" spc="-50" normalizeH="0" baseline="0" noProof="0" dirty="0">
              <a:ln w="3175">
                <a:noFill/>
              </a:ln>
              <a:solidFill>
                <a:schemeClr val="accent1"/>
              </a:solidFill>
              <a:effectLst/>
              <a:uLnTx/>
              <a:uFillTx/>
              <a:latin typeface="Segoe UI Light" panose="020B0502040204020203" pitchFamily="34" charset="0"/>
              <a:ea typeface="+mn-ea"/>
              <a:cs typeface="Segoe UI Light" panose="020B0502040204020203" pitchFamily="34" charset="0"/>
            </a:endParaRPr>
          </a:p>
        </p:txBody>
      </p:sp>
      <p:pic>
        <p:nvPicPr>
          <p:cNvPr id="3" name="Picture 2" descr="A close up of a toy&#10;&#10;">
            <a:extLst>
              <a:ext uri="{FF2B5EF4-FFF2-40B4-BE49-F238E27FC236}">
                <a16:creationId xmlns:a16="http://schemas.microsoft.com/office/drawing/2014/main" id="{CD5C2FB4-38D2-414D-B486-5FAC2B78DB7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898900" y="1231900"/>
            <a:ext cx="4394200" cy="4394200"/>
          </a:xfrm>
          <a:prstGeom prst="rect">
            <a:avLst/>
          </a:prstGeom>
        </p:spPr>
      </p:pic>
      <p:sp>
        <p:nvSpPr>
          <p:cNvPr id="4" name="TextBox 3">
            <a:extLst>
              <a:ext uri="{FF2B5EF4-FFF2-40B4-BE49-F238E27FC236}">
                <a16:creationId xmlns:a16="http://schemas.microsoft.com/office/drawing/2014/main" id="{99C055F7-279E-40BD-ABDB-9FDFCDFE389A}"/>
              </a:ext>
              <a:ext uri="{C183D7F6-B498-43B3-948B-1728B52AA6E4}">
                <adec:decorative xmlns:adec="http://schemas.microsoft.com/office/drawing/2017/decorative" val="1"/>
              </a:ext>
            </a:extLst>
          </p:cNvPr>
          <p:cNvSpPr txBox="1"/>
          <p:nvPr/>
        </p:nvSpPr>
        <p:spPr>
          <a:xfrm>
            <a:off x="3898900" y="5626100"/>
            <a:ext cx="4394200" cy="138499"/>
          </a:xfrm>
          <a:prstGeom prst="rect">
            <a:avLst/>
          </a:prstGeom>
          <a:noFill/>
        </p:spPr>
        <p:txBody>
          <a:bodyPr wrap="square" lIns="0" tIns="0" rIns="0" bIns="0" rtlCol="0" anchor="t">
            <a:spAutoFit/>
          </a:bodyPr>
          <a:lstStyle/>
          <a:p>
            <a:endParaRPr lang="en-US" sz="900" dirty="0">
              <a:cs typeface="Segoe UI"/>
            </a:endParaRPr>
          </a:p>
        </p:txBody>
      </p:sp>
    </p:spTree>
    <p:custDataLst>
      <p:tags r:id="rId1"/>
    </p:custDataLst>
    <p:extLst>
      <p:ext uri="{BB962C8B-B14F-4D97-AF65-F5344CB8AC3E}">
        <p14:creationId xmlns:p14="http://schemas.microsoft.com/office/powerpoint/2010/main" val="145136757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2_FieldDeck">
  <a:themeElements>
    <a:clrScheme name="FieldDeck">
      <a:dk1>
        <a:srgbClr val="EC5038"/>
      </a:dk1>
      <a:lt1>
        <a:srgbClr val="E4DED8"/>
      </a:lt1>
      <a:dk2>
        <a:srgbClr val="33302E"/>
      </a:dk2>
      <a:lt2>
        <a:srgbClr val="EBE7E3"/>
      </a:lt2>
      <a:accent1>
        <a:srgbClr val="FBFBFB"/>
      </a:accent1>
      <a:accent2>
        <a:srgbClr val="635D59"/>
      </a:accent2>
      <a:accent3>
        <a:srgbClr val="857E79"/>
      </a:accent3>
      <a:accent4>
        <a:srgbClr val="A09A96"/>
      </a:accent4>
      <a:accent5>
        <a:srgbClr val="EC5038"/>
      </a:accent5>
      <a:accent6>
        <a:srgbClr val="68B490"/>
      </a:accent6>
      <a:hlink>
        <a:srgbClr val="EC5038"/>
      </a:hlink>
      <a:folHlink>
        <a:srgbClr val="68B490"/>
      </a:folHlink>
    </a:clrScheme>
    <a:fontScheme name="Custom 1">
      <a:majorFont>
        <a:latin typeface="Bodoni MT"/>
        <a:ea typeface=""/>
        <a:cs typeface=""/>
      </a:majorFont>
      <a:minorFont>
        <a:latin typeface="Segoe UI"/>
        <a:ea typeface=""/>
        <a:cs typeface=""/>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2">
          <a:schemeClr val="dk1">
            <a:shade val="50000"/>
          </a:schemeClr>
        </a:lnRef>
        <a:fillRef idx="1">
          <a:schemeClr val="dk1"/>
        </a:fillRef>
        <a:effectRef idx="0">
          <a:schemeClr val="dk1"/>
        </a:effectRef>
        <a:fontRef idx="minor">
          <a:schemeClr val="lt1"/>
        </a:fontRef>
      </a:style>
    </a:spDef>
    <a:txDef>
      <a:spPr/>
      <a:bodyPr anchor="ctr"/>
      <a:lstStyle>
        <a:defPPr algn="ctr">
          <a:defRPr sz="8000" b="1" i="1" dirty="0" smtClean="0">
            <a:solidFill>
              <a:schemeClr val="accent1"/>
            </a:solidFill>
            <a:cs typeface="Bodoni Std Bold Italic"/>
          </a:defRPr>
        </a:defPPr>
      </a:lstStyle>
    </a:txDef>
  </a:objectDefaults>
  <a:extraClrSchemeLst/>
  <a:extLst>
    <a:ext uri="{05A4C25C-085E-4340-85A3-A5531E510DB2}">
      <thm15:themeFamily xmlns:thm15="http://schemas.microsoft.com/office/thememl/2012/main" name="FieldDeck" id="{34C0F967-BF22-4FD0-93F3-1023B65F997C}" vid="{8EDB9196-809D-4054-A724-92AD8F47F408}"/>
    </a:ext>
  </a:extLst>
</a:theme>
</file>

<file path=ppt/theme/theme4.xml><?xml version="1.0" encoding="utf-8"?>
<a:theme xmlns:a="http://schemas.openxmlformats.org/drawingml/2006/main" name="1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2018_04.potx" id="{3BBA8A72-4DC8-4651-883F-6C4EE354C84D}" vid="{39E8478B-229C-46CA-8C14-0A07A0C2D75C}"/>
    </a:ext>
  </a:extLst>
</a:theme>
</file>

<file path=ppt/theme/theme5.xml><?xml version="1.0" encoding="utf-8"?>
<a:theme xmlns:a="http://schemas.openxmlformats.org/drawingml/2006/main" name="2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9D3606544783418F02ED224BD54AC5" ma:contentTypeVersion="14" ma:contentTypeDescription="Create a new document." ma:contentTypeScope="" ma:versionID="30ab3b01a48f8361fb58cc2ceca1e5bb">
  <xsd:schema xmlns:xsd="http://www.w3.org/2001/XMLSchema" xmlns:xs="http://www.w3.org/2001/XMLSchema" xmlns:p="http://schemas.microsoft.com/office/2006/metadata/properties" xmlns:ns1="http://schemas.microsoft.com/sharepoint/v3" xmlns:ns2="73d26eed-b7e1-4a70-a666-f57647e777c0" xmlns:ns3="e559287b-9dc2-427d-924a-73f81206ae7c" targetNamespace="http://schemas.microsoft.com/office/2006/metadata/properties" ma:root="true" ma:fieldsID="46c66e66a83fa70eb1db7f44d81d0f11" ns1:_="" ns2:_="" ns3:_="">
    <xsd:import namespace="http://schemas.microsoft.com/sharepoint/v3"/>
    <xsd:import namespace="73d26eed-b7e1-4a70-a666-f57647e777c0"/>
    <xsd:import namespace="e559287b-9dc2-427d-924a-73f81206ae7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2:MediaServiceTranscript" minOccurs="0"/>
                <xsd:element ref="ns3:SharedWithUsers" minOccurs="0"/>
                <xsd:element ref="ns3:SharedWithDetails"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d26eed-b7e1-4a70-a666-f57647e777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Transcript" ma:index="16" nillable="true" ma:displayName="MediaServiceTranscript" ma:hidden="true" ma:internalName="MediaServiceTranscript" ma:readOnly="false">
      <xsd:simpleType>
        <xsd:restriction base="dms:Note"/>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559287b-9dc2-427d-924a-73f81206ae7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Transcript xmlns="73d26eed-b7e1-4a70-a666-f57647e777c0"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81694FD-DF22-42C7-8774-607128D85F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3d26eed-b7e1-4a70-a666-f57647e777c0"/>
    <ds:schemaRef ds:uri="e559287b-9dc2-427d-924a-73f81206ae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517CB5-472A-4783-B5E6-DC595F506AF2}">
  <ds:schemaRefs>
    <ds:schemaRef ds:uri="http://schemas.microsoft.com/sharepoint/v3/contenttype/forms"/>
  </ds:schemaRefs>
</ds:datastoreItem>
</file>

<file path=customXml/itemProps3.xml><?xml version="1.0" encoding="utf-8"?>
<ds:datastoreItem xmlns:ds="http://schemas.openxmlformats.org/officeDocument/2006/customXml" ds:itemID="{1C8F8A10-027E-41C8-9E35-A0AC0D8415CC}">
  <ds:schemaRefs>
    <ds:schemaRef ds:uri="http://purl.org/dc/terms/"/>
    <ds:schemaRef ds:uri="http://schemas.microsoft.com/office/infopath/2007/PartnerControls"/>
    <ds:schemaRef ds:uri="http://schemas.openxmlformats.org/package/2006/metadata/core-properties"/>
    <ds:schemaRef ds:uri="http://www.w3.org/XML/1998/namespace"/>
    <ds:schemaRef ds:uri="http://schemas.microsoft.com/office/2006/documentManagement/types"/>
    <ds:schemaRef ds:uri="http://purl.org/dc/dcmitype/"/>
    <ds:schemaRef ds:uri="http://purl.org/dc/elements/1.1/"/>
    <ds:schemaRef ds:uri="a9c4d7f3-ec30-45b1-b0a8-09b4ffe86278"/>
    <ds:schemaRef ds:uri="http://schemas.microsoft.com/office/2006/metadata/properties"/>
    <ds:schemaRef ds:uri="73d26eed-b7e1-4a70-a666-f57647e777c0"/>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1323</TotalTime>
  <Words>567</Words>
  <Application>Microsoft Office PowerPoint</Application>
  <PresentationFormat>Widescreen</PresentationFormat>
  <Paragraphs>70</Paragraphs>
  <Slides>10</Slides>
  <Notes>9</Notes>
  <HiddenSlides>2</HiddenSlides>
  <MMClips>0</MMClips>
  <ScaleCrop>false</ScaleCrop>
  <HeadingPairs>
    <vt:vector size="6" baseType="variant">
      <vt:variant>
        <vt:lpstr>Fonts Used</vt:lpstr>
      </vt:variant>
      <vt:variant>
        <vt:i4>12</vt:i4>
      </vt:variant>
      <vt:variant>
        <vt:lpstr>Theme</vt:lpstr>
      </vt:variant>
      <vt:variant>
        <vt:i4>8</vt:i4>
      </vt:variant>
      <vt:variant>
        <vt:lpstr>Slide Titles</vt:lpstr>
      </vt:variant>
      <vt:variant>
        <vt:i4>10</vt:i4>
      </vt:variant>
    </vt:vector>
  </HeadingPairs>
  <TitlesOfParts>
    <vt:vector size="30" baseType="lpstr">
      <vt:lpstr>Arial</vt:lpstr>
      <vt:lpstr>Bodoni MT</vt:lpstr>
      <vt:lpstr>Calibri</vt:lpstr>
      <vt:lpstr>Calibri Light</vt:lpstr>
      <vt:lpstr>Consolas</vt:lpstr>
      <vt:lpstr>Courier New</vt:lpstr>
      <vt:lpstr>Segoe Pro Light</vt:lpstr>
      <vt:lpstr>Segoe UI</vt:lpstr>
      <vt:lpstr>Segoe UI Light</vt:lpstr>
      <vt:lpstr>Segoe UI Semibold</vt:lpstr>
      <vt:lpstr>Segoe UI Semilight</vt:lpstr>
      <vt:lpstr>Wingdings</vt:lpstr>
      <vt:lpstr>Office Theme</vt:lpstr>
      <vt:lpstr>WHITE TEMPLATE</vt:lpstr>
      <vt:lpstr>2_FieldDeck</vt:lpstr>
      <vt:lpstr>1_WHITE TEMPLATE</vt:lpstr>
      <vt:lpstr>2_WHITE TEMPLATE</vt:lpstr>
      <vt:lpstr>1_Office Theme</vt:lpstr>
      <vt:lpstr>2_Office Theme</vt:lpstr>
      <vt:lpstr>3_WHITE TEMPLATE</vt:lpstr>
      <vt:lpstr>Engagement Summary Activate SharePoint Online Migration</vt:lpstr>
      <vt:lpstr>PowerPoint Presentation</vt:lpstr>
      <vt:lpstr>How to view this presentation?</vt:lpstr>
      <vt:lpstr>Goals Achieved</vt:lpstr>
      <vt:lpstr>Customer’s Questions/Concerns from Day One</vt:lpstr>
      <vt:lpstr>Key Risks and Challenges</vt:lpstr>
      <vt:lpstr>Top Recommendations</vt:lpstr>
      <vt:lpstr>Next Steps</vt:lpstr>
      <vt:lpstr>Questions?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Overview SharePoint Migration Tools </dc:title>
  <dc:creator>Patrick David</dc:creator>
  <cp:lastModifiedBy>Ethan Irons</cp:lastModifiedBy>
  <cp:revision>11</cp:revision>
  <dcterms:created xsi:type="dcterms:W3CDTF">2019-03-12T13:22:39Z</dcterms:created>
  <dcterms:modified xsi:type="dcterms:W3CDTF">2022-03-04T19:48:29Z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0x010100A59D3606544783418F02ED224BD54AC5</vt:lpwstr>
  </property>
  <property fmtid="{D5CDD505-2E9C-101B-9397-08002B2CF9AE}" pid="3" name="AuthorIds_UIVersion_2560">
    <vt:lpwstr>6</vt:lpwstr>
  </property>
  <property fmtid="{D5CDD505-2E9C-101B-9397-08002B2CF9AE}" pid="4" name="AuthorIds_UIVersion_7168">
    <vt:lpwstr>6</vt:lpwstr>
  </property>
  <property fmtid="{D5CDD505-2E9C-101B-9397-08002B2CF9AE}" pid="5" name="ArticulateGUID">
    <vt:lpwstr>60C1BD1F-ECDE-4DB3-947E-805847457168</vt:lpwstr>
  </property>
  <property fmtid="{D5CDD505-2E9C-101B-9397-08002B2CF9AE}" pid="6" name="ArticulatePath">
    <vt:lpwstr>https://d.docs.live.net/f01e53fa60cab18c/02 - Educate/JPS-skillupEducate/FY20_Educate/952/Reviewed/Slides/Module 1 - Overview_RD</vt:lpwstr>
  </property>
  <property fmtid="{D5CDD505-2E9C-101B-9397-08002B2CF9AE}" pid="7" name="MSIP_Label_f42aa342-8706-4288-bd11-ebb85995028c_Enabled">
    <vt:lpwstr>True</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Owner">
    <vt:lpwstr>nivargas@microsoft.com</vt:lpwstr>
  </property>
  <property fmtid="{D5CDD505-2E9C-101B-9397-08002B2CF9AE}" pid="10" name="MSIP_Label_f42aa342-8706-4288-bd11-ebb85995028c_SetDate">
    <vt:lpwstr>2019-09-17T18:11:54.6380373Z</vt:lpwstr>
  </property>
  <property fmtid="{D5CDD505-2E9C-101B-9397-08002B2CF9AE}" pid="11" name="MSIP_Label_f42aa342-8706-4288-bd11-ebb85995028c_Name">
    <vt:lpwstr>General</vt:lpwstr>
  </property>
  <property fmtid="{D5CDD505-2E9C-101B-9397-08002B2CF9AE}" pid="12" name="MSIP_Label_f42aa342-8706-4288-bd11-ebb85995028c_Application">
    <vt:lpwstr>Microsoft Azure Information Protection</vt:lpwstr>
  </property>
  <property fmtid="{D5CDD505-2E9C-101B-9397-08002B2CF9AE}" pid="13" name="MSIP_Label_f42aa342-8706-4288-bd11-ebb85995028c_ActionId">
    <vt:lpwstr>ce95aaa2-0604-4072-b25c-f31be2d0b8ad</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y fmtid="{D5CDD505-2E9C-101B-9397-08002B2CF9AE}" pid="16" name="Order">
    <vt:r8>179900</vt:r8>
  </property>
  <property fmtid="{D5CDD505-2E9C-101B-9397-08002B2CF9AE}" pid="17" name="xd_Signature">
    <vt:bool>false</vt:bool>
  </property>
  <property fmtid="{D5CDD505-2E9C-101B-9397-08002B2CF9AE}" pid="18" name="xd_ProgID">
    <vt:lpwstr/>
  </property>
  <property fmtid="{D5CDD505-2E9C-101B-9397-08002B2CF9AE}" pid="19" name="ComplianceAssetId">
    <vt:lpwstr/>
  </property>
  <property fmtid="{D5CDD505-2E9C-101B-9397-08002B2CF9AE}" pid="20" name="TemplateUrl">
    <vt:lpwstr/>
  </property>
</Properties>
</file>