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4.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theme/themeOverride4.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5" r:id="rId5"/>
    <p:sldMasterId id="2147483702" r:id="rId6"/>
    <p:sldMasterId id="2147483725" r:id="rId7"/>
    <p:sldMasterId id="2147483753" r:id="rId8"/>
  </p:sldMasterIdLst>
  <p:notesMasterIdLst>
    <p:notesMasterId r:id="rId50"/>
  </p:notesMasterIdLst>
  <p:handoutMasterIdLst>
    <p:handoutMasterId r:id="rId51"/>
  </p:handoutMasterIdLst>
  <p:sldIdLst>
    <p:sldId id="256" r:id="rId9"/>
    <p:sldId id="2088" r:id="rId10"/>
    <p:sldId id="370" r:id="rId11"/>
    <p:sldId id="437" r:id="rId12"/>
    <p:sldId id="439" r:id="rId13"/>
    <p:sldId id="4241" r:id="rId14"/>
    <p:sldId id="4275" r:id="rId15"/>
    <p:sldId id="4274" r:id="rId16"/>
    <p:sldId id="4242" r:id="rId17"/>
    <p:sldId id="4243" r:id="rId18"/>
    <p:sldId id="4244" r:id="rId19"/>
    <p:sldId id="4245" r:id="rId20"/>
    <p:sldId id="4246" r:id="rId21"/>
    <p:sldId id="4247" r:id="rId22"/>
    <p:sldId id="4248" r:id="rId23"/>
    <p:sldId id="4249" r:id="rId24"/>
    <p:sldId id="4250" r:id="rId25"/>
    <p:sldId id="4251" r:id="rId26"/>
    <p:sldId id="4252" r:id="rId27"/>
    <p:sldId id="4253" r:id="rId28"/>
    <p:sldId id="4254" r:id="rId29"/>
    <p:sldId id="4255" r:id="rId30"/>
    <p:sldId id="4256" r:id="rId31"/>
    <p:sldId id="4257" r:id="rId32"/>
    <p:sldId id="4258" r:id="rId33"/>
    <p:sldId id="4259" r:id="rId34"/>
    <p:sldId id="4260" r:id="rId35"/>
    <p:sldId id="4261" r:id="rId36"/>
    <p:sldId id="4262" r:id="rId37"/>
    <p:sldId id="4263" r:id="rId38"/>
    <p:sldId id="4264" r:id="rId39"/>
    <p:sldId id="4265" r:id="rId40"/>
    <p:sldId id="4266" r:id="rId41"/>
    <p:sldId id="4267" r:id="rId42"/>
    <p:sldId id="4268" r:id="rId43"/>
    <p:sldId id="4269" r:id="rId44"/>
    <p:sldId id="4270" r:id="rId45"/>
    <p:sldId id="4271" r:id="rId46"/>
    <p:sldId id="4272" r:id="rId47"/>
    <p:sldId id="4273" r:id="rId48"/>
    <p:sldId id="319" r:id="rId49"/>
  </p:sldIdLst>
  <p:sldSz cx="12192000" cy="6858000"/>
  <p:notesSz cx="6858000" cy="35528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esson Intro" id="{518497BD-82C5-4FD1-9291-5FDE00E1ABC8}">
          <p14:sldIdLst>
            <p14:sldId id="256"/>
            <p14:sldId id="2088"/>
            <p14:sldId id="370"/>
            <p14:sldId id="437"/>
          </p14:sldIdLst>
        </p14:section>
        <p14:section name="Intro" id="{66729352-77FD-45D9-A425-D5A5907EC061}">
          <p14:sldIdLst>
            <p14:sldId id="439"/>
          </p14:sldIdLst>
        </p14:section>
        <p14:section name="TOC" id="{32B562DE-0DA5-46CB-93BE-49F73E232B66}">
          <p14:sldIdLst>
            <p14:sldId id="4241"/>
            <p14:sldId id="4275"/>
          </p14:sldIdLst>
        </p14:section>
        <p14:section name="Issues" id="{E098DB31-8CDA-4467-863A-A114781B8A9E}">
          <p14:sldIdLst>
            <p14:sldId id="4274"/>
            <p14:sldId id="4242"/>
            <p14:sldId id="4243"/>
            <p14:sldId id="4244"/>
            <p14:sldId id="4245"/>
            <p14:sldId id="4246"/>
            <p14:sldId id="4247"/>
            <p14:sldId id="4248"/>
            <p14:sldId id="4249"/>
            <p14:sldId id="4250"/>
            <p14:sldId id="4251"/>
            <p14:sldId id="4252"/>
            <p14:sldId id="4253"/>
            <p14:sldId id="4254"/>
            <p14:sldId id="4255"/>
            <p14:sldId id="4256"/>
            <p14:sldId id="4257"/>
            <p14:sldId id="4258"/>
            <p14:sldId id="4259"/>
            <p14:sldId id="4260"/>
            <p14:sldId id="4261"/>
            <p14:sldId id="4262"/>
            <p14:sldId id="4263"/>
            <p14:sldId id="4264"/>
            <p14:sldId id="4265"/>
            <p14:sldId id="4266"/>
            <p14:sldId id="4267"/>
            <p14:sldId id="4268"/>
            <p14:sldId id="4269"/>
            <p14:sldId id="4270"/>
            <p14:sldId id="4271"/>
            <p14:sldId id="4272"/>
            <p14:sldId id="4273"/>
          </p14:sldIdLst>
        </p14:section>
        <p14:section name="End of Module" id="{B2A57ED8-D688-4EBE-B8A3-2CAAC4AEBF6B}">
          <p14:sldIdLst>
            <p14:sldId id="31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killupteam team" initials="St" lastIdx="2" clrIdx="0">
    <p:extLst>
      <p:ext uri="{19B8F6BF-5375-455C-9EA6-DF929625EA0E}">
        <p15:presenceInfo xmlns:p15="http://schemas.microsoft.com/office/powerpoint/2012/main" userId="7f3614c0d15d016d" providerId="Windows Live"/>
      </p:ext>
    </p:extLst>
  </p:cmAuthor>
  <p:cmAuthor id="2" name="Patrick David" initials="PD" lastIdx="18" clrIdx="1">
    <p:extLst>
      <p:ext uri="{19B8F6BF-5375-455C-9EA6-DF929625EA0E}">
        <p15:presenceInfo xmlns:p15="http://schemas.microsoft.com/office/powerpoint/2012/main" userId="S::padavid@microsoft.com::daa19269-4890-4d57-b830-4465cdaf32ca" providerId="AD"/>
      </p:ext>
    </p:extLst>
  </p:cmAuthor>
  <p:cmAuthor id="3" name="Eli Berookim" initials="EB" lastIdx="4" clrIdx="2">
    <p:extLst>
      <p:ext uri="{19B8F6BF-5375-455C-9EA6-DF929625EA0E}">
        <p15:presenceInfo xmlns:p15="http://schemas.microsoft.com/office/powerpoint/2012/main" userId="S::elbe@microsoft.com::063b8efe-1775-4ec8-91fc-a2ab6a875cfd" providerId="AD"/>
      </p:ext>
    </p:extLst>
  </p:cmAuthor>
  <p:cmAuthor id="4" name="Joshua Clark" initials="JC" lastIdx="1" clrIdx="3">
    <p:extLst>
      <p:ext uri="{19B8F6BF-5375-455C-9EA6-DF929625EA0E}">
        <p15:presenceInfo xmlns:p15="http://schemas.microsoft.com/office/powerpoint/2012/main" userId="S::joshuc@microsoft.com::4d1cf5cb-cff4-4f45-9f60-fa18f4a49580" providerId="AD"/>
      </p:ext>
    </p:extLst>
  </p:cmAuthor>
  <p:cmAuthor id="5" name="Darin Vassos" initials="DV" lastIdx="4" clrIdx="4">
    <p:extLst>
      <p:ext uri="{19B8F6BF-5375-455C-9EA6-DF929625EA0E}">
        <p15:presenceInfo xmlns:p15="http://schemas.microsoft.com/office/powerpoint/2012/main" userId="S::darinva@microsoft.com::4d36e8db-e5e8-45bb-ad99-b8dea074fc2f" providerId="AD"/>
      </p:ext>
    </p:extLst>
  </p:cmAuthor>
  <p:cmAuthor id="6" name="Kevin Kirkpatrick" initials="KK" lastIdx="4" clrIdx="5">
    <p:extLst>
      <p:ext uri="{19B8F6BF-5375-455C-9EA6-DF929625EA0E}">
        <p15:presenceInfo xmlns:p15="http://schemas.microsoft.com/office/powerpoint/2012/main" userId="S::kekirkpa@microsoft.com::9142759c-583b-49a5-915a-a96be130203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828"/>
    <a:srgbClr val="000000"/>
    <a:srgbClr val="2176BC"/>
    <a:srgbClr val="E7E8E8"/>
    <a:srgbClr val="2F302F"/>
    <a:srgbClr val="ABCDCB"/>
    <a:srgbClr val="6CA8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8" autoAdjust="0"/>
    <p:restoredTop sz="86385" autoAdjust="0"/>
  </p:normalViewPr>
  <p:slideViewPr>
    <p:cSldViewPr snapToGrid="0">
      <p:cViewPr varScale="1">
        <p:scale>
          <a:sx n="74" d="100"/>
          <a:sy n="74" d="100"/>
        </p:scale>
        <p:origin x="27" y="549"/>
      </p:cViewPr>
      <p:guideLst/>
    </p:cSldViewPr>
  </p:slideViewPr>
  <p:outlineViewPr>
    <p:cViewPr>
      <p:scale>
        <a:sx n="33" d="100"/>
        <a:sy n="33" d="100"/>
      </p:scale>
      <p:origin x="0" y="-1533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presProps" Target="presProps.xml"/><Relationship Id="rId5" Type="http://schemas.openxmlformats.org/officeDocument/2006/relationships/slideMaster" Target="slideMasters/slideMaster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microsoft.com/office/2016/11/relationships/changesInfo" Target="changesInfos/changesInfo1.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David" userId="daa19269-4890-4d57-b830-4465cdaf32ca" providerId="ADAL" clId="{AFAFDEC9-BE12-45EE-A9FB-875692609A3C}"/>
    <pc:docChg chg="custSel modSld">
      <pc:chgData name="Patrick David" userId="daa19269-4890-4d57-b830-4465cdaf32ca" providerId="ADAL" clId="{AFAFDEC9-BE12-45EE-A9FB-875692609A3C}" dt="2020-08-24T20:43:58.750" v="23" actId="207"/>
      <pc:docMkLst>
        <pc:docMk/>
      </pc:docMkLst>
      <pc:sldChg chg="addSp delSp modSp mod">
        <pc:chgData name="Patrick David" userId="daa19269-4890-4d57-b830-4465cdaf32ca" providerId="ADAL" clId="{AFAFDEC9-BE12-45EE-A9FB-875692609A3C}" dt="2020-08-24T20:38:47.734" v="11"/>
        <pc:sldMkLst>
          <pc:docMk/>
          <pc:sldMk cId="1035602891" sldId="439"/>
        </pc:sldMkLst>
        <pc:spChg chg="add del mod">
          <ac:chgData name="Patrick David" userId="daa19269-4890-4d57-b830-4465cdaf32ca" providerId="ADAL" clId="{AFAFDEC9-BE12-45EE-A9FB-875692609A3C}" dt="2020-08-24T20:38:38.717" v="10" actId="478"/>
          <ac:spMkLst>
            <pc:docMk/>
            <pc:sldMk cId="1035602891" sldId="439"/>
            <ac:spMk id="3" creationId="{C379C403-7836-47B5-B3F3-FD819836731C}"/>
          </ac:spMkLst>
        </pc:spChg>
        <pc:spChg chg="del">
          <ac:chgData name="Patrick David" userId="daa19269-4890-4d57-b830-4465cdaf32ca" providerId="ADAL" clId="{AFAFDEC9-BE12-45EE-A9FB-875692609A3C}" dt="2020-08-24T20:38:05.893" v="0" actId="478"/>
          <ac:spMkLst>
            <pc:docMk/>
            <pc:sldMk cId="1035602891" sldId="439"/>
            <ac:spMk id="4" creationId="{F93D070B-1559-495E-9C35-5099C4CE4183}"/>
          </ac:spMkLst>
        </pc:spChg>
        <pc:graphicFrameChg chg="mod modGraphic">
          <ac:chgData name="Patrick David" userId="daa19269-4890-4d57-b830-4465cdaf32ca" providerId="ADAL" clId="{AFAFDEC9-BE12-45EE-A9FB-875692609A3C}" dt="2020-08-24T20:38:47.734" v="11"/>
          <ac:graphicFrameMkLst>
            <pc:docMk/>
            <pc:sldMk cId="1035602891" sldId="439"/>
            <ac:graphicFrameMk id="8" creationId="{D0B327E9-3A06-4D31-B9C8-7011B98A452D}"/>
          </ac:graphicFrameMkLst>
        </pc:graphicFrameChg>
      </pc:sldChg>
      <pc:sldChg chg="modSp mod">
        <pc:chgData name="Patrick David" userId="daa19269-4890-4d57-b830-4465cdaf32ca" providerId="ADAL" clId="{AFAFDEC9-BE12-45EE-A9FB-875692609A3C}" dt="2020-08-24T20:43:58.750" v="23" actId="207"/>
        <pc:sldMkLst>
          <pc:docMk/>
          <pc:sldMk cId="1929896399" sldId="4241"/>
        </pc:sldMkLst>
        <pc:spChg chg="mod">
          <ac:chgData name="Patrick David" userId="daa19269-4890-4d57-b830-4465cdaf32ca" providerId="ADAL" clId="{AFAFDEC9-BE12-45EE-A9FB-875692609A3C}" dt="2020-08-24T20:43:58.750" v="23" actId="207"/>
          <ac:spMkLst>
            <pc:docMk/>
            <pc:sldMk cId="1929896399" sldId="4241"/>
            <ac:spMk id="2" creationId="{F8E3C3B3-976E-4C2C-9D31-E7940CA3F154}"/>
          </ac:spMkLst>
        </pc:spChg>
        <pc:spChg chg="mod">
          <ac:chgData name="Patrick David" userId="daa19269-4890-4d57-b830-4465cdaf32ca" providerId="ADAL" clId="{AFAFDEC9-BE12-45EE-A9FB-875692609A3C}" dt="2020-08-24T20:43:35.114" v="22" actId="255"/>
          <ac:spMkLst>
            <pc:docMk/>
            <pc:sldMk cId="1929896399" sldId="4241"/>
            <ac:spMk id="3" creationId="{D87FB355-0E47-4FE7-8196-8DC923C09777}"/>
          </ac:spMkLst>
        </pc:spChg>
      </pc:sldChg>
      <pc:sldChg chg="modSp mod">
        <pc:chgData name="Patrick David" userId="daa19269-4890-4d57-b830-4465cdaf32ca" providerId="ADAL" clId="{AFAFDEC9-BE12-45EE-A9FB-875692609A3C}" dt="2020-08-24T20:39:34.903" v="15" actId="255"/>
        <pc:sldMkLst>
          <pc:docMk/>
          <pc:sldMk cId="4018313984" sldId="4242"/>
        </pc:sldMkLst>
        <pc:spChg chg="mod">
          <ac:chgData name="Patrick David" userId="daa19269-4890-4d57-b830-4465cdaf32ca" providerId="ADAL" clId="{AFAFDEC9-BE12-45EE-A9FB-875692609A3C}" dt="2020-08-24T20:39:34.903" v="15" actId="255"/>
          <ac:spMkLst>
            <pc:docMk/>
            <pc:sldMk cId="4018313984" sldId="4242"/>
            <ac:spMk id="2" creationId="{3E636E0A-52A2-4D42-9CBE-C6B44C133789}"/>
          </ac:spMkLst>
        </pc:spChg>
      </pc:sldChg>
      <pc:sldChg chg="modSp mod">
        <pc:chgData name="Patrick David" userId="daa19269-4890-4d57-b830-4465cdaf32ca" providerId="ADAL" clId="{AFAFDEC9-BE12-45EE-A9FB-875692609A3C}" dt="2020-08-24T20:40:03.307" v="18" actId="20577"/>
        <pc:sldMkLst>
          <pc:docMk/>
          <pc:sldMk cId="3177284080" sldId="4243"/>
        </pc:sldMkLst>
        <pc:spChg chg="mod">
          <ac:chgData name="Patrick David" userId="daa19269-4890-4d57-b830-4465cdaf32ca" providerId="ADAL" clId="{AFAFDEC9-BE12-45EE-A9FB-875692609A3C}" dt="2020-08-24T20:39:51.068" v="17" actId="14100"/>
          <ac:spMkLst>
            <pc:docMk/>
            <pc:sldMk cId="3177284080" sldId="4243"/>
            <ac:spMk id="2" creationId="{D10E80A5-91DD-4534-B5E9-738F52D9DDC1}"/>
          </ac:spMkLst>
        </pc:spChg>
        <pc:spChg chg="mod">
          <ac:chgData name="Patrick David" userId="daa19269-4890-4d57-b830-4465cdaf32ca" providerId="ADAL" clId="{AFAFDEC9-BE12-45EE-A9FB-875692609A3C}" dt="2020-08-24T20:40:03.307" v="18" actId="20577"/>
          <ac:spMkLst>
            <pc:docMk/>
            <pc:sldMk cId="3177284080" sldId="4243"/>
            <ac:spMk id="3" creationId="{6435ED41-6B85-4829-A77C-7309F840894F}"/>
          </ac:spMkLst>
        </pc:spChg>
      </pc:sldChg>
    </pc:docChg>
  </pc:docChgLst>
  <pc:docChgLst>
    <pc:chgData name="Ethan Irons" userId="6f6e2f01-ea19-4a4a-bc47-1e970a349fc0" providerId="ADAL" clId="{DD84AEC0-D31F-46AB-BEA9-935B2E3AC3AE}"/>
    <pc:docChg chg="modSld">
      <pc:chgData name="Ethan Irons" userId="6f6e2f01-ea19-4a4a-bc47-1e970a349fc0" providerId="ADAL" clId="{DD84AEC0-D31F-46AB-BEA9-935B2E3AC3AE}" dt="2022-03-08T17:17:24.060" v="10" actId="20577"/>
      <pc:docMkLst>
        <pc:docMk/>
      </pc:docMkLst>
      <pc:sldChg chg="modSp mod">
        <pc:chgData name="Ethan Irons" userId="6f6e2f01-ea19-4a4a-bc47-1e970a349fc0" providerId="ADAL" clId="{DD84AEC0-D31F-46AB-BEA9-935B2E3AC3AE}" dt="2022-03-08T17:17:24.060" v="10" actId="20577"/>
        <pc:sldMkLst>
          <pc:docMk/>
          <pc:sldMk cId="1325058836" sldId="256"/>
        </pc:sldMkLst>
        <pc:spChg chg="mod">
          <ac:chgData name="Ethan Irons" userId="6f6e2f01-ea19-4a4a-bc47-1e970a349fc0" providerId="ADAL" clId="{DD84AEC0-D31F-46AB-BEA9-935B2E3AC3AE}" dt="2022-03-08T17:17:24.060" v="10" actId="20577"/>
          <ac:spMkLst>
            <pc:docMk/>
            <pc:sldMk cId="1325058836" sldId="256"/>
            <ac:spMk id="4" creationId="{91619AAB-5650-4AAE-A673-6FD33547BDB2}"/>
          </ac:spMkLst>
        </pc:spChg>
      </pc:sldChg>
    </pc:docChg>
  </pc:docChgLst>
  <pc:docChgLst>
    <pc:chgData name="Patrick David" userId="daa19269-4890-4d57-b830-4465cdaf32ca" providerId="ADAL" clId="{FEF3CA71-6AFA-4263-95DA-D442C75BDC49}"/>
    <pc:docChg chg="undo custSel addSld modSld addSection modSection">
      <pc:chgData name="Patrick David" userId="daa19269-4890-4d57-b830-4465cdaf32ca" providerId="ADAL" clId="{FEF3CA71-6AFA-4263-95DA-D442C75BDC49}" dt="2020-09-18T16:56:25.326" v="1155" actId="13244"/>
      <pc:docMkLst>
        <pc:docMk/>
      </pc:docMkLst>
      <pc:sldChg chg="addSp modSp mod">
        <pc:chgData name="Patrick David" userId="daa19269-4890-4d57-b830-4465cdaf32ca" providerId="ADAL" clId="{FEF3CA71-6AFA-4263-95DA-D442C75BDC49}" dt="2020-09-18T16:51:35.070" v="1119" actId="207"/>
        <pc:sldMkLst>
          <pc:docMk/>
          <pc:sldMk cId="2617407295" sldId="319"/>
        </pc:sldMkLst>
        <pc:spChg chg="add mod">
          <ac:chgData name="Patrick David" userId="daa19269-4890-4d57-b830-4465cdaf32ca" providerId="ADAL" clId="{FEF3CA71-6AFA-4263-95DA-D442C75BDC49}" dt="2020-09-18T16:51:35.070" v="1119" actId="207"/>
          <ac:spMkLst>
            <pc:docMk/>
            <pc:sldMk cId="2617407295" sldId="319"/>
            <ac:spMk id="2" creationId="{9A83698E-0326-475F-B566-F4A05273BAC8}"/>
          </ac:spMkLst>
        </pc:spChg>
        <pc:picChg chg="mod">
          <ac:chgData name="Patrick David" userId="daa19269-4890-4d57-b830-4465cdaf32ca" providerId="ADAL" clId="{FEF3CA71-6AFA-4263-95DA-D442C75BDC49}" dt="2020-09-18T16:46:12.693" v="1063" actId="962"/>
          <ac:picMkLst>
            <pc:docMk/>
            <pc:sldMk cId="2617407295" sldId="319"/>
            <ac:picMk id="6" creationId="{00000000-0000-0000-0000-000000000000}"/>
          </ac:picMkLst>
        </pc:picChg>
      </pc:sldChg>
      <pc:sldChg chg="addSp modSp mod">
        <pc:chgData name="Patrick David" userId="daa19269-4890-4d57-b830-4465cdaf32ca" providerId="ADAL" clId="{FEF3CA71-6AFA-4263-95DA-D442C75BDC49}" dt="2020-09-18T16:51:11.643" v="1110" actId="20577"/>
        <pc:sldMkLst>
          <pc:docMk/>
          <pc:sldMk cId="1035602891" sldId="439"/>
        </pc:sldMkLst>
        <pc:spChg chg="add mod">
          <ac:chgData name="Patrick David" userId="daa19269-4890-4d57-b830-4465cdaf32ca" providerId="ADAL" clId="{FEF3CA71-6AFA-4263-95DA-D442C75BDC49}" dt="2020-09-18T16:51:11.643" v="1110" actId="20577"/>
          <ac:spMkLst>
            <pc:docMk/>
            <pc:sldMk cId="1035602891" sldId="439"/>
            <ac:spMk id="2" creationId="{55E2D36D-8AC2-4AF4-86B7-2F454F124D9E}"/>
          </ac:spMkLst>
        </pc:spChg>
        <pc:graphicFrameChg chg="mod modGraphic">
          <ac:chgData name="Patrick David" userId="daa19269-4890-4d57-b830-4465cdaf32ca" providerId="ADAL" clId="{FEF3CA71-6AFA-4263-95DA-D442C75BDC49}" dt="2020-09-18T16:45:59.604" v="1035" actId="962"/>
          <ac:graphicFrameMkLst>
            <pc:docMk/>
            <pc:sldMk cId="1035602891" sldId="439"/>
            <ac:graphicFrameMk id="8" creationId="{D0B327E9-3A06-4D31-B9C8-7011B98A452D}"/>
          </ac:graphicFrameMkLst>
        </pc:graphicFrameChg>
      </pc:sldChg>
      <pc:sldChg chg="addSp modSp">
        <pc:chgData name="Patrick David" userId="daa19269-4890-4d57-b830-4465cdaf32ca" providerId="ADAL" clId="{FEF3CA71-6AFA-4263-95DA-D442C75BDC49}" dt="2020-09-18T16:50:54.028" v="1101" actId="207"/>
        <pc:sldMkLst>
          <pc:docMk/>
          <pc:sldMk cId="446778317" sldId="2088"/>
        </pc:sldMkLst>
        <pc:spChg chg="add mod">
          <ac:chgData name="Patrick David" userId="daa19269-4890-4d57-b830-4465cdaf32ca" providerId="ADAL" clId="{FEF3CA71-6AFA-4263-95DA-D442C75BDC49}" dt="2020-09-18T16:50:54.028" v="1101" actId="207"/>
          <ac:spMkLst>
            <pc:docMk/>
            <pc:sldMk cId="446778317" sldId="2088"/>
            <ac:spMk id="2" creationId="{6587218D-6326-42C6-8724-B5CE24B0449E}"/>
          </ac:spMkLst>
        </pc:spChg>
      </pc:sldChg>
      <pc:sldChg chg="modSp mod">
        <pc:chgData name="Patrick David" userId="daa19269-4890-4d57-b830-4465cdaf32ca" providerId="ADAL" clId="{FEF3CA71-6AFA-4263-95DA-D442C75BDC49}" dt="2020-09-18T16:52:10.211" v="1120" actId="13244"/>
        <pc:sldMkLst>
          <pc:docMk/>
          <pc:sldMk cId="1929896399" sldId="4241"/>
        </pc:sldMkLst>
        <pc:spChg chg="mod">
          <ac:chgData name="Patrick David" userId="daa19269-4890-4d57-b830-4465cdaf32ca" providerId="ADAL" clId="{FEF3CA71-6AFA-4263-95DA-D442C75BDC49}" dt="2020-09-18T16:40:53.409" v="1034" actId="179"/>
          <ac:spMkLst>
            <pc:docMk/>
            <pc:sldMk cId="1929896399" sldId="4241"/>
            <ac:spMk id="2" creationId="{F8E3C3B3-976E-4C2C-9D31-E7940CA3F154}"/>
          </ac:spMkLst>
        </pc:spChg>
        <pc:spChg chg="mod">
          <ac:chgData name="Patrick David" userId="daa19269-4890-4d57-b830-4465cdaf32ca" providerId="ADAL" clId="{FEF3CA71-6AFA-4263-95DA-D442C75BDC49}" dt="2020-09-18T16:52:10.211" v="1120" actId="13244"/>
          <ac:spMkLst>
            <pc:docMk/>
            <pc:sldMk cId="1929896399" sldId="4241"/>
            <ac:spMk id="3" creationId="{D87FB355-0E47-4FE7-8196-8DC923C09777}"/>
          </ac:spMkLst>
        </pc:spChg>
      </pc:sldChg>
      <pc:sldChg chg="modSp mod">
        <pc:chgData name="Patrick David" userId="daa19269-4890-4d57-b830-4465cdaf32ca" providerId="ADAL" clId="{FEF3CA71-6AFA-4263-95DA-D442C75BDC49}" dt="2020-09-18T16:52:48.415" v="1125" actId="13244"/>
        <pc:sldMkLst>
          <pc:docMk/>
          <pc:sldMk cId="4018313984" sldId="4242"/>
        </pc:sldMkLst>
        <pc:spChg chg="mod">
          <ac:chgData name="Patrick David" userId="daa19269-4890-4d57-b830-4465cdaf32ca" providerId="ADAL" clId="{FEF3CA71-6AFA-4263-95DA-D442C75BDC49}" dt="2020-09-18T15:08:58.694" v="4" actId="207"/>
          <ac:spMkLst>
            <pc:docMk/>
            <pc:sldMk cId="4018313984" sldId="4242"/>
            <ac:spMk id="2" creationId="{3E636E0A-52A2-4D42-9CBE-C6B44C133789}"/>
          </ac:spMkLst>
        </pc:spChg>
        <pc:spChg chg="mod">
          <ac:chgData name="Patrick David" userId="daa19269-4890-4d57-b830-4465cdaf32ca" providerId="ADAL" clId="{FEF3CA71-6AFA-4263-95DA-D442C75BDC49}" dt="2020-09-18T16:52:48.415" v="1125" actId="13244"/>
          <ac:spMkLst>
            <pc:docMk/>
            <pc:sldMk cId="4018313984" sldId="4242"/>
            <ac:spMk id="3" creationId="{E1176E90-F7E5-47C6-9F16-0DD095FC7F1E}"/>
          </ac:spMkLst>
        </pc:spChg>
      </pc:sldChg>
      <pc:sldChg chg="modSp mod">
        <pc:chgData name="Patrick David" userId="daa19269-4890-4d57-b830-4465cdaf32ca" providerId="ADAL" clId="{FEF3CA71-6AFA-4263-95DA-D442C75BDC49}" dt="2020-09-18T15:09:04.961" v="6" actId="207"/>
        <pc:sldMkLst>
          <pc:docMk/>
          <pc:sldMk cId="3177284080" sldId="4243"/>
        </pc:sldMkLst>
        <pc:spChg chg="mod">
          <ac:chgData name="Patrick David" userId="daa19269-4890-4d57-b830-4465cdaf32ca" providerId="ADAL" clId="{FEF3CA71-6AFA-4263-95DA-D442C75BDC49}" dt="2020-09-18T15:09:04.961" v="6" actId="207"/>
          <ac:spMkLst>
            <pc:docMk/>
            <pc:sldMk cId="3177284080" sldId="4243"/>
            <ac:spMk id="2" creationId="{D10E80A5-91DD-4534-B5E9-738F52D9DDC1}"/>
          </ac:spMkLst>
        </pc:spChg>
        <pc:spChg chg="mod">
          <ac:chgData name="Patrick David" userId="daa19269-4890-4d57-b830-4465cdaf32ca" providerId="ADAL" clId="{FEF3CA71-6AFA-4263-95DA-D442C75BDC49}" dt="2020-09-18T15:09:02.609" v="5" actId="207"/>
          <ac:spMkLst>
            <pc:docMk/>
            <pc:sldMk cId="3177284080" sldId="4243"/>
            <ac:spMk id="3" creationId="{6435ED41-6B85-4829-A77C-7309F840894F}"/>
          </ac:spMkLst>
        </pc:spChg>
      </pc:sldChg>
      <pc:sldChg chg="modSp mod">
        <pc:chgData name="Patrick David" userId="daa19269-4890-4d57-b830-4465cdaf32ca" providerId="ADAL" clId="{FEF3CA71-6AFA-4263-95DA-D442C75BDC49}" dt="2020-09-18T16:52:57.528" v="1126" actId="13244"/>
        <pc:sldMkLst>
          <pc:docMk/>
          <pc:sldMk cId="1234463808" sldId="4244"/>
        </pc:sldMkLst>
        <pc:spChg chg="mod">
          <ac:chgData name="Patrick David" userId="daa19269-4890-4d57-b830-4465cdaf32ca" providerId="ADAL" clId="{FEF3CA71-6AFA-4263-95DA-D442C75BDC49}" dt="2020-09-18T15:13:20.649" v="67" actId="255"/>
          <ac:spMkLst>
            <pc:docMk/>
            <pc:sldMk cId="1234463808" sldId="4244"/>
            <ac:spMk id="2" creationId="{84AB0346-3D86-4954-80E4-A0F5AEA248AA}"/>
          </ac:spMkLst>
        </pc:spChg>
        <pc:spChg chg="mod">
          <ac:chgData name="Patrick David" userId="daa19269-4890-4d57-b830-4465cdaf32ca" providerId="ADAL" clId="{FEF3CA71-6AFA-4263-95DA-D442C75BDC49}" dt="2020-09-18T16:52:57.528" v="1126" actId="13244"/>
          <ac:spMkLst>
            <pc:docMk/>
            <pc:sldMk cId="1234463808" sldId="4244"/>
            <ac:spMk id="3" creationId="{A626CB42-F663-43DB-A9ED-3152D788003F}"/>
          </ac:spMkLst>
        </pc:spChg>
      </pc:sldChg>
      <pc:sldChg chg="modSp mod">
        <pc:chgData name="Patrick David" userId="daa19269-4890-4d57-b830-4465cdaf32ca" providerId="ADAL" clId="{FEF3CA71-6AFA-4263-95DA-D442C75BDC49}" dt="2020-09-18T16:53:18.586" v="1127" actId="13244"/>
        <pc:sldMkLst>
          <pc:docMk/>
          <pc:sldMk cId="2730003085" sldId="4245"/>
        </pc:sldMkLst>
        <pc:spChg chg="mod">
          <ac:chgData name="Patrick David" userId="daa19269-4890-4d57-b830-4465cdaf32ca" providerId="ADAL" clId="{FEF3CA71-6AFA-4263-95DA-D442C75BDC49}" dt="2020-09-18T15:13:30.064" v="69" actId="255"/>
          <ac:spMkLst>
            <pc:docMk/>
            <pc:sldMk cId="2730003085" sldId="4245"/>
            <ac:spMk id="2" creationId="{73525340-67B8-4BD0-8279-2C0C3C4761D0}"/>
          </ac:spMkLst>
        </pc:spChg>
        <pc:spChg chg="mod">
          <ac:chgData name="Patrick David" userId="daa19269-4890-4d57-b830-4465cdaf32ca" providerId="ADAL" clId="{FEF3CA71-6AFA-4263-95DA-D442C75BDC49}" dt="2020-09-18T16:53:18.586" v="1127" actId="13244"/>
          <ac:spMkLst>
            <pc:docMk/>
            <pc:sldMk cId="2730003085" sldId="4245"/>
            <ac:spMk id="3" creationId="{D03408E6-664F-44DB-A89A-B6D9579FBBA2}"/>
          </ac:spMkLst>
        </pc:spChg>
      </pc:sldChg>
      <pc:sldChg chg="modSp mod">
        <pc:chgData name="Patrick David" userId="daa19269-4890-4d57-b830-4465cdaf32ca" providerId="ADAL" clId="{FEF3CA71-6AFA-4263-95DA-D442C75BDC49}" dt="2020-09-18T16:53:24.417" v="1128" actId="13244"/>
        <pc:sldMkLst>
          <pc:docMk/>
          <pc:sldMk cId="1661594065" sldId="4246"/>
        </pc:sldMkLst>
        <pc:spChg chg="mod">
          <ac:chgData name="Patrick David" userId="daa19269-4890-4d57-b830-4465cdaf32ca" providerId="ADAL" clId="{FEF3CA71-6AFA-4263-95DA-D442C75BDC49}" dt="2020-09-18T15:13:35.033" v="70" actId="255"/>
          <ac:spMkLst>
            <pc:docMk/>
            <pc:sldMk cId="1661594065" sldId="4246"/>
            <ac:spMk id="2" creationId="{63BFE3EA-F2C2-4045-A3E8-E29270C7F239}"/>
          </ac:spMkLst>
        </pc:spChg>
        <pc:spChg chg="mod">
          <ac:chgData name="Patrick David" userId="daa19269-4890-4d57-b830-4465cdaf32ca" providerId="ADAL" clId="{FEF3CA71-6AFA-4263-95DA-D442C75BDC49}" dt="2020-09-18T16:53:24.417" v="1128" actId="13244"/>
          <ac:spMkLst>
            <pc:docMk/>
            <pc:sldMk cId="1661594065" sldId="4246"/>
            <ac:spMk id="3" creationId="{A6818F32-66B2-4ABC-AF6C-15E92B064BF7}"/>
          </ac:spMkLst>
        </pc:spChg>
      </pc:sldChg>
      <pc:sldChg chg="modSp mod">
        <pc:chgData name="Patrick David" userId="daa19269-4890-4d57-b830-4465cdaf32ca" providerId="ADAL" clId="{FEF3CA71-6AFA-4263-95DA-D442C75BDC49}" dt="2020-09-18T16:53:36.337" v="1130" actId="13244"/>
        <pc:sldMkLst>
          <pc:docMk/>
          <pc:sldMk cId="4198109136" sldId="4247"/>
        </pc:sldMkLst>
        <pc:spChg chg="mod">
          <ac:chgData name="Patrick David" userId="daa19269-4890-4d57-b830-4465cdaf32ca" providerId="ADAL" clId="{FEF3CA71-6AFA-4263-95DA-D442C75BDC49}" dt="2020-09-18T15:13:39.984" v="71" actId="255"/>
          <ac:spMkLst>
            <pc:docMk/>
            <pc:sldMk cId="4198109136" sldId="4247"/>
            <ac:spMk id="2" creationId="{715C2DEC-6330-40B4-B7DF-758F4F32018B}"/>
          </ac:spMkLst>
        </pc:spChg>
        <pc:spChg chg="mod">
          <ac:chgData name="Patrick David" userId="daa19269-4890-4d57-b830-4465cdaf32ca" providerId="ADAL" clId="{FEF3CA71-6AFA-4263-95DA-D442C75BDC49}" dt="2020-09-18T16:53:36.337" v="1130" actId="13244"/>
          <ac:spMkLst>
            <pc:docMk/>
            <pc:sldMk cId="4198109136" sldId="4247"/>
            <ac:spMk id="3" creationId="{DD486252-FE3C-4A78-800D-6F66FF2FCA2D}"/>
          </ac:spMkLst>
        </pc:spChg>
      </pc:sldChg>
      <pc:sldChg chg="modSp mod">
        <pc:chgData name="Patrick David" userId="daa19269-4890-4d57-b830-4465cdaf32ca" providerId="ADAL" clId="{FEF3CA71-6AFA-4263-95DA-D442C75BDC49}" dt="2020-09-18T16:53:31.300" v="1129" actId="13244"/>
        <pc:sldMkLst>
          <pc:docMk/>
          <pc:sldMk cId="2590873948" sldId="4248"/>
        </pc:sldMkLst>
        <pc:spChg chg="mod">
          <ac:chgData name="Patrick David" userId="daa19269-4890-4d57-b830-4465cdaf32ca" providerId="ADAL" clId="{FEF3CA71-6AFA-4263-95DA-D442C75BDC49}" dt="2020-09-18T15:13:45.048" v="72" actId="255"/>
          <ac:spMkLst>
            <pc:docMk/>
            <pc:sldMk cId="2590873948" sldId="4248"/>
            <ac:spMk id="2" creationId="{00AB39B5-C9A6-4592-BC1E-38AC78772855}"/>
          </ac:spMkLst>
        </pc:spChg>
        <pc:spChg chg="mod">
          <ac:chgData name="Patrick David" userId="daa19269-4890-4d57-b830-4465cdaf32ca" providerId="ADAL" clId="{FEF3CA71-6AFA-4263-95DA-D442C75BDC49}" dt="2020-09-18T16:53:31.300" v="1129" actId="13244"/>
          <ac:spMkLst>
            <pc:docMk/>
            <pc:sldMk cId="2590873948" sldId="4248"/>
            <ac:spMk id="3" creationId="{A511DFCA-0884-4CC5-B7EB-00260DEE102C}"/>
          </ac:spMkLst>
        </pc:spChg>
      </pc:sldChg>
      <pc:sldChg chg="modSp mod">
        <pc:chgData name="Patrick David" userId="daa19269-4890-4d57-b830-4465cdaf32ca" providerId="ADAL" clId="{FEF3CA71-6AFA-4263-95DA-D442C75BDC49}" dt="2020-09-18T16:53:42.145" v="1131" actId="13244"/>
        <pc:sldMkLst>
          <pc:docMk/>
          <pc:sldMk cId="4222414012" sldId="4249"/>
        </pc:sldMkLst>
        <pc:spChg chg="mod">
          <ac:chgData name="Patrick David" userId="daa19269-4890-4d57-b830-4465cdaf32ca" providerId="ADAL" clId="{FEF3CA71-6AFA-4263-95DA-D442C75BDC49}" dt="2020-09-18T15:13:49.621" v="73" actId="255"/>
          <ac:spMkLst>
            <pc:docMk/>
            <pc:sldMk cId="4222414012" sldId="4249"/>
            <ac:spMk id="2" creationId="{B9775911-C727-490A-9308-00811B7DDA3B}"/>
          </ac:spMkLst>
        </pc:spChg>
        <pc:spChg chg="mod">
          <ac:chgData name="Patrick David" userId="daa19269-4890-4d57-b830-4465cdaf32ca" providerId="ADAL" clId="{FEF3CA71-6AFA-4263-95DA-D442C75BDC49}" dt="2020-09-18T16:53:42.145" v="1131" actId="13244"/>
          <ac:spMkLst>
            <pc:docMk/>
            <pc:sldMk cId="4222414012" sldId="4249"/>
            <ac:spMk id="3" creationId="{23398B44-12E7-4DF4-B289-628BA2006762}"/>
          </ac:spMkLst>
        </pc:spChg>
      </pc:sldChg>
      <pc:sldChg chg="modSp mod">
        <pc:chgData name="Patrick David" userId="daa19269-4890-4d57-b830-4465cdaf32ca" providerId="ADAL" clId="{FEF3CA71-6AFA-4263-95DA-D442C75BDC49}" dt="2020-09-18T16:53:47.815" v="1132" actId="13244"/>
        <pc:sldMkLst>
          <pc:docMk/>
          <pc:sldMk cId="373016382" sldId="4250"/>
        </pc:sldMkLst>
        <pc:spChg chg="mod">
          <ac:chgData name="Patrick David" userId="daa19269-4890-4d57-b830-4465cdaf32ca" providerId="ADAL" clId="{FEF3CA71-6AFA-4263-95DA-D442C75BDC49}" dt="2020-09-18T15:13:55.408" v="74" actId="255"/>
          <ac:spMkLst>
            <pc:docMk/>
            <pc:sldMk cId="373016382" sldId="4250"/>
            <ac:spMk id="2" creationId="{0E4FFACB-0582-4CFA-B235-9100A5402459}"/>
          </ac:spMkLst>
        </pc:spChg>
        <pc:spChg chg="mod">
          <ac:chgData name="Patrick David" userId="daa19269-4890-4d57-b830-4465cdaf32ca" providerId="ADAL" clId="{FEF3CA71-6AFA-4263-95DA-D442C75BDC49}" dt="2020-09-18T16:53:47.815" v="1132" actId="13244"/>
          <ac:spMkLst>
            <pc:docMk/>
            <pc:sldMk cId="373016382" sldId="4250"/>
            <ac:spMk id="3" creationId="{7640C5FC-9191-4476-8156-BE1092BFDD39}"/>
          </ac:spMkLst>
        </pc:spChg>
      </pc:sldChg>
      <pc:sldChg chg="modSp mod">
        <pc:chgData name="Patrick David" userId="daa19269-4890-4d57-b830-4465cdaf32ca" providerId="ADAL" clId="{FEF3CA71-6AFA-4263-95DA-D442C75BDC49}" dt="2020-09-18T16:53:52.537" v="1133" actId="13244"/>
        <pc:sldMkLst>
          <pc:docMk/>
          <pc:sldMk cId="294410880" sldId="4251"/>
        </pc:sldMkLst>
        <pc:spChg chg="mod">
          <ac:chgData name="Patrick David" userId="daa19269-4890-4d57-b830-4465cdaf32ca" providerId="ADAL" clId="{FEF3CA71-6AFA-4263-95DA-D442C75BDC49}" dt="2020-09-18T15:14:00.852" v="75" actId="255"/>
          <ac:spMkLst>
            <pc:docMk/>
            <pc:sldMk cId="294410880" sldId="4251"/>
            <ac:spMk id="2" creationId="{2562AD7E-5F7B-44D5-946B-0FE065AAA34B}"/>
          </ac:spMkLst>
        </pc:spChg>
        <pc:spChg chg="mod">
          <ac:chgData name="Patrick David" userId="daa19269-4890-4d57-b830-4465cdaf32ca" providerId="ADAL" clId="{FEF3CA71-6AFA-4263-95DA-D442C75BDC49}" dt="2020-09-18T16:53:52.537" v="1133" actId="13244"/>
          <ac:spMkLst>
            <pc:docMk/>
            <pc:sldMk cId="294410880" sldId="4251"/>
            <ac:spMk id="3" creationId="{83EDD283-39B2-4F71-BB3F-5D7E9341F03F}"/>
          </ac:spMkLst>
        </pc:spChg>
      </pc:sldChg>
      <pc:sldChg chg="modSp mod">
        <pc:chgData name="Patrick David" userId="daa19269-4890-4d57-b830-4465cdaf32ca" providerId="ADAL" clId="{FEF3CA71-6AFA-4263-95DA-D442C75BDC49}" dt="2020-09-18T16:53:58.455" v="1134" actId="13244"/>
        <pc:sldMkLst>
          <pc:docMk/>
          <pc:sldMk cId="38192937" sldId="4252"/>
        </pc:sldMkLst>
        <pc:spChg chg="mod">
          <ac:chgData name="Patrick David" userId="daa19269-4890-4d57-b830-4465cdaf32ca" providerId="ADAL" clId="{FEF3CA71-6AFA-4263-95DA-D442C75BDC49}" dt="2020-09-18T15:14:06.949" v="76" actId="255"/>
          <ac:spMkLst>
            <pc:docMk/>
            <pc:sldMk cId="38192937" sldId="4252"/>
            <ac:spMk id="2" creationId="{CC9AFC7A-93E9-4103-8A7E-0B1590AD0044}"/>
          </ac:spMkLst>
        </pc:spChg>
        <pc:spChg chg="mod">
          <ac:chgData name="Patrick David" userId="daa19269-4890-4d57-b830-4465cdaf32ca" providerId="ADAL" clId="{FEF3CA71-6AFA-4263-95DA-D442C75BDC49}" dt="2020-09-18T16:53:58.455" v="1134" actId="13244"/>
          <ac:spMkLst>
            <pc:docMk/>
            <pc:sldMk cId="38192937" sldId="4252"/>
            <ac:spMk id="3" creationId="{678D56D7-526E-4902-B1EC-3BD74B3F00F6}"/>
          </ac:spMkLst>
        </pc:spChg>
      </pc:sldChg>
      <pc:sldChg chg="modSp mod">
        <pc:chgData name="Patrick David" userId="daa19269-4890-4d57-b830-4465cdaf32ca" providerId="ADAL" clId="{FEF3CA71-6AFA-4263-95DA-D442C75BDC49}" dt="2020-09-18T16:54:07.389" v="1135" actId="13244"/>
        <pc:sldMkLst>
          <pc:docMk/>
          <pc:sldMk cId="545605060" sldId="4253"/>
        </pc:sldMkLst>
        <pc:spChg chg="mod">
          <ac:chgData name="Patrick David" userId="daa19269-4890-4d57-b830-4465cdaf32ca" providerId="ADAL" clId="{FEF3CA71-6AFA-4263-95DA-D442C75BDC49}" dt="2020-09-18T15:14:12.261" v="77" actId="255"/>
          <ac:spMkLst>
            <pc:docMk/>
            <pc:sldMk cId="545605060" sldId="4253"/>
            <ac:spMk id="2" creationId="{724220C8-D668-4E9C-9244-DAF88E3FCF3B}"/>
          </ac:spMkLst>
        </pc:spChg>
        <pc:spChg chg="mod">
          <ac:chgData name="Patrick David" userId="daa19269-4890-4d57-b830-4465cdaf32ca" providerId="ADAL" clId="{FEF3CA71-6AFA-4263-95DA-D442C75BDC49}" dt="2020-09-18T16:54:07.389" v="1135" actId="13244"/>
          <ac:spMkLst>
            <pc:docMk/>
            <pc:sldMk cId="545605060" sldId="4253"/>
            <ac:spMk id="3" creationId="{13972BFC-E3E9-4954-B1EB-9C93003050B8}"/>
          </ac:spMkLst>
        </pc:spChg>
      </pc:sldChg>
      <pc:sldChg chg="modSp mod">
        <pc:chgData name="Patrick David" userId="daa19269-4890-4d57-b830-4465cdaf32ca" providerId="ADAL" clId="{FEF3CA71-6AFA-4263-95DA-D442C75BDC49}" dt="2020-09-18T16:54:12.404" v="1136" actId="13244"/>
        <pc:sldMkLst>
          <pc:docMk/>
          <pc:sldMk cId="1325193974" sldId="4254"/>
        </pc:sldMkLst>
        <pc:spChg chg="mod">
          <ac:chgData name="Patrick David" userId="daa19269-4890-4d57-b830-4465cdaf32ca" providerId="ADAL" clId="{FEF3CA71-6AFA-4263-95DA-D442C75BDC49}" dt="2020-09-18T15:14:35.155" v="81" actId="12"/>
          <ac:spMkLst>
            <pc:docMk/>
            <pc:sldMk cId="1325193974" sldId="4254"/>
            <ac:spMk id="2" creationId="{AAE199CB-6F74-447A-B376-123B9106ECFC}"/>
          </ac:spMkLst>
        </pc:spChg>
        <pc:spChg chg="mod">
          <ac:chgData name="Patrick David" userId="daa19269-4890-4d57-b830-4465cdaf32ca" providerId="ADAL" clId="{FEF3CA71-6AFA-4263-95DA-D442C75BDC49}" dt="2020-09-18T16:54:12.404" v="1136" actId="13244"/>
          <ac:spMkLst>
            <pc:docMk/>
            <pc:sldMk cId="1325193974" sldId="4254"/>
            <ac:spMk id="3" creationId="{202DADC1-3D35-4BCD-98CD-A0B85151E4F7}"/>
          </ac:spMkLst>
        </pc:spChg>
      </pc:sldChg>
      <pc:sldChg chg="modSp mod">
        <pc:chgData name="Patrick David" userId="daa19269-4890-4d57-b830-4465cdaf32ca" providerId="ADAL" clId="{FEF3CA71-6AFA-4263-95DA-D442C75BDC49}" dt="2020-09-18T16:54:17.332" v="1137" actId="13244"/>
        <pc:sldMkLst>
          <pc:docMk/>
          <pc:sldMk cId="157139696" sldId="4255"/>
        </pc:sldMkLst>
        <pc:spChg chg="mod">
          <ac:chgData name="Patrick David" userId="daa19269-4890-4d57-b830-4465cdaf32ca" providerId="ADAL" clId="{FEF3CA71-6AFA-4263-95DA-D442C75BDC49}" dt="2020-09-18T15:14:44.330" v="82" actId="255"/>
          <ac:spMkLst>
            <pc:docMk/>
            <pc:sldMk cId="157139696" sldId="4255"/>
            <ac:spMk id="2" creationId="{6C5F3F77-0ACC-43D6-8BAC-CEAD9BD36D55}"/>
          </ac:spMkLst>
        </pc:spChg>
        <pc:spChg chg="mod">
          <ac:chgData name="Patrick David" userId="daa19269-4890-4d57-b830-4465cdaf32ca" providerId="ADAL" clId="{FEF3CA71-6AFA-4263-95DA-D442C75BDC49}" dt="2020-09-18T16:54:17.332" v="1137" actId="13244"/>
          <ac:spMkLst>
            <pc:docMk/>
            <pc:sldMk cId="157139696" sldId="4255"/>
            <ac:spMk id="3" creationId="{EF92CC7F-668B-4DC8-9C07-5A7289E2459B}"/>
          </ac:spMkLst>
        </pc:spChg>
      </pc:sldChg>
      <pc:sldChg chg="modSp mod">
        <pc:chgData name="Patrick David" userId="daa19269-4890-4d57-b830-4465cdaf32ca" providerId="ADAL" clId="{FEF3CA71-6AFA-4263-95DA-D442C75BDC49}" dt="2020-09-18T16:54:24.447" v="1138" actId="13244"/>
        <pc:sldMkLst>
          <pc:docMk/>
          <pc:sldMk cId="1028670211" sldId="4256"/>
        </pc:sldMkLst>
        <pc:spChg chg="mod">
          <ac:chgData name="Patrick David" userId="daa19269-4890-4d57-b830-4465cdaf32ca" providerId="ADAL" clId="{FEF3CA71-6AFA-4263-95DA-D442C75BDC49}" dt="2020-09-18T15:14:50.365" v="83" actId="255"/>
          <ac:spMkLst>
            <pc:docMk/>
            <pc:sldMk cId="1028670211" sldId="4256"/>
            <ac:spMk id="2" creationId="{6480C4DF-665B-47B3-ABCB-DA7C65A549F0}"/>
          </ac:spMkLst>
        </pc:spChg>
        <pc:spChg chg="mod">
          <ac:chgData name="Patrick David" userId="daa19269-4890-4d57-b830-4465cdaf32ca" providerId="ADAL" clId="{FEF3CA71-6AFA-4263-95DA-D442C75BDC49}" dt="2020-09-18T16:54:24.447" v="1138" actId="13244"/>
          <ac:spMkLst>
            <pc:docMk/>
            <pc:sldMk cId="1028670211" sldId="4256"/>
            <ac:spMk id="3" creationId="{2A68E27E-498A-4027-AB1C-FF90FB90D475}"/>
          </ac:spMkLst>
        </pc:spChg>
      </pc:sldChg>
      <pc:sldChg chg="modSp mod">
        <pc:chgData name="Patrick David" userId="daa19269-4890-4d57-b830-4465cdaf32ca" providerId="ADAL" clId="{FEF3CA71-6AFA-4263-95DA-D442C75BDC49}" dt="2020-09-18T16:54:29.710" v="1139" actId="13244"/>
        <pc:sldMkLst>
          <pc:docMk/>
          <pc:sldMk cId="2029393854" sldId="4257"/>
        </pc:sldMkLst>
        <pc:spChg chg="mod">
          <ac:chgData name="Patrick David" userId="daa19269-4890-4d57-b830-4465cdaf32ca" providerId="ADAL" clId="{FEF3CA71-6AFA-4263-95DA-D442C75BDC49}" dt="2020-09-18T15:14:55.165" v="84" actId="255"/>
          <ac:spMkLst>
            <pc:docMk/>
            <pc:sldMk cId="2029393854" sldId="4257"/>
            <ac:spMk id="2" creationId="{FC6DE445-92B1-487A-A889-C91C4372C477}"/>
          </ac:spMkLst>
        </pc:spChg>
        <pc:spChg chg="mod">
          <ac:chgData name="Patrick David" userId="daa19269-4890-4d57-b830-4465cdaf32ca" providerId="ADAL" clId="{FEF3CA71-6AFA-4263-95DA-D442C75BDC49}" dt="2020-09-18T16:54:29.710" v="1139" actId="13244"/>
          <ac:spMkLst>
            <pc:docMk/>
            <pc:sldMk cId="2029393854" sldId="4257"/>
            <ac:spMk id="3" creationId="{7F9ADC8A-FFE6-4E9F-A985-621E4DC5C626}"/>
          </ac:spMkLst>
        </pc:spChg>
      </pc:sldChg>
      <pc:sldChg chg="modSp mod">
        <pc:chgData name="Patrick David" userId="daa19269-4890-4d57-b830-4465cdaf32ca" providerId="ADAL" clId="{FEF3CA71-6AFA-4263-95DA-D442C75BDC49}" dt="2020-09-18T16:54:41.628" v="1141" actId="13244"/>
        <pc:sldMkLst>
          <pc:docMk/>
          <pc:sldMk cId="394196788" sldId="4258"/>
        </pc:sldMkLst>
        <pc:spChg chg="mod">
          <ac:chgData name="Patrick David" userId="daa19269-4890-4d57-b830-4465cdaf32ca" providerId="ADAL" clId="{FEF3CA71-6AFA-4263-95DA-D442C75BDC49}" dt="2020-09-18T15:15:01.829" v="85" actId="255"/>
          <ac:spMkLst>
            <pc:docMk/>
            <pc:sldMk cId="394196788" sldId="4258"/>
            <ac:spMk id="2" creationId="{E0B2D241-CA50-4385-9497-CF537C07BCCF}"/>
          </ac:spMkLst>
        </pc:spChg>
        <pc:spChg chg="mod">
          <ac:chgData name="Patrick David" userId="daa19269-4890-4d57-b830-4465cdaf32ca" providerId="ADAL" clId="{FEF3CA71-6AFA-4263-95DA-D442C75BDC49}" dt="2020-09-18T16:54:41.628" v="1141" actId="13244"/>
          <ac:spMkLst>
            <pc:docMk/>
            <pc:sldMk cId="394196788" sldId="4258"/>
            <ac:spMk id="3" creationId="{1C2F0ADB-721D-44BF-A60C-7136946A68BC}"/>
          </ac:spMkLst>
        </pc:spChg>
      </pc:sldChg>
      <pc:sldChg chg="modSp mod">
        <pc:chgData name="Patrick David" userId="daa19269-4890-4d57-b830-4465cdaf32ca" providerId="ADAL" clId="{FEF3CA71-6AFA-4263-95DA-D442C75BDC49}" dt="2020-09-18T16:54:35.083" v="1140" actId="13244"/>
        <pc:sldMkLst>
          <pc:docMk/>
          <pc:sldMk cId="2178039297" sldId="4259"/>
        </pc:sldMkLst>
        <pc:spChg chg="mod">
          <ac:chgData name="Patrick David" userId="daa19269-4890-4d57-b830-4465cdaf32ca" providerId="ADAL" clId="{FEF3CA71-6AFA-4263-95DA-D442C75BDC49}" dt="2020-09-18T15:15:07.693" v="86" actId="255"/>
          <ac:spMkLst>
            <pc:docMk/>
            <pc:sldMk cId="2178039297" sldId="4259"/>
            <ac:spMk id="2" creationId="{86AC1366-8BB5-49BE-B811-F2E1A0573A5E}"/>
          </ac:spMkLst>
        </pc:spChg>
        <pc:spChg chg="mod">
          <ac:chgData name="Patrick David" userId="daa19269-4890-4d57-b830-4465cdaf32ca" providerId="ADAL" clId="{FEF3CA71-6AFA-4263-95DA-D442C75BDC49}" dt="2020-09-18T16:54:35.083" v="1140" actId="13244"/>
          <ac:spMkLst>
            <pc:docMk/>
            <pc:sldMk cId="2178039297" sldId="4259"/>
            <ac:spMk id="3" creationId="{217A2260-778A-4672-B859-892F930DD931}"/>
          </ac:spMkLst>
        </pc:spChg>
      </pc:sldChg>
      <pc:sldChg chg="modSp mod">
        <pc:chgData name="Patrick David" userId="daa19269-4890-4d57-b830-4465cdaf32ca" providerId="ADAL" clId="{FEF3CA71-6AFA-4263-95DA-D442C75BDC49}" dt="2020-09-18T16:54:46.400" v="1142" actId="13244"/>
        <pc:sldMkLst>
          <pc:docMk/>
          <pc:sldMk cId="57990270" sldId="4260"/>
        </pc:sldMkLst>
        <pc:spChg chg="mod">
          <ac:chgData name="Patrick David" userId="daa19269-4890-4d57-b830-4465cdaf32ca" providerId="ADAL" clId="{FEF3CA71-6AFA-4263-95DA-D442C75BDC49}" dt="2020-09-18T15:15:12.398" v="87" actId="255"/>
          <ac:spMkLst>
            <pc:docMk/>
            <pc:sldMk cId="57990270" sldId="4260"/>
            <ac:spMk id="2" creationId="{7FA1C8A4-7212-40F1-8CC1-BBF8C92CFC5B}"/>
          </ac:spMkLst>
        </pc:spChg>
        <pc:spChg chg="mod">
          <ac:chgData name="Patrick David" userId="daa19269-4890-4d57-b830-4465cdaf32ca" providerId="ADAL" clId="{FEF3CA71-6AFA-4263-95DA-D442C75BDC49}" dt="2020-09-18T16:54:46.400" v="1142" actId="13244"/>
          <ac:spMkLst>
            <pc:docMk/>
            <pc:sldMk cId="57990270" sldId="4260"/>
            <ac:spMk id="3" creationId="{C0020F89-4E16-4944-A2DE-78F6C15C49A6}"/>
          </ac:spMkLst>
        </pc:spChg>
      </pc:sldChg>
      <pc:sldChg chg="modSp mod">
        <pc:chgData name="Patrick David" userId="daa19269-4890-4d57-b830-4465cdaf32ca" providerId="ADAL" clId="{FEF3CA71-6AFA-4263-95DA-D442C75BDC49}" dt="2020-09-18T16:54:51.442" v="1143" actId="13244"/>
        <pc:sldMkLst>
          <pc:docMk/>
          <pc:sldMk cId="255946755" sldId="4261"/>
        </pc:sldMkLst>
        <pc:spChg chg="mod">
          <ac:chgData name="Patrick David" userId="daa19269-4890-4d57-b830-4465cdaf32ca" providerId="ADAL" clId="{FEF3CA71-6AFA-4263-95DA-D442C75BDC49}" dt="2020-09-18T15:15:17.076" v="88" actId="255"/>
          <ac:spMkLst>
            <pc:docMk/>
            <pc:sldMk cId="255946755" sldId="4261"/>
            <ac:spMk id="2" creationId="{D79C0916-9C9E-4809-BE4B-F082894B1485}"/>
          </ac:spMkLst>
        </pc:spChg>
        <pc:spChg chg="mod">
          <ac:chgData name="Patrick David" userId="daa19269-4890-4d57-b830-4465cdaf32ca" providerId="ADAL" clId="{FEF3CA71-6AFA-4263-95DA-D442C75BDC49}" dt="2020-09-18T16:54:51.442" v="1143" actId="13244"/>
          <ac:spMkLst>
            <pc:docMk/>
            <pc:sldMk cId="255946755" sldId="4261"/>
            <ac:spMk id="3" creationId="{6CCF95F6-A8CE-4652-B873-F55C81407622}"/>
          </ac:spMkLst>
        </pc:spChg>
      </pc:sldChg>
      <pc:sldChg chg="modSp mod">
        <pc:chgData name="Patrick David" userId="daa19269-4890-4d57-b830-4465cdaf32ca" providerId="ADAL" clId="{FEF3CA71-6AFA-4263-95DA-D442C75BDC49}" dt="2020-09-18T16:55:00.192" v="1144" actId="13244"/>
        <pc:sldMkLst>
          <pc:docMk/>
          <pc:sldMk cId="3083200512" sldId="4262"/>
        </pc:sldMkLst>
        <pc:spChg chg="mod">
          <ac:chgData name="Patrick David" userId="daa19269-4890-4d57-b830-4465cdaf32ca" providerId="ADAL" clId="{FEF3CA71-6AFA-4263-95DA-D442C75BDC49}" dt="2020-09-18T15:15:22.009" v="89" actId="255"/>
          <ac:spMkLst>
            <pc:docMk/>
            <pc:sldMk cId="3083200512" sldId="4262"/>
            <ac:spMk id="2" creationId="{2EB17593-3A07-4BB0-A10A-DF9D66AFBD8E}"/>
          </ac:spMkLst>
        </pc:spChg>
        <pc:spChg chg="mod">
          <ac:chgData name="Patrick David" userId="daa19269-4890-4d57-b830-4465cdaf32ca" providerId="ADAL" clId="{FEF3CA71-6AFA-4263-95DA-D442C75BDC49}" dt="2020-09-18T16:55:00.192" v="1144" actId="13244"/>
          <ac:spMkLst>
            <pc:docMk/>
            <pc:sldMk cId="3083200512" sldId="4262"/>
            <ac:spMk id="3" creationId="{89283F0C-88CE-4504-A378-A15304D4205F}"/>
          </ac:spMkLst>
        </pc:spChg>
      </pc:sldChg>
      <pc:sldChg chg="modSp mod">
        <pc:chgData name="Patrick David" userId="daa19269-4890-4d57-b830-4465cdaf32ca" providerId="ADAL" clId="{FEF3CA71-6AFA-4263-95DA-D442C75BDC49}" dt="2020-09-18T16:55:06.111" v="1145" actId="13244"/>
        <pc:sldMkLst>
          <pc:docMk/>
          <pc:sldMk cId="1947896361" sldId="4263"/>
        </pc:sldMkLst>
        <pc:spChg chg="mod">
          <ac:chgData name="Patrick David" userId="daa19269-4890-4d57-b830-4465cdaf32ca" providerId="ADAL" clId="{FEF3CA71-6AFA-4263-95DA-D442C75BDC49}" dt="2020-09-18T15:15:26.801" v="90" actId="255"/>
          <ac:spMkLst>
            <pc:docMk/>
            <pc:sldMk cId="1947896361" sldId="4263"/>
            <ac:spMk id="2" creationId="{F58D4B86-2D25-45DE-9B4C-C03E7ED9343F}"/>
          </ac:spMkLst>
        </pc:spChg>
        <pc:spChg chg="mod">
          <ac:chgData name="Patrick David" userId="daa19269-4890-4d57-b830-4465cdaf32ca" providerId="ADAL" clId="{FEF3CA71-6AFA-4263-95DA-D442C75BDC49}" dt="2020-09-18T16:55:06.111" v="1145" actId="13244"/>
          <ac:spMkLst>
            <pc:docMk/>
            <pc:sldMk cId="1947896361" sldId="4263"/>
            <ac:spMk id="3" creationId="{C085AF67-28E6-4080-A287-EE25108E27E9}"/>
          </ac:spMkLst>
        </pc:spChg>
      </pc:sldChg>
      <pc:sldChg chg="modSp mod">
        <pc:chgData name="Patrick David" userId="daa19269-4890-4d57-b830-4465cdaf32ca" providerId="ADAL" clId="{FEF3CA71-6AFA-4263-95DA-D442C75BDC49}" dt="2020-09-18T16:55:19.651" v="1147" actId="13244"/>
        <pc:sldMkLst>
          <pc:docMk/>
          <pc:sldMk cId="2303936330" sldId="4264"/>
        </pc:sldMkLst>
        <pc:spChg chg="mod">
          <ac:chgData name="Patrick David" userId="daa19269-4890-4d57-b830-4465cdaf32ca" providerId="ADAL" clId="{FEF3CA71-6AFA-4263-95DA-D442C75BDC49}" dt="2020-09-18T15:15:32.434" v="91" actId="255"/>
          <ac:spMkLst>
            <pc:docMk/>
            <pc:sldMk cId="2303936330" sldId="4264"/>
            <ac:spMk id="2" creationId="{0D1C0072-F361-4565-9137-9A60F33B5D60}"/>
          </ac:spMkLst>
        </pc:spChg>
        <pc:spChg chg="mod">
          <ac:chgData name="Patrick David" userId="daa19269-4890-4d57-b830-4465cdaf32ca" providerId="ADAL" clId="{FEF3CA71-6AFA-4263-95DA-D442C75BDC49}" dt="2020-09-18T16:55:19.651" v="1147" actId="13244"/>
          <ac:spMkLst>
            <pc:docMk/>
            <pc:sldMk cId="2303936330" sldId="4264"/>
            <ac:spMk id="3" creationId="{BE9105A3-4C04-4D79-A42A-8D61B61874A0}"/>
          </ac:spMkLst>
        </pc:spChg>
      </pc:sldChg>
      <pc:sldChg chg="modSp mod">
        <pc:chgData name="Patrick David" userId="daa19269-4890-4d57-b830-4465cdaf32ca" providerId="ADAL" clId="{FEF3CA71-6AFA-4263-95DA-D442C75BDC49}" dt="2020-09-18T16:55:14.432" v="1146" actId="13244"/>
        <pc:sldMkLst>
          <pc:docMk/>
          <pc:sldMk cId="3247394631" sldId="4265"/>
        </pc:sldMkLst>
        <pc:spChg chg="mod">
          <ac:chgData name="Patrick David" userId="daa19269-4890-4d57-b830-4465cdaf32ca" providerId="ADAL" clId="{FEF3CA71-6AFA-4263-95DA-D442C75BDC49}" dt="2020-09-18T15:15:37.313" v="92" actId="255"/>
          <ac:spMkLst>
            <pc:docMk/>
            <pc:sldMk cId="3247394631" sldId="4265"/>
            <ac:spMk id="2" creationId="{F4BFE6D0-3D1D-4F0C-95B8-C350AA681C39}"/>
          </ac:spMkLst>
        </pc:spChg>
        <pc:spChg chg="mod">
          <ac:chgData name="Patrick David" userId="daa19269-4890-4d57-b830-4465cdaf32ca" providerId="ADAL" clId="{FEF3CA71-6AFA-4263-95DA-D442C75BDC49}" dt="2020-09-18T16:55:14.432" v="1146" actId="13244"/>
          <ac:spMkLst>
            <pc:docMk/>
            <pc:sldMk cId="3247394631" sldId="4265"/>
            <ac:spMk id="3" creationId="{37B773FF-E849-4F53-8037-88106AFB21E0}"/>
          </ac:spMkLst>
        </pc:spChg>
      </pc:sldChg>
      <pc:sldChg chg="modSp mod">
        <pc:chgData name="Patrick David" userId="daa19269-4890-4d57-b830-4465cdaf32ca" providerId="ADAL" clId="{FEF3CA71-6AFA-4263-95DA-D442C75BDC49}" dt="2020-09-18T16:55:29.709" v="1148" actId="13244"/>
        <pc:sldMkLst>
          <pc:docMk/>
          <pc:sldMk cId="2445153315" sldId="4266"/>
        </pc:sldMkLst>
        <pc:spChg chg="mod">
          <ac:chgData name="Patrick David" userId="daa19269-4890-4d57-b830-4465cdaf32ca" providerId="ADAL" clId="{FEF3CA71-6AFA-4263-95DA-D442C75BDC49}" dt="2020-09-18T15:15:42.456" v="93" actId="255"/>
          <ac:spMkLst>
            <pc:docMk/>
            <pc:sldMk cId="2445153315" sldId="4266"/>
            <ac:spMk id="2" creationId="{4CBC301A-64EB-4047-A4E1-B74A937955E0}"/>
          </ac:spMkLst>
        </pc:spChg>
        <pc:spChg chg="mod">
          <ac:chgData name="Patrick David" userId="daa19269-4890-4d57-b830-4465cdaf32ca" providerId="ADAL" clId="{FEF3CA71-6AFA-4263-95DA-D442C75BDC49}" dt="2020-09-18T16:55:29.709" v="1148" actId="13244"/>
          <ac:spMkLst>
            <pc:docMk/>
            <pc:sldMk cId="2445153315" sldId="4266"/>
            <ac:spMk id="3" creationId="{56C3A1BA-6738-4828-A52B-F0B37C402EAE}"/>
          </ac:spMkLst>
        </pc:spChg>
      </pc:sldChg>
      <pc:sldChg chg="modSp mod">
        <pc:chgData name="Patrick David" userId="daa19269-4890-4d57-b830-4465cdaf32ca" providerId="ADAL" clId="{FEF3CA71-6AFA-4263-95DA-D442C75BDC49}" dt="2020-09-18T16:55:34.183" v="1149" actId="13244"/>
        <pc:sldMkLst>
          <pc:docMk/>
          <pc:sldMk cId="1017255376" sldId="4267"/>
        </pc:sldMkLst>
        <pc:spChg chg="mod">
          <ac:chgData name="Patrick David" userId="daa19269-4890-4d57-b830-4465cdaf32ca" providerId="ADAL" clId="{FEF3CA71-6AFA-4263-95DA-D442C75BDC49}" dt="2020-09-18T15:15:47.898" v="94" actId="255"/>
          <ac:spMkLst>
            <pc:docMk/>
            <pc:sldMk cId="1017255376" sldId="4267"/>
            <ac:spMk id="2" creationId="{E8189D50-E12E-479A-BC43-CA31D50B290F}"/>
          </ac:spMkLst>
        </pc:spChg>
        <pc:spChg chg="mod">
          <ac:chgData name="Patrick David" userId="daa19269-4890-4d57-b830-4465cdaf32ca" providerId="ADAL" clId="{FEF3CA71-6AFA-4263-95DA-D442C75BDC49}" dt="2020-09-18T16:55:34.183" v="1149" actId="13244"/>
          <ac:spMkLst>
            <pc:docMk/>
            <pc:sldMk cId="1017255376" sldId="4267"/>
            <ac:spMk id="3" creationId="{73F167C9-1FE8-4FD5-898D-7DA69ABE22CB}"/>
          </ac:spMkLst>
        </pc:spChg>
      </pc:sldChg>
      <pc:sldChg chg="modSp mod">
        <pc:chgData name="Patrick David" userId="daa19269-4890-4d57-b830-4465cdaf32ca" providerId="ADAL" clId="{FEF3CA71-6AFA-4263-95DA-D442C75BDC49}" dt="2020-09-18T16:55:40.732" v="1150" actId="13244"/>
        <pc:sldMkLst>
          <pc:docMk/>
          <pc:sldMk cId="2666767343" sldId="4268"/>
        </pc:sldMkLst>
        <pc:spChg chg="mod">
          <ac:chgData name="Patrick David" userId="daa19269-4890-4d57-b830-4465cdaf32ca" providerId="ADAL" clId="{FEF3CA71-6AFA-4263-95DA-D442C75BDC49}" dt="2020-09-18T15:15:52.886" v="95" actId="255"/>
          <ac:spMkLst>
            <pc:docMk/>
            <pc:sldMk cId="2666767343" sldId="4268"/>
            <ac:spMk id="2" creationId="{76AA55D8-B38E-4437-A21E-16A819BE628A}"/>
          </ac:spMkLst>
        </pc:spChg>
        <pc:spChg chg="mod">
          <ac:chgData name="Patrick David" userId="daa19269-4890-4d57-b830-4465cdaf32ca" providerId="ADAL" clId="{FEF3CA71-6AFA-4263-95DA-D442C75BDC49}" dt="2020-09-18T16:55:40.732" v="1150" actId="13244"/>
          <ac:spMkLst>
            <pc:docMk/>
            <pc:sldMk cId="2666767343" sldId="4268"/>
            <ac:spMk id="3" creationId="{F7A10653-0C3D-47F5-9E7C-A6024BA58D4A}"/>
          </ac:spMkLst>
        </pc:spChg>
      </pc:sldChg>
      <pc:sldChg chg="modSp mod">
        <pc:chgData name="Patrick David" userId="daa19269-4890-4d57-b830-4465cdaf32ca" providerId="ADAL" clId="{FEF3CA71-6AFA-4263-95DA-D442C75BDC49}" dt="2020-09-18T16:55:48.765" v="1151" actId="13244"/>
        <pc:sldMkLst>
          <pc:docMk/>
          <pc:sldMk cId="1799752939" sldId="4269"/>
        </pc:sldMkLst>
        <pc:spChg chg="mod">
          <ac:chgData name="Patrick David" userId="daa19269-4890-4d57-b830-4465cdaf32ca" providerId="ADAL" clId="{FEF3CA71-6AFA-4263-95DA-D442C75BDC49}" dt="2020-09-18T15:15:58.029" v="96" actId="255"/>
          <ac:spMkLst>
            <pc:docMk/>
            <pc:sldMk cId="1799752939" sldId="4269"/>
            <ac:spMk id="2" creationId="{F2298F6C-BB87-4D02-AAC7-AB35519D6B70}"/>
          </ac:spMkLst>
        </pc:spChg>
        <pc:spChg chg="mod">
          <ac:chgData name="Patrick David" userId="daa19269-4890-4d57-b830-4465cdaf32ca" providerId="ADAL" clId="{FEF3CA71-6AFA-4263-95DA-D442C75BDC49}" dt="2020-09-18T16:55:48.765" v="1151" actId="13244"/>
          <ac:spMkLst>
            <pc:docMk/>
            <pc:sldMk cId="1799752939" sldId="4269"/>
            <ac:spMk id="3" creationId="{19C8985E-C270-4453-95AF-3F919C899AB6}"/>
          </ac:spMkLst>
        </pc:spChg>
      </pc:sldChg>
      <pc:sldChg chg="modSp mod">
        <pc:chgData name="Patrick David" userId="daa19269-4890-4d57-b830-4465cdaf32ca" providerId="ADAL" clId="{FEF3CA71-6AFA-4263-95DA-D442C75BDC49}" dt="2020-09-18T16:55:56.817" v="1152" actId="13244"/>
        <pc:sldMkLst>
          <pc:docMk/>
          <pc:sldMk cId="3888533861" sldId="4270"/>
        </pc:sldMkLst>
        <pc:spChg chg="mod">
          <ac:chgData name="Patrick David" userId="daa19269-4890-4d57-b830-4465cdaf32ca" providerId="ADAL" clId="{FEF3CA71-6AFA-4263-95DA-D442C75BDC49}" dt="2020-09-18T15:16:03.669" v="97" actId="255"/>
          <ac:spMkLst>
            <pc:docMk/>
            <pc:sldMk cId="3888533861" sldId="4270"/>
            <ac:spMk id="2" creationId="{85FE8811-DFC7-4C2F-A073-CDCDA3F01A2A}"/>
          </ac:spMkLst>
        </pc:spChg>
        <pc:spChg chg="mod">
          <ac:chgData name="Patrick David" userId="daa19269-4890-4d57-b830-4465cdaf32ca" providerId="ADAL" clId="{FEF3CA71-6AFA-4263-95DA-D442C75BDC49}" dt="2020-09-18T16:55:56.817" v="1152" actId="13244"/>
          <ac:spMkLst>
            <pc:docMk/>
            <pc:sldMk cId="3888533861" sldId="4270"/>
            <ac:spMk id="3" creationId="{1DEE8DE5-D137-4E5F-A275-B91D10B11C4B}"/>
          </ac:spMkLst>
        </pc:spChg>
      </pc:sldChg>
      <pc:sldChg chg="modSp mod">
        <pc:chgData name="Patrick David" userId="daa19269-4890-4d57-b830-4465cdaf32ca" providerId="ADAL" clId="{FEF3CA71-6AFA-4263-95DA-D442C75BDC49}" dt="2020-09-18T16:56:04.628" v="1153" actId="13244"/>
        <pc:sldMkLst>
          <pc:docMk/>
          <pc:sldMk cId="2932360628" sldId="4271"/>
        </pc:sldMkLst>
        <pc:spChg chg="mod">
          <ac:chgData name="Patrick David" userId="daa19269-4890-4d57-b830-4465cdaf32ca" providerId="ADAL" clId="{FEF3CA71-6AFA-4263-95DA-D442C75BDC49}" dt="2020-09-18T15:16:08.509" v="98" actId="255"/>
          <ac:spMkLst>
            <pc:docMk/>
            <pc:sldMk cId="2932360628" sldId="4271"/>
            <ac:spMk id="2" creationId="{65AB339F-C1CE-4C12-9082-F30D6F981694}"/>
          </ac:spMkLst>
        </pc:spChg>
        <pc:spChg chg="mod">
          <ac:chgData name="Patrick David" userId="daa19269-4890-4d57-b830-4465cdaf32ca" providerId="ADAL" clId="{FEF3CA71-6AFA-4263-95DA-D442C75BDC49}" dt="2020-09-18T16:56:04.628" v="1153" actId="13244"/>
          <ac:spMkLst>
            <pc:docMk/>
            <pc:sldMk cId="2932360628" sldId="4271"/>
            <ac:spMk id="3" creationId="{2CB7D66E-655D-41F3-9C7A-A60E4586E44F}"/>
          </ac:spMkLst>
        </pc:spChg>
      </pc:sldChg>
      <pc:sldChg chg="modSp mod">
        <pc:chgData name="Patrick David" userId="daa19269-4890-4d57-b830-4465cdaf32ca" providerId="ADAL" clId="{FEF3CA71-6AFA-4263-95DA-D442C75BDC49}" dt="2020-09-18T16:56:11.601" v="1154" actId="13244"/>
        <pc:sldMkLst>
          <pc:docMk/>
          <pc:sldMk cId="2852308909" sldId="4272"/>
        </pc:sldMkLst>
        <pc:spChg chg="mod">
          <ac:chgData name="Patrick David" userId="daa19269-4890-4d57-b830-4465cdaf32ca" providerId="ADAL" clId="{FEF3CA71-6AFA-4263-95DA-D442C75BDC49}" dt="2020-09-18T15:16:14.393" v="99" actId="255"/>
          <ac:spMkLst>
            <pc:docMk/>
            <pc:sldMk cId="2852308909" sldId="4272"/>
            <ac:spMk id="2" creationId="{A7FAB319-0C6B-4406-8BDE-7D649385768E}"/>
          </ac:spMkLst>
        </pc:spChg>
        <pc:spChg chg="mod">
          <ac:chgData name="Patrick David" userId="daa19269-4890-4d57-b830-4465cdaf32ca" providerId="ADAL" clId="{FEF3CA71-6AFA-4263-95DA-D442C75BDC49}" dt="2020-09-18T16:56:11.601" v="1154" actId="13244"/>
          <ac:spMkLst>
            <pc:docMk/>
            <pc:sldMk cId="2852308909" sldId="4272"/>
            <ac:spMk id="3" creationId="{26EE99D7-B570-4BBF-A929-DF36C77180E0}"/>
          </ac:spMkLst>
        </pc:spChg>
      </pc:sldChg>
      <pc:sldChg chg="modSp mod">
        <pc:chgData name="Patrick David" userId="daa19269-4890-4d57-b830-4465cdaf32ca" providerId="ADAL" clId="{FEF3CA71-6AFA-4263-95DA-D442C75BDC49}" dt="2020-09-18T16:56:25.326" v="1155" actId="13244"/>
        <pc:sldMkLst>
          <pc:docMk/>
          <pc:sldMk cId="2577394257" sldId="4273"/>
        </pc:sldMkLst>
        <pc:spChg chg="mod">
          <ac:chgData name="Patrick David" userId="daa19269-4890-4d57-b830-4465cdaf32ca" providerId="ADAL" clId="{FEF3CA71-6AFA-4263-95DA-D442C75BDC49}" dt="2020-09-18T15:16:20.081" v="100" actId="255"/>
          <ac:spMkLst>
            <pc:docMk/>
            <pc:sldMk cId="2577394257" sldId="4273"/>
            <ac:spMk id="2" creationId="{868A471B-3B08-4868-A66B-5B4BEB6278E8}"/>
          </ac:spMkLst>
        </pc:spChg>
        <pc:spChg chg="mod">
          <ac:chgData name="Patrick David" userId="daa19269-4890-4d57-b830-4465cdaf32ca" providerId="ADAL" clId="{FEF3CA71-6AFA-4263-95DA-D442C75BDC49}" dt="2020-09-18T16:56:25.326" v="1155" actId="13244"/>
          <ac:spMkLst>
            <pc:docMk/>
            <pc:sldMk cId="2577394257" sldId="4273"/>
            <ac:spMk id="3" creationId="{5296102B-4571-4825-8937-123CB485E12E}"/>
          </ac:spMkLst>
        </pc:spChg>
      </pc:sldChg>
      <pc:sldChg chg="modSp add">
        <pc:chgData name="Patrick David" userId="daa19269-4890-4d57-b830-4465cdaf32ca" providerId="ADAL" clId="{FEF3CA71-6AFA-4263-95DA-D442C75BDC49}" dt="2020-09-18T16:52:38.337" v="1124" actId="13244"/>
        <pc:sldMkLst>
          <pc:docMk/>
          <pc:sldMk cId="228132321" sldId="4274"/>
        </pc:sldMkLst>
        <pc:spChg chg="mod">
          <ac:chgData name="Patrick David" userId="daa19269-4890-4d57-b830-4465cdaf32ca" providerId="ADAL" clId="{FEF3CA71-6AFA-4263-95DA-D442C75BDC49}" dt="2020-09-18T16:52:38.337" v="1124" actId="13244"/>
          <ac:spMkLst>
            <pc:docMk/>
            <pc:sldMk cId="228132321" sldId="4274"/>
            <ac:spMk id="3" creationId="{D87FB355-0E47-4FE7-8196-8DC923C09777}"/>
          </ac:spMkLst>
        </pc:spChg>
      </pc:sldChg>
      <pc:sldChg chg="modSp add mod">
        <pc:chgData name="Patrick David" userId="daa19269-4890-4d57-b830-4465cdaf32ca" providerId="ADAL" clId="{FEF3CA71-6AFA-4263-95DA-D442C75BDC49}" dt="2020-09-18T16:52:28.056" v="1123" actId="13244"/>
        <pc:sldMkLst>
          <pc:docMk/>
          <pc:sldMk cId="3539523092" sldId="4275"/>
        </pc:sldMkLst>
        <pc:spChg chg="mod">
          <ac:chgData name="Patrick David" userId="daa19269-4890-4d57-b830-4465cdaf32ca" providerId="ADAL" clId="{FEF3CA71-6AFA-4263-95DA-D442C75BDC49}" dt="2020-09-18T16:39:20.966" v="1021" actId="14100"/>
          <ac:spMkLst>
            <pc:docMk/>
            <pc:sldMk cId="3539523092" sldId="4275"/>
            <ac:spMk id="2" creationId="{F8E3C3B3-976E-4C2C-9D31-E7940CA3F154}"/>
          </ac:spMkLst>
        </pc:spChg>
        <pc:spChg chg="mod">
          <ac:chgData name="Patrick David" userId="daa19269-4890-4d57-b830-4465cdaf32ca" providerId="ADAL" clId="{FEF3CA71-6AFA-4263-95DA-D442C75BDC49}" dt="2020-09-18T16:52:28.056" v="1123" actId="13244"/>
          <ac:spMkLst>
            <pc:docMk/>
            <pc:sldMk cId="3539523092" sldId="4275"/>
            <ac:spMk id="3" creationId="{D87FB355-0E47-4FE7-8196-8DC923C0977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057F29-3BE5-4C0E-B2B7-69C4EA4A2A3F}"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ECF76AB4-DA07-4D7B-B64C-26FE39D1C176}">
      <dgm:prSet/>
      <dgm:spPr/>
      <dgm:t>
        <a:bodyPr/>
        <a:lstStyle/>
        <a:p>
          <a:r>
            <a:rPr lang="en-US" baseline="0" dirty="0"/>
            <a:t>In this guide, you will learn: </a:t>
          </a:r>
          <a:endParaRPr lang="en-US" dirty="0"/>
        </a:p>
      </dgm:t>
    </dgm:pt>
    <dgm:pt modelId="{035A1181-D32C-497E-9855-92F1ACADE283}" type="parTrans" cxnId="{F89A5CBF-CD2D-44AA-B366-01F8056E5949}">
      <dgm:prSet/>
      <dgm:spPr/>
      <dgm:t>
        <a:bodyPr/>
        <a:lstStyle/>
        <a:p>
          <a:endParaRPr lang="en-US"/>
        </a:p>
      </dgm:t>
    </dgm:pt>
    <dgm:pt modelId="{98C3D505-A03E-41B4-B3EC-3869D732B393}" type="sibTrans" cxnId="{F89A5CBF-CD2D-44AA-B366-01F8056E5949}">
      <dgm:prSet/>
      <dgm:spPr/>
      <dgm:t>
        <a:bodyPr/>
        <a:lstStyle/>
        <a:p>
          <a:endParaRPr lang="en-US"/>
        </a:p>
      </dgm:t>
    </dgm:pt>
    <dgm:pt modelId="{1F93EC45-E26D-4653-94E1-39A59338438B}">
      <dgm:prSet custT="1"/>
      <dgm:spPr/>
      <dgm:t>
        <a:bodyPr/>
        <a:lstStyle/>
        <a:p>
          <a:r>
            <a:rPr lang="en-US" sz="3200" kern="1200" dirty="0">
              <a:solidFill>
                <a:schemeClr val="tx1">
                  <a:lumMod val="50000"/>
                </a:schemeClr>
              </a:solidFill>
              <a:latin typeface="+mj-lt"/>
              <a:ea typeface="Segoe UI" panose="020B0502040204020203" pitchFamily="34" charset="0"/>
            </a:rPr>
            <a:t>Identified issues by running SharePoint Migration Assessment tool (SMAT)</a:t>
          </a:r>
          <a:endParaRPr lang="en-US" sz="3200" kern="1200" dirty="0">
            <a:solidFill>
              <a:schemeClr val="tx1">
                <a:lumMod val="50000"/>
              </a:schemeClr>
            </a:solidFill>
            <a:latin typeface="+mj-lt"/>
          </a:endParaRPr>
        </a:p>
      </dgm:t>
    </dgm:pt>
    <dgm:pt modelId="{ABAB640E-1388-460B-8C3F-F78021DD1577}" type="parTrans" cxnId="{8922F8C7-A6D5-41F6-849D-0D66D3F64F3F}">
      <dgm:prSet/>
      <dgm:spPr/>
      <dgm:t>
        <a:bodyPr/>
        <a:lstStyle/>
        <a:p>
          <a:endParaRPr lang="en-US"/>
        </a:p>
      </dgm:t>
    </dgm:pt>
    <dgm:pt modelId="{C81A40A6-75B0-434D-9476-10B6F58BFB75}" type="sibTrans" cxnId="{8922F8C7-A6D5-41F6-849D-0D66D3F64F3F}">
      <dgm:prSet/>
      <dgm:spPr/>
      <dgm:t>
        <a:bodyPr/>
        <a:lstStyle/>
        <a:p>
          <a:endParaRPr lang="en-US"/>
        </a:p>
      </dgm:t>
    </dgm:pt>
    <dgm:pt modelId="{1508478E-C68B-415F-A696-7DEEA42FD325}">
      <dgm:prSet custT="1"/>
      <dgm:spPr/>
      <dgm:t>
        <a:bodyPr/>
        <a:lstStyle/>
        <a:p>
          <a:r>
            <a:rPr lang="en-US" sz="3200" kern="1200" dirty="0">
              <a:solidFill>
                <a:schemeClr val="tx1">
                  <a:lumMod val="50000"/>
                </a:schemeClr>
              </a:solidFill>
              <a:latin typeface="+mj-lt"/>
            </a:rPr>
            <a:t>Related Links</a:t>
          </a:r>
        </a:p>
      </dgm:t>
    </dgm:pt>
    <dgm:pt modelId="{8860FD39-F43F-40B3-83DD-3036864F04D7}" type="parTrans" cxnId="{D17BE244-362C-4FAE-A214-6C05D1E2785F}">
      <dgm:prSet/>
      <dgm:spPr/>
      <dgm:t>
        <a:bodyPr/>
        <a:lstStyle/>
        <a:p>
          <a:endParaRPr lang="en-US"/>
        </a:p>
      </dgm:t>
    </dgm:pt>
    <dgm:pt modelId="{804A8876-7051-430B-A5DB-72EE24047737}" type="sibTrans" cxnId="{D17BE244-362C-4FAE-A214-6C05D1E2785F}">
      <dgm:prSet/>
      <dgm:spPr/>
      <dgm:t>
        <a:bodyPr/>
        <a:lstStyle/>
        <a:p>
          <a:endParaRPr lang="en-US"/>
        </a:p>
      </dgm:t>
    </dgm:pt>
    <dgm:pt modelId="{B0240A78-68B3-4832-8458-C48839EC95BF}">
      <dgm:prSet custT="1"/>
      <dgm:spPr/>
      <dgm:t>
        <a:bodyPr/>
        <a:lstStyle/>
        <a:p>
          <a:r>
            <a:rPr lang="en-US" sz="3200" kern="1200" dirty="0">
              <a:solidFill>
                <a:schemeClr val="tx1">
                  <a:lumMod val="50000"/>
                </a:schemeClr>
              </a:solidFill>
              <a:latin typeface="+mj-lt"/>
            </a:rPr>
            <a:t>Preparing for Migration</a:t>
          </a:r>
        </a:p>
      </dgm:t>
    </dgm:pt>
    <dgm:pt modelId="{AC5BE06F-1348-4E41-A7F6-32983821009C}" type="parTrans" cxnId="{8A769DCA-BFA5-4109-A17F-6C060A69C97E}">
      <dgm:prSet/>
      <dgm:spPr/>
      <dgm:t>
        <a:bodyPr/>
        <a:lstStyle/>
        <a:p>
          <a:endParaRPr lang="en-US"/>
        </a:p>
      </dgm:t>
    </dgm:pt>
    <dgm:pt modelId="{D97BE99C-86C4-4BFF-A4FB-3D1F77FC4BB2}" type="sibTrans" cxnId="{8A769DCA-BFA5-4109-A17F-6C060A69C97E}">
      <dgm:prSet/>
      <dgm:spPr/>
      <dgm:t>
        <a:bodyPr/>
        <a:lstStyle/>
        <a:p>
          <a:endParaRPr lang="en-US"/>
        </a:p>
      </dgm:t>
    </dgm:pt>
    <dgm:pt modelId="{1A6C6178-8D6D-42BD-A730-F8A2A5AFEF07}">
      <dgm:prSet custT="1"/>
      <dgm:spPr/>
      <dgm:t>
        <a:bodyPr/>
        <a:lstStyle/>
        <a:p>
          <a:r>
            <a:rPr lang="en-US" sz="3200" kern="1200" dirty="0">
              <a:solidFill>
                <a:schemeClr val="tx1">
                  <a:lumMod val="50000"/>
                </a:schemeClr>
              </a:solidFill>
              <a:latin typeface="+mj-lt"/>
            </a:rPr>
            <a:t>Overview</a:t>
          </a:r>
        </a:p>
      </dgm:t>
    </dgm:pt>
    <dgm:pt modelId="{CB246CD3-F56A-4106-84BC-09CDD8BF41D5}" type="parTrans" cxnId="{0876C1F6-03AD-4466-97CA-48E7103160DF}">
      <dgm:prSet/>
      <dgm:spPr/>
      <dgm:t>
        <a:bodyPr/>
        <a:lstStyle/>
        <a:p>
          <a:endParaRPr lang="en-US"/>
        </a:p>
      </dgm:t>
    </dgm:pt>
    <dgm:pt modelId="{CF2E2F03-3158-4C75-870E-6B0B8DE327D4}" type="sibTrans" cxnId="{0876C1F6-03AD-4466-97CA-48E7103160DF}">
      <dgm:prSet/>
      <dgm:spPr/>
      <dgm:t>
        <a:bodyPr/>
        <a:lstStyle/>
        <a:p>
          <a:endParaRPr lang="en-US"/>
        </a:p>
      </dgm:t>
    </dgm:pt>
    <dgm:pt modelId="{82B39632-6860-436D-AECA-A297F400EEF2}" type="pres">
      <dgm:prSet presAssocID="{14057F29-3BE5-4C0E-B2B7-69C4EA4A2A3F}" presName="linear" presStyleCnt="0">
        <dgm:presLayoutVars>
          <dgm:animLvl val="lvl"/>
          <dgm:resizeHandles val="exact"/>
        </dgm:presLayoutVars>
      </dgm:prSet>
      <dgm:spPr/>
    </dgm:pt>
    <dgm:pt modelId="{D95D4729-130D-4C3E-8255-A94BE7D9EDFD}" type="pres">
      <dgm:prSet presAssocID="{ECF76AB4-DA07-4D7B-B64C-26FE39D1C176}" presName="parentText" presStyleLbl="node1" presStyleIdx="0" presStyleCnt="1">
        <dgm:presLayoutVars>
          <dgm:chMax val="0"/>
          <dgm:bulletEnabled val="1"/>
        </dgm:presLayoutVars>
      </dgm:prSet>
      <dgm:spPr/>
    </dgm:pt>
    <dgm:pt modelId="{EC8C0823-026D-4CC2-90C7-AA1B38F62840}" type="pres">
      <dgm:prSet presAssocID="{ECF76AB4-DA07-4D7B-B64C-26FE39D1C176}" presName="childText" presStyleLbl="revTx" presStyleIdx="0" presStyleCnt="1" custScaleY="154972">
        <dgm:presLayoutVars>
          <dgm:bulletEnabled val="1"/>
        </dgm:presLayoutVars>
      </dgm:prSet>
      <dgm:spPr/>
    </dgm:pt>
  </dgm:ptLst>
  <dgm:cxnLst>
    <dgm:cxn modelId="{11DBCF25-FBB3-4ACF-B001-6B171BA63EB0}" type="presOf" srcId="{B0240A78-68B3-4832-8458-C48839EC95BF}" destId="{EC8C0823-026D-4CC2-90C7-AA1B38F62840}" srcOrd="0" destOrd="3" presId="urn:microsoft.com/office/officeart/2005/8/layout/vList2"/>
    <dgm:cxn modelId="{D17BE244-362C-4FAE-A214-6C05D1E2785F}" srcId="{ECF76AB4-DA07-4D7B-B64C-26FE39D1C176}" destId="{1508478E-C68B-415F-A696-7DEEA42FD325}" srcOrd="2" destOrd="0" parTransId="{8860FD39-F43F-40B3-83DD-3036864F04D7}" sibTransId="{804A8876-7051-430B-A5DB-72EE24047737}"/>
    <dgm:cxn modelId="{71572749-089D-4C77-B98D-52468D9F69CE}" type="presOf" srcId="{14057F29-3BE5-4C0E-B2B7-69C4EA4A2A3F}" destId="{82B39632-6860-436D-AECA-A297F400EEF2}" srcOrd="0" destOrd="0" presId="urn:microsoft.com/office/officeart/2005/8/layout/vList2"/>
    <dgm:cxn modelId="{6EF4A178-266A-4A49-84D8-E4320D2D412C}" type="presOf" srcId="{1A6C6178-8D6D-42BD-A730-F8A2A5AFEF07}" destId="{EC8C0823-026D-4CC2-90C7-AA1B38F62840}" srcOrd="0" destOrd="1" presId="urn:microsoft.com/office/officeart/2005/8/layout/vList2"/>
    <dgm:cxn modelId="{F89A5CBF-CD2D-44AA-B366-01F8056E5949}" srcId="{14057F29-3BE5-4C0E-B2B7-69C4EA4A2A3F}" destId="{ECF76AB4-DA07-4D7B-B64C-26FE39D1C176}" srcOrd="0" destOrd="0" parTransId="{035A1181-D32C-497E-9855-92F1ACADE283}" sibTransId="{98C3D505-A03E-41B4-B3EC-3869D732B393}"/>
    <dgm:cxn modelId="{8922F8C7-A6D5-41F6-849D-0D66D3F64F3F}" srcId="{ECF76AB4-DA07-4D7B-B64C-26FE39D1C176}" destId="{1F93EC45-E26D-4653-94E1-39A59338438B}" srcOrd="0" destOrd="0" parTransId="{ABAB640E-1388-460B-8C3F-F78021DD1577}" sibTransId="{C81A40A6-75B0-434D-9476-10B6F58BFB75}"/>
    <dgm:cxn modelId="{8A769DCA-BFA5-4109-A17F-6C060A69C97E}" srcId="{ECF76AB4-DA07-4D7B-B64C-26FE39D1C176}" destId="{B0240A78-68B3-4832-8458-C48839EC95BF}" srcOrd="3" destOrd="0" parTransId="{AC5BE06F-1348-4E41-A7F6-32983821009C}" sibTransId="{D97BE99C-86C4-4BFF-A4FB-3D1F77FC4BB2}"/>
    <dgm:cxn modelId="{C175AAD2-B961-432D-92B9-E22F47A7C6F6}" type="presOf" srcId="{ECF76AB4-DA07-4D7B-B64C-26FE39D1C176}" destId="{D95D4729-130D-4C3E-8255-A94BE7D9EDFD}" srcOrd="0" destOrd="0" presId="urn:microsoft.com/office/officeart/2005/8/layout/vList2"/>
    <dgm:cxn modelId="{4CDDCDD7-AAE4-4338-9F4D-6E624BCCDC31}" type="presOf" srcId="{1F93EC45-E26D-4653-94E1-39A59338438B}" destId="{EC8C0823-026D-4CC2-90C7-AA1B38F62840}" srcOrd="0" destOrd="0" presId="urn:microsoft.com/office/officeart/2005/8/layout/vList2"/>
    <dgm:cxn modelId="{0876C1F6-03AD-4466-97CA-48E7103160DF}" srcId="{ECF76AB4-DA07-4D7B-B64C-26FE39D1C176}" destId="{1A6C6178-8D6D-42BD-A730-F8A2A5AFEF07}" srcOrd="1" destOrd="0" parTransId="{CB246CD3-F56A-4106-84BC-09CDD8BF41D5}" sibTransId="{CF2E2F03-3158-4C75-870E-6B0B8DE327D4}"/>
    <dgm:cxn modelId="{FF2B49F8-DDA7-409B-94CE-13C674B48A05}" type="presOf" srcId="{1508478E-C68B-415F-A696-7DEEA42FD325}" destId="{EC8C0823-026D-4CC2-90C7-AA1B38F62840}" srcOrd="0" destOrd="2" presId="urn:microsoft.com/office/officeart/2005/8/layout/vList2"/>
    <dgm:cxn modelId="{01645A3A-5EA3-432C-B87E-C6911A8C235D}" type="presParOf" srcId="{82B39632-6860-436D-AECA-A297F400EEF2}" destId="{D95D4729-130D-4C3E-8255-A94BE7D9EDFD}" srcOrd="0" destOrd="0" presId="urn:microsoft.com/office/officeart/2005/8/layout/vList2"/>
    <dgm:cxn modelId="{A56EB417-1874-44DF-83A6-458CD6792BD0}" type="presParOf" srcId="{82B39632-6860-436D-AECA-A297F400EEF2}" destId="{EC8C0823-026D-4CC2-90C7-AA1B38F62840}"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D4729-130D-4C3E-8255-A94BE7D9EDFD}">
      <dsp:nvSpPr>
        <dsp:cNvPr id="0" name=""/>
        <dsp:cNvSpPr/>
      </dsp:nvSpPr>
      <dsp:spPr>
        <a:xfrm>
          <a:off x="0" y="16019"/>
          <a:ext cx="11653522" cy="120978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baseline="0" dirty="0"/>
            <a:t>In this guide, you will learn: </a:t>
          </a:r>
          <a:endParaRPr lang="en-US" sz="4700" kern="1200" dirty="0"/>
        </a:p>
      </dsp:txBody>
      <dsp:txXfrm>
        <a:off x="59057" y="75076"/>
        <a:ext cx="11535408" cy="1091666"/>
      </dsp:txXfrm>
    </dsp:sp>
    <dsp:sp modelId="{EC8C0823-026D-4CC2-90C7-AA1B38F62840}">
      <dsp:nvSpPr>
        <dsp:cNvPr id="0" name=""/>
        <dsp:cNvSpPr/>
      </dsp:nvSpPr>
      <dsp:spPr>
        <a:xfrm>
          <a:off x="0" y="1225799"/>
          <a:ext cx="11653522" cy="4447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9999" tIns="40640" rIns="227584" bIns="40640" numCol="1" spcCol="1270" anchor="t" anchorCtr="0">
          <a:noAutofit/>
        </a:bodyPr>
        <a:lstStyle/>
        <a:p>
          <a:pPr marL="285750" lvl="1" indent="-285750" algn="l" defTabSz="1422400">
            <a:lnSpc>
              <a:spcPct val="90000"/>
            </a:lnSpc>
            <a:spcBef>
              <a:spcPct val="0"/>
            </a:spcBef>
            <a:spcAft>
              <a:spcPct val="20000"/>
            </a:spcAft>
            <a:buChar char="•"/>
          </a:pPr>
          <a:r>
            <a:rPr lang="en-US" sz="3200" kern="1200" dirty="0">
              <a:solidFill>
                <a:schemeClr val="tx1">
                  <a:lumMod val="50000"/>
                </a:schemeClr>
              </a:solidFill>
              <a:latin typeface="+mj-lt"/>
              <a:ea typeface="Segoe UI" panose="020B0502040204020203" pitchFamily="34" charset="0"/>
            </a:rPr>
            <a:t>Identified issues by running SharePoint Migration Assessment tool (SMAT)</a:t>
          </a:r>
          <a:endParaRPr lang="en-US" sz="3200" kern="1200" dirty="0">
            <a:solidFill>
              <a:schemeClr val="tx1">
                <a:lumMod val="50000"/>
              </a:schemeClr>
            </a:solidFill>
            <a:latin typeface="+mj-lt"/>
          </a:endParaRPr>
        </a:p>
        <a:p>
          <a:pPr marL="285750" lvl="1" indent="-285750" algn="l" defTabSz="1422400">
            <a:lnSpc>
              <a:spcPct val="90000"/>
            </a:lnSpc>
            <a:spcBef>
              <a:spcPct val="0"/>
            </a:spcBef>
            <a:spcAft>
              <a:spcPct val="20000"/>
            </a:spcAft>
            <a:buChar char="•"/>
          </a:pPr>
          <a:r>
            <a:rPr lang="en-US" sz="3200" kern="1200" dirty="0">
              <a:solidFill>
                <a:schemeClr val="tx1">
                  <a:lumMod val="50000"/>
                </a:schemeClr>
              </a:solidFill>
              <a:latin typeface="+mj-lt"/>
            </a:rPr>
            <a:t>Overview</a:t>
          </a:r>
        </a:p>
        <a:p>
          <a:pPr marL="285750" lvl="1" indent="-285750" algn="l" defTabSz="1422400">
            <a:lnSpc>
              <a:spcPct val="90000"/>
            </a:lnSpc>
            <a:spcBef>
              <a:spcPct val="0"/>
            </a:spcBef>
            <a:spcAft>
              <a:spcPct val="20000"/>
            </a:spcAft>
            <a:buChar char="•"/>
          </a:pPr>
          <a:r>
            <a:rPr lang="en-US" sz="3200" kern="1200" dirty="0">
              <a:solidFill>
                <a:schemeClr val="tx1">
                  <a:lumMod val="50000"/>
                </a:schemeClr>
              </a:solidFill>
              <a:latin typeface="+mj-lt"/>
            </a:rPr>
            <a:t>Related Links</a:t>
          </a:r>
        </a:p>
        <a:p>
          <a:pPr marL="285750" lvl="1" indent="-285750" algn="l" defTabSz="1422400">
            <a:lnSpc>
              <a:spcPct val="90000"/>
            </a:lnSpc>
            <a:spcBef>
              <a:spcPct val="0"/>
            </a:spcBef>
            <a:spcAft>
              <a:spcPct val="20000"/>
            </a:spcAft>
            <a:buChar char="•"/>
          </a:pPr>
          <a:r>
            <a:rPr lang="en-US" sz="3200" kern="1200" dirty="0">
              <a:solidFill>
                <a:schemeClr val="tx1">
                  <a:lumMod val="50000"/>
                </a:schemeClr>
              </a:solidFill>
              <a:latin typeface="+mj-lt"/>
            </a:rPr>
            <a:t>Preparing for Migration</a:t>
          </a:r>
        </a:p>
      </dsp:txBody>
      <dsp:txXfrm>
        <a:off x="0" y="1225799"/>
        <a:ext cx="11653522" cy="444778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D19765-C90E-45B8-B3E2-56D2C300D4CF}"/>
              </a:ext>
            </a:extLst>
          </p:cNvPr>
          <p:cNvSpPr>
            <a:spLocks noGrp="1"/>
          </p:cNvSpPr>
          <p:nvPr>
            <p:ph type="hdr" sz="quarter"/>
          </p:nvPr>
        </p:nvSpPr>
        <p:spPr>
          <a:xfrm>
            <a:off x="0" y="0"/>
            <a:ext cx="2971800" cy="17780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C73714A-AACB-412A-9D75-417F67DAD7D8}"/>
              </a:ext>
            </a:extLst>
          </p:cNvPr>
          <p:cNvSpPr>
            <a:spLocks noGrp="1"/>
          </p:cNvSpPr>
          <p:nvPr>
            <p:ph type="dt" sz="quarter" idx="1"/>
          </p:nvPr>
        </p:nvSpPr>
        <p:spPr>
          <a:xfrm>
            <a:off x="3884613" y="0"/>
            <a:ext cx="2971800" cy="177800"/>
          </a:xfrm>
          <a:prstGeom prst="rect">
            <a:avLst/>
          </a:prstGeom>
        </p:spPr>
        <p:txBody>
          <a:bodyPr vert="horz" lIns="91440" tIns="45720" rIns="91440" bIns="45720" rtlCol="0"/>
          <a:lstStyle>
            <a:lvl1pPr algn="r">
              <a:defRPr sz="1200"/>
            </a:lvl1pPr>
          </a:lstStyle>
          <a:p>
            <a:fld id="{73FB0D8D-0F81-4E53-9705-F790463FD5C9}" type="datetimeFigureOut">
              <a:rPr lang="en-US" smtClean="0"/>
              <a:t>3/8/2022</a:t>
            </a:fld>
            <a:endParaRPr lang="en-US"/>
          </a:p>
        </p:txBody>
      </p:sp>
      <p:sp>
        <p:nvSpPr>
          <p:cNvPr id="4" name="Footer Placeholder 3">
            <a:extLst>
              <a:ext uri="{FF2B5EF4-FFF2-40B4-BE49-F238E27FC236}">
                <a16:creationId xmlns:a16="http://schemas.microsoft.com/office/drawing/2014/main" id="{9291A4F9-8B94-4851-A2A5-DD4C2F997B6D}"/>
              </a:ext>
            </a:extLst>
          </p:cNvPr>
          <p:cNvSpPr>
            <a:spLocks noGrp="1"/>
          </p:cNvSpPr>
          <p:nvPr>
            <p:ph type="ftr" sz="quarter" idx="2"/>
          </p:nvPr>
        </p:nvSpPr>
        <p:spPr>
          <a:xfrm>
            <a:off x="0" y="3375025"/>
            <a:ext cx="2971800" cy="1778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6E7424-D139-462C-AA72-D70E99ED4177}"/>
              </a:ext>
            </a:extLst>
          </p:cNvPr>
          <p:cNvSpPr>
            <a:spLocks noGrp="1"/>
          </p:cNvSpPr>
          <p:nvPr>
            <p:ph type="sldNum" sz="quarter" idx="3"/>
          </p:nvPr>
        </p:nvSpPr>
        <p:spPr>
          <a:xfrm>
            <a:off x="3884613" y="3375025"/>
            <a:ext cx="2971800" cy="177800"/>
          </a:xfrm>
          <a:prstGeom prst="rect">
            <a:avLst/>
          </a:prstGeom>
        </p:spPr>
        <p:txBody>
          <a:bodyPr vert="horz" lIns="91440" tIns="45720" rIns="91440" bIns="45720" rtlCol="0" anchor="b"/>
          <a:lstStyle>
            <a:lvl1pPr algn="r">
              <a:defRPr sz="1200"/>
            </a:lvl1pPr>
          </a:lstStyle>
          <a:p>
            <a:fld id="{389BB1C7-8D05-4FCA-9B82-CC82506D2D1B}" type="slidenum">
              <a:rPr lang="en-US" smtClean="0"/>
              <a:t>‹#›</a:t>
            </a:fld>
            <a:endParaRPr lang="en-US"/>
          </a:p>
        </p:txBody>
      </p:sp>
    </p:spTree>
    <p:extLst>
      <p:ext uri="{BB962C8B-B14F-4D97-AF65-F5344CB8AC3E}">
        <p14:creationId xmlns:p14="http://schemas.microsoft.com/office/powerpoint/2010/main" val="164252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4C7902-D1C5-4E42-9FC2-D4DE1F650212}" type="datetimeFigureOut">
              <a:rPr lang="en-US" smtClean="0"/>
              <a:t>3/8/2022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651B6-F054-4B25-9309-DC2AC67F41B5}" type="slidenum">
              <a:rPr lang="en-US" smtClean="0"/>
              <a:t>‹#›</a:t>
            </a:fld>
            <a:endParaRPr lang="en-US"/>
          </a:p>
        </p:txBody>
      </p:sp>
    </p:spTree>
    <p:extLst>
      <p:ext uri="{BB962C8B-B14F-4D97-AF65-F5344CB8AC3E}">
        <p14:creationId xmlns:p14="http://schemas.microsoft.com/office/powerpoint/2010/main" val="3484413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custom-profile-property-mapping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customized-pag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email-enabled-list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external-lis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file-version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sharepoint/dev/solution-guidance/office-365-development-patterns-and-practices-solution-guidance"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docs.microsoft.com/en-us/sharepointmigration/migration-assessment-scan-full-trust-component-results"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infopath"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irm-enabled-list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large-excel-file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previous-versions/office/sharepoint-server-2010/cc262813(v=office.14)"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docs.microsoft.com/en-us/sharepointmigration/migration-assessment-scan-large-list-views"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large-list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large-site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locked-site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nedrive.contoso.com/personal/user_contoso_com"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s://docs.microsoft.com/en-us/sharepointmigration/migration-assessment-scan-long-onedrive-urls" TargetMode="External"/><Relationship Id="rId4" Type="http://schemas.openxmlformats.org/officeDocument/2006/relationships/hyperlink" Target="https://onedrive.contoto.com/personal/contoso_bobsmith/Documents/Folder1/Folder2/ProjectA.docx"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managed-metadata-column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master-page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publishing-pages"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publishing-site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ev.office.com/patterns-and-practices"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s://docs.microsoft.com/en-us/sharepointmigration/migration-assessment-scan-sandbox-solution"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secure-store"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site-template-language"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unsupported-site-template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web-application-policies"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workflow-associations-2010"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workflow-associations-2013"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workflow-running-solutions-2010"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workflow-running-solutions-2013"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app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app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app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alert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sharepointmigration/migration-assessment-scan-bc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0596E5-6523-4DD8-A9ED-0418BD42519C}"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3/8/2022 12:16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5532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The Browser File Handling settings on the Web Applications in SharePoint impact how you can browse certain file types. The source environment allowed you to change this setting from Strict to Permissive. The Permissive setting enables you to open all file types within the browser. However, in the target environment, the Strict setting is enforced and cannot be modified. As a result, you may find some file types will not open in the browser post migration. For example, *.htm and *.html files in document libraries will no longer open in the browser. Users will be prompted to download the files.</a:t>
            </a:r>
          </a:p>
          <a:p>
            <a:pPr algn="l"/>
            <a:r>
              <a:rPr lang="en-US" b="0" i="0" dirty="0">
                <a:solidFill>
                  <a:srgbClr val="171717"/>
                </a:solidFill>
                <a:effectLst/>
                <a:latin typeface="Segoe UI" panose="020B0502040204020203" pitchFamily="34" charset="0"/>
              </a:rPr>
              <a:t>The main reason for the change is that the Strict setting is more secure. There is a potential elevation of privilege scenario where a malicious user with contributor access to a site could create an HTML file that contains JavaScript that runs against a different site collection that they do not have permissions to. They then have a user that does have permissions to browse the page, which results in the elevated user executing the JavaScript and accessing the data that the malicious user was after.</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 Migration: </a:t>
            </a:r>
            <a:r>
              <a:rPr lang="en-US" b="0" i="0" dirty="0">
                <a:solidFill>
                  <a:srgbClr val="171717"/>
                </a:solidFill>
                <a:effectLst/>
                <a:latin typeface="Segoe UI" panose="020B0502040204020203" pitchFamily="34" charset="0"/>
              </a:rPr>
              <a:t>Data will be migrated, but the behavior with the HTM and HTML files will change from opening within the browser to prompting the user to download. If you have an HTM or HTML page as the target of a Page View web part, when the page renders, you will get a prompt to download the HTM or HTML file. The Page Viewer web part renders as an iframe, so there is a background request for the HTM or HTML page, which results in the download prompt. You are unable to rename the file extension in the browser. However, if you rename the files using SharePoint Designer, you will get a prompt to fix the URL reference.</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The provided report will contain a list of all the HTM and HTML files in your environment. Contact the site owners to ensure they are aware of the issue. If the files are required to open in the browser, rename them to *.</a:t>
            </a:r>
            <a:r>
              <a:rPr lang="en-US" b="0" i="0" dirty="0" err="1">
                <a:solidFill>
                  <a:srgbClr val="171717"/>
                </a:solidFill>
                <a:effectLst/>
                <a:latin typeface="Segoe UI" panose="020B0502040204020203" pitchFamily="34" charset="0"/>
              </a:rPr>
              <a:t>aspx</a:t>
            </a:r>
            <a:r>
              <a:rPr lang="en-US" b="0" i="0" dirty="0">
                <a:solidFill>
                  <a:srgbClr val="171717"/>
                </a:solidFill>
                <a:effectLst/>
                <a:latin typeface="Segoe UI" panose="020B0502040204020203" pitchFamily="34" charset="0"/>
              </a:rPr>
              <a:t>. Uploading an ASPX file requires Designer access to a site collection, which reduces the footprint of the risk to people that have more permissions than Contribute. A contributor is able to create wiki pages on some document libraries, which are technically ASPX pages, however, the contributor permissions will restrict the user's ability to add or configure web parts that would expose a cross site scripting attack on these pages. For example, the following will occur for a contributor attempting to add web parts to an ASPX page:</a:t>
            </a:r>
          </a:p>
          <a:p>
            <a:pPr lvl="1" algn="l">
              <a:buFont typeface="Arial" panose="020B0604020202020204" pitchFamily="34" charset="0"/>
              <a:buChar char="•"/>
            </a:pPr>
            <a:r>
              <a:rPr lang="en-US" b="0" i="0" dirty="0">
                <a:solidFill>
                  <a:srgbClr val="171717"/>
                </a:solidFill>
                <a:effectLst/>
                <a:latin typeface="Segoe UI" panose="020B0502040204020203" pitchFamily="34" charset="0"/>
              </a:rPr>
              <a:t>Content Editor web part is not available as an option.</a:t>
            </a:r>
          </a:p>
          <a:p>
            <a:pPr lvl="1" algn="l">
              <a:buFont typeface="Arial" panose="020B0604020202020204" pitchFamily="34" charset="0"/>
              <a:buChar char="•"/>
            </a:pPr>
            <a:r>
              <a:rPr lang="en-US" b="0" i="0" dirty="0">
                <a:solidFill>
                  <a:srgbClr val="171717"/>
                </a:solidFill>
                <a:effectLst/>
                <a:latin typeface="Segoe UI" panose="020B0502040204020203" pitchFamily="34" charset="0"/>
              </a:rPr>
              <a:t>Script Editor web part is available, but will not allow a user to submit anything with &lt;script&gt; tags.</a:t>
            </a:r>
          </a:p>
          <a:p>
            <a:pPr lvl="1" algn="l">
              <a:buFont typeface="Arial" panose="020B0604020202020204" pitchFamily="34" charset="0"/>
              <a:buChar char="•"/>
            </a:pPr>
            <a:r>
              <a:rPr lang="en-US" b="0" i="0" dirty="0">
                <a:solidFill>
                  <a:srgbClr val="171717"/>
                </a:solidFill>
                <a:effectLst/>
                <a:latin typeface="Segoe UI" panose="020B0502040204020203" pitchFamily="34" charset="0"/>
              </a:rPr>
              <a:t>Page Viewer web part does not allow a contributor to modify the URL setting. Blocking them from pointing the user to a malicious page.</a:t>
            </a:r>
          </a:p>
          <a:p>
            <a:pPr algn="l"/>
            <a:r>
              <a:rPr lang="en-US" b="0" i="0" dirty="0">
                <a:solidFill>
                  <a:srgbClr val="171717"/>
                </a:solidFill>
                <a:effectLst/>
                <a:latin typeface="Segoe UI" panose="020B0502040204020203" pitchFamily="34" charset="0"/>
              </a:rPr>
              <a:t>Options for renaming the file extension of a file:</a:t>
            </a:r>
          </a:p>
          <a:p>
            <a:pPr lvl="1" algn="l">
              <a:buFont typeface="Arial" panose="020B0604020202020204" pitchFamily="34" charset="0"/>
              <a:buChar char="•"/>
            </a:pPr>
            <a:r>
              <a:rPr lang="en-US" b="0" i="0" dirty="0">
                <a:solidFill>
                  <a:srgbClr val="171717"/>
                </a:solidFill>
                <a:effectLst/>
                <a:latin typeface="Segoe UI" panose="020B0502040204020203" pitchFamily="34" charset="0"/>
              </a:rPr>
              <a:t>Open the site in SharePoint Designer and rename the file.</a:t>
            </a:r>
          </a:p>
          <a:p>
            <a:pPr lvl="1" algn="l">
              <a:buFont typeface="Arial" panose="020B0604020202020204" pitchFamily="34" charset="0"/>
              <a:buChar char="•"/>
            </a:pPr>
            <a:r>
              <a:rPr lang="en-US" b="0" i="0" dirty="0">
                <a:solidFill>
                  <a:srgbClr val="171717"/>
                </a:solidFill>
                <a:effectLst/>
                <a:latin typeface="Segoe UI" panose="020B0502040204020203" pitchFamily="34" charset="0"/>
              </a:rPr>
              <a:t>Programmatically rename files using </a:t>
            </a:r>
            <a:r>
              <a:rPr lang="en-US" b="0" i="0" dirty="0" err="1">
                <a:solidFill>
                  <a:srgbClr val="171717"/>
                </a:solidFill>
                <a:effectLst/>
                <a:latin typeface="Segoe UI" panose="020B0502040204020203" pitchFamily="34" charset="0"/>
              </a:rPr>
              <a:t>SPFile.MoveTo</a:t>
            </a:r>
            <a:r>
              <a:rPr lang="en-US" b="0" i="0" dirty="0">
                <a:solidFill>
                  <a:srgbClr val="171717"/>
                </a:solidFill>
                <a:effectLst/>
                <a:latin typeface="Segoe UI" panose="020B0502040204020203" pitchFamily="34" charset="0"/>
              </a:rPr>
              <a:t>() via CSOM.</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Validate that your pages render as expected.</a:t>
            </a:r>
          </a:p>
          <a:p>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11</a:t>
            </a:fld>
            <a:endParaRPr lang="en-US"/>
          </a:p>
        </p:txBody>
      </p:sp>
    </p:spTree>
    <p:extLst>
      <p:ext uri="{BB962C8B-B14F-4D97-AF65-F5344CB8AC3E}">
        <p14:creationId xmlns:p14="http://schemas.microsoft.com/office/powerpoint/2010/main" val="3819959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Migration reads the source SharePoint farm using an account that has Full Read access to the environment. If a file is checked out by a user, the migration tooling is not able to read the checked out file. However, the migration tooling will see the last checked in version of the file instead. To avoid losing data, users should check-in their files prior to their site migrating.</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 Migration: </a:t>
            </a:r>
            <a:r>
              <a:rPr lang="en-US" b="0" i="0" dirty="0">
                <a:solidFill>
                  <a:srgbClr val="171717"/>
                </a:solidFill>
                <a:effectLst/>
                <a:latin typeface="Segoe UI" panose="020B0502040204020203" pitchFamily="34" charset="0"/>
              </a:rPr>
              <a:t>Only checked-in content will be migrated. To avoid any potential data loss, encourage users to check in their files prior to migration. A site administrator can check-in a file for a user, however only the content that was saved to SharePoint by the user would be migrated - if a user downloaded the file and was working on it outside of SharePoint, those changes would not appear post check-in.</a:t>
            </a:r>
          </a:p>
          <a:p>
            <a:pPr algn="l"/>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Users should ensure that their content is checked-in prior to the migration date provided.</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Site owners performing user acceptance testing (UAT) on their content should validate that their sites migrated correctly</a:t>
            </a:r>
          </a:p>
          <a:p>
            <a:pPr algn="l"/>
            <a:endParaRPr lang="en-US"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12</a:t>
            </a:fld>
            <a:endParaRPr lang="en-US"/>
          </a:p>
        </p:txBody>
      </p:sp>
    </p:spTree>
    <p:extLst>
      <p:ext uri="{BB962C8B-B14F-4D97-AF65-F5344CB8AC3E}">
        <p14:creationId xmlns:p14="http://schemas.microsoft.com/office/powerpoint/2010/main" val="295853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In SharePoint, it is possible to create a custom permission level and then assign that permission level to users and groups. Some migration tools will have problems moving this information to SharePoint. As a result, permissions will not be the same for impacted users and groups post migration.</a:t>
            </a:r>
          </a:p>
          <a:p>
            <a:pPr algn="l"/>
            <a:r>
              <a:rPr lang="en-US" b="1" i="0" dirty="0">
                <a:solidFill>
                  <a:srgbClr val="171717"/>
                </a:solidFill>
                <a:effectLst/>
                <a:latin typeface="Segoe UI" panose="020B0502040204020203" pitchFamily="34" charset="0"/>
              </a:rPr>
              <a:t>Data Migration: </a:t>
            </a:r>
          </a:p>
          <a:p>
            <a:pPr algn="l"/>
            <a:r>
              <a:rPr lang="en-US" b="0" i="0" dirty="0">
                <a:solidFill>
                  <a:srgbClr val="171717"/>
                </a:solidFill>
                <a:effectLst/>
                <a:latin typeface="Segoe UI" panose="020B0502040204020203" pitchFamily="34" charset="0"/>
              </a:rPr>
              <a:t>With some tooling, this data is not migrated. It is recommended to use the permission levels provided by SharePoint. However, if custom permission levels are required, the permission levels would need to be manually recreated on the SharePoint sites.</a:t>
            </a:r>
          </a:p>
          <a:p>
            <a:pPr algn="l"/>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Understand the custom permission levels in use in your source environment and determine the plan to move forward. Either move users and groups to the default SharePoint permission levels, or build out a plan for creating the custom permission levels and fixing permissions post migration.</a:t>
            </a: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Validate the users and groups have the correct permission levels. If you needed to create custom permission levels, ensure those are functioning as expected.</a:t>
            </a:r>
          </a:p>
          <a:p>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13</a:t>
            </a:fld>
            <a:endParaRPr lang="en-US"/>
          </a:p>
        </p:txBody>
      </p:sp>
    </p:spTree>
    <p:extLst>
      <p:ext uri="{BB962C8B-B14F-4D97-AF65-F5344CB8AC3E}">
        <p14:creationId xmlns:p14="http://schemas.microsoft.com/office/powerpoint/2010/main" val="1628276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In the source environment, it was possible to add additional profile property mappings to the User Profile Service Application. The profile property mappings enable SharePoint to pull in profile property values from data sources outside of SharePoint. For example, you could map a profile property to an attribute in Active Directory. During a profile sync, SharePoint populated the user's profile with the value from Active Directory. Another scenario was to leverage Business Connectivity Services (BCS) to populate profile property values from a database or web service.</a:t>
            </a:r>
          </a:p>
          <a:p>
            <a:pPr algn="l"/>
            <a:r>
              <a:rPr lang="en-US" b="0" i="0" dirty="0">
                <a:solidFill>
                  <a:srgbClr val="171717"/>
                </a:solidFill>
                <a:effectLst/>
                <a:latin typeface="Segoe UI" panose="020B0502040204020203" pitchFamily="34" charset="0"/>
              </a:rPr>
              <a:t>The target environment leverages Azure Active Directory (Azure AD) to populate the SharePoint profile values. SharePoint will synchronize the most common profile data from Azure Active Directory into SharePoint. The target environment does not support extending the Azure AD schema and configuring additional profile property mappings. If you need to populate data that is not provided by the out of the box profile property mappings, it is required to write a program that will push the values you want into the profile properties in the service.</a:t>
            </a:r>
          </a:p>
          <a:p>
            <a:pPr algn="l"/>
            <a:r>
              <a:rPr lang="en-US" b="0" i="0" dirty="0">
                <a:solidFill>
                  <a:srgbClr val="171717"/>
                </a:solidFill>
                <a:effectLst/>
                <a:latin typeface="Segoe UI" panose="020B0502040204020203" pitchFamily="34" charset="0"/>
              </a:rPr>
              <a:t>For guidance on updating profile property values leveraging the Client Side Object Model (CSOM), see:</a:t>
            </a:r>
          </a:p>
          <a:p>
            <a:pPr lvl="1" algn="l">
              <a:buFont typeface="Arial" panose="020B0604020202020204" pitchFamily="34" charset="0"/>
              <a:buChar char="•"/>
            </a:pPr>
            <a:r>
              <a:rPr lang="en-US" b="0" i="0" u="none" strike="noStrike" dirty="0">
                <a:solidFill>
                  <a:srgbClr val="171717"/>
                </a:solidFill>
                <a:effectLst/>
                <a:latin typeface="Segoe UI" panose="020B0502040204020203" pitchFamily="34" charset="0"/>
              </a:rPr>
              <a:t>https://blogs.msdn.microsoft.com/vesku/2014/11/07/sharepoint-user-profile-properties-now-writable-with-csom/</a:t>
            </a:r>
          </a:p>
          <a:p>
            <a:pPr lvl="1" algn="l">
              <a:buFont typeface="Arial" panose="020B0604020202020204" pitchFamily="34" charset="0"/>
              <a:buChar char="•"/>
            </a:pPr>
            <a:r>
              <a:rPr lang="en-US" b="0" i="0" dirty="0">
                <a:solidFill>
                  <a:srgbClr val="171717"/>
                </a:solidFill>
                <a:effectLst/>
                <a:latin typeface="Segoe UI" panose="020B0502040204020203" pitchFamily="34" charset="0"/>
              </a:rPr>
              <a:t>This scan output will provide you with a list of profile property mappings that will not be included in the target environment. This will enable you to make a decision on the direction moving forward.</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 Migration: </a:t>
            </a:r>
            <a:r>
              <a:rPr lang="en-US" b="0" i="0" dirty="0">
                <a:solidFill>
                  <a:srgbClr val="171717"/>
                </a:solidFill>
                <a:effectLst/>
                <a:latin typeface="Segoe UI" panose="020B0502040204020203" pitchFamily="34" charset="0"/>
              </a:rPr>
              <a:t>The target environment will contain the default profile property mappings for SharePoint.</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If the property mappings listed in the scan output are leveraged in a SharePoint add-in or company portal, we advise you to look into the sync application discussed in the overview section to ensure that profile property data not included by default continues to be updated post migration.</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If you built a profile property sync tool, ensure the tool functions post migration.</a:t>
            </a:r>
          </a:p>
          <a:p>
            <a:pPr algn="l"/>
            <a:endParaRPr lang="en-US" b="0" i="0" dirty="0">
              <a:solidFill>
                <a:srgbClr val="171717"/>
              </a:solidFill>
              <a:effectLst/>
              <a:latin typeface="Segoe UI" panose="020B0502040204020203" pitchFamily="34" charset="0"/>
            </a:endParaRPr>
          </a:p>
          <a:p>
            <a:pPr algn="l"/>
            <a:r>
              <a:rPr lang="en-US" dirty="0">
                <a:hlinkClick r:id="rId3"/>
              </a:rPr>
              <a:t>https://docs.microsoft.com/en-us/sharepointmigration/migration-assessment-scan-custom-profile-property-mappings</a:t>
            </a:r>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14</a:t>
            </a:fld>
            <a:endParaRPr lang="en-US"/>
          </a:p>
        </p:txBody>
      </p:sp>
    </p:spTree>
    <p:extLst>
      <p:ext uri="{BB962C8B-B14F-4D97-AF65-F5344CB8AC3E}">
        <p14:creationId xmlns:p14="http://schemas.microsoft.com/office/powerpoint/2010/main" val="1867132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Customized files are out of the box SharePoint files that have been modified by a user. A common example is using a tool like SharePoint Designer to open a site and modify the default.aspx file of a site. During migration, these pages will be reverted to their </a:t>
            </a:r>
            <a:r>
              <a:rPr lang="en-US" b="0" i="0" dirty="0" err="1">
                <a:solidFill>
                  <a:srgbClr val="171717"/>
                </a:solidFill>
                <a:effectLst/>
                <a:latin typeface="Segoe UI" panose="020B0502040204020203" pitchFamily="34" charset="0"/>
              </a:rPr>
              <a:t>uncustomized</a:t>
            </a:r>
            <a:r>
              <a:rPr lang="en-US" b="0" i="0" dirty="0">
                <a:solidFill>
                  <a:srgbClr val="171717"/>
                </a:solidFill>
                <a:effectLst/>
                <a:latin typeface="Segoe UI" panose="020B0502040204020203" pitchFamily="34" charset="0"/>
              </a:rPr>
              <a:t> state.</a:t>
            </a:r>
          </a:p>
          <a:p>
            <a:pPr algn="l"/>
            <a:r>
              <a:rPr lang="en-US" b="0" i="0" dirty="0">
                <a:solidFill>
                  <a:srgbClr val="171717"/>
                </a:solidFill>
                <a:effectLst/>
                <a:latin typeface="Segoe UI" panose="020B0502040204020203" pitchFamily="34" charset="0"/>
              </a:rPr>
              <a:t>Any file modified by the SharePoint System Account is excluded from the scan report.</a:t>
            </a:r>
          </a:p>
          <a:p>
            <a:pPr algn="l"/>
            <a:r>
              <a:rPr lang="en-US" b="0" i="0" dirty="0">
                <a:solidFill>
                  <a:srgbClr val="171717"/>
                </a:solidFill>
                <a:effectLst/>
                <a:latin typeface="Segoe UI" panose="020B0502040204020203" pitchFamily="34" charset="0"/>
              </a:rPr>
              <a:t>For more information on customized files and how to reset a file back to the default, read the following article:</a:t>
            </a:r>
          </a:p>
          <a:p>
            <a:pPr lvl="1" algn="l">
              <a:buFont typeface="Arial" panose="020B0604020202020204" pitchFamily="34" charset="0"/>
              <a:buChar char="•"/>
            </a:pPr>
            <a:r>
              <a:rPr lang="en-US" b="0" i="0" u="none" strike="noStrike" dirty="0">
                <a:solidFill>
                  <a:srgbClr val="171717"/>
                </a:solidFill>
                <a:effectLst/>
                <a:latin typeface="Segoe UI" panose="020B0502040204020203" pitchFamily="34" charset="0"/>
              </a:rPr>
              <a:t>https://msdn.microsoft.com/pnp_articles/customize-a-sharepoint-page-by-using-remote-provisioning-and-css</a:t>
            </a:r>
          </a:p>
          <a:p>
            <a:pPr lvl="1" algn="l">
              <a:buFont typeface="Arial" panose="020B0604020202020204" pitchFamily="34" charset="0"/>
              <a:buNone/>
            </a:pPr>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 Migration: </a:t>
            </a:r>
            <a:r>
              <a:rPr lang="en-US" b="0" i="0" dirty="0">
                <a:solidFill>
                  <a:srgbClr val="171717"/>
                </a:solidFill>
                <a:effectLst/>
                <a:latin typeface="Segoe UI" panose="020B0502040204020203" pitchFamily="34" charset="0"/>
              </a:rPr>
              <a:t>Customized files are reverted to their </a:t>
            </a:r>
            <a:r>
              <a:rPr lang="en-US" b="0" i="0" dirty="0" err="1">
                <a:solidFill>
                  <a:srgbClr val="171717"/>
                </a:solidFill>
                <a:effectLst/>
                <a:latin typeface="Segoe UI" panose="020B0502040204020203" pitchFamily="34" charset="0"/>
              </a:rPr>
              <a:t>uncustomized</a:t>
            </a:r>
            <a:r>
              <a:rPr lang="en-US" b="0" i="0" dirty="0">
                <a:solidFill>
                  <a:srgbClr val="171717"/>
                </a:solidFill>
                <a:effectLst/>
                <a:latin typeface="Segoe UI" panose="020B0502040204020203" pitchFamily="34" charset="0"/>
              </a:rPr>
              <a:t> state during migration.</a:t>
            </a:r>
          </a:p>
          <a:p>
            <a:pPr algn="l"/>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Notify the site collection owners of sites that contain customized pages that they will need to reapply any customizations made to impacted files post migration. Page owners should look for out of the box behavior to replace customization where possible.</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Site owners will need to reapply any customizations post migration.</a:t>
            </a:r>
          </a:p>
          <a:p>
            <a:pPr algn="l"/>
            <a:endParaRPr lang="en-US" b="0" i="0" dirty="0">
              <a:solidFill>
                <a:srgbClr val="171717"/>
              </a:solidFill>
              <a:effectLst/>
              <a:latin typeface="Segoe UI" panose="020B0502040204020203" pitchFamily="34" charset="0"/>
            </a:endParaRPr>
          </a:p>
          <a:p>
            <a:pPr algn="l"/>
            <a:r>
              <a:rPr lang="en-US" dirty="0">
                <a:hlinkClick r:id="rId3"/>
              </a:rPr>
              <a:t>https://docs.microsoft.com/en-us/sharepointmigration/migration-assessment-scan-customized-pages</a:t>
            </a:r>
            <a:endParaRPr lang="en-US"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15</a:t>
            </a:fld>
            <a:endParaRPr lang="en-US"/>
          </a:p>
        </p:txBody>
      </p:sp>
    </p:spTree>
    <p:extLst>
      <p:ext uri="{BB962C8B-B14F-4D97-AF65-F5344CB8AC3E}">
        <p14:creationId xmlns:p14="http://schemas.microsoft.com/office/powerpoint/2010/main" val="3549513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On the source environment it is possible to configure lists that can accept incoming email. This feature is not available on the target environment.</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 Migration: </a:t>
            </a:r>
            <a:r>
              <a:rPr lang="en-US" b="0" i="0" dirty="0">
                <a:solidFill>
                  <a:srgbClr val="171717"/>
                </a:solidFill>
                <a:effectLst/>
                <a:latin typeface="Segoe UI" panose="020B0502040204020203" pitchFamily="34" charset="0"/>
              </a:rPr>
              <a:t>The contents in the libraries listed in the report will migrate, but new emails sent to the library will no longer automatically show up as the library will no longer accept incoming emails.</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Communicate with end users that email will no longer show up in the target environment.</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Communicate with end users that email will no longer show up in the target environment.</a:t>
            </a:r>
          </a:p>
          <a:p>
            <a:pPr algn="l"/>
            <a:endParaRPr lang="en-US" dirty="0">
              <a:hlinkClick r:id="rId3"/>
            </a:endParaRPr>
          </a:p>
          <a:p>
            <a:pPr algn="l"/>
            <a:r>
              <a:rPr lang="en-US" dirty="0">
                <a:hlinkClick r:id="rId3"/>
              </a:rPr>
              <a:t>https://docs.microsoft.com/en-us/sharepointmigration/migration-assessment-scan-email-enabled-lists</a:t>
            </a:r>
            <a:endParaRPr lang="en-US"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16</a:t>
            </a:fld>
            <a:endParaRPr lang="en-US"/>
          </a:p>
        </p:txBody>
      </p:sp>
    </p:spTree>
    <p:extLst>
      <p:ext uri="{BB962C8B-B14F-4D97-AF65-F5344CB8AC3E}">
        <p14:creationId xmlns:p14="http://schemas.microsoft.com/office/powerpoint/2010/main" val="2618980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External lists are those lists that were created from a Business Catalogs Services [BCS] application. These are lists that appear to be SharePoint Lists, but are actually backed by an external </a:t>
            </a:r>
            <a:r>
              <a:rPr lang="en-US" b="0" i="0" dirty="0" err="1">
                <a:solidFill>
                  <a:srgbClr val="171717"/>
                </a:solidFill>
                <a:effectLst/>
                <a:latin typeface="Segoe UI" panose="020B0502040204020203" pitchFamily="34" charset="0"/>
              </a:rPr>
              <a:t>datasource</a:t>
            </a:r>
            <a:r>
              <a:rPr lang="en-US" b="0" i="0" dirty="0">
                <a:solidFill>
                  <a:srgbClr val="171717"/>
                </a:solidFill>
                <a:effectLst/>
                <a:latin typeface="Segoe UI" panose="020B0502040204020203" pitchFamily="34" charset="0"/>
              </a:rPr>
              <a:t>. For example, you could have a list that is showing data from an external SQL Server or Web Service.</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 Migration: </a:t>
            </a:r>
            <a:r>
              <a:rPr lang="en-US" b="0" i="0" dirty="0">
                <a:solidFill>
                  <a:srgbClr val="171717"/>
                </a:solidFill>
                <a:effectLst/>
                <a:latin typeface="Segoe UI" panose="020B0502040204020203" pitchFamily="34" charset="0"/>
              </a:rPr>
              <a:t>BCS applications are not migrated to the target environment. As a result, External Lists are not migrated.</a:t>
            </a:r>
          </a:p>
          <a:p>
            <a:pPr algn="l"/>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Build out a plan for the external lists. It is possible to configure Hybrid BCS to access on-premises data from SharePoint in Microsoft 365, but this will require some planning.</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Ensure that your solutions, which rely on the BCS applications, function with the newly deployed BCS applications.</a:t>
            </a:r>
          </a:p>
          <a:p>
            <a:endParaRPr lang="en-US" dirty="0">
              <a:hlinkClick r:id="rId3"/>
            </a:endParaRPr>
          </a:p>
          <a:p>
            <a:r>
              <a:rPr lang="en-US" dirty="0">
                <a:hlinkClick r:id="rId3"/>
              </a:rPr>
              <a:t>https://docs.microsoft.com/en-us/sharepointmigration/migration-assessment-scan-external-list</a:t>
            </a:r>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17</a:t>
            </a:fld>
            <a:endParaRPr lang="en-US"/>
          </a:p>
        </p:txBody>
      </p:sp>
    </p:spTree>
    <p:extLst>
      <p:ext uri="{BB962C8B-B14F-4D97-AF65-F5344CB8AC3E}">
        <p14:creationId xmlns:p14="http://schemas.microsoft.com/office/powerpoint/2010/main" val="737669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Versions have historically impacted the length of a migration for a given site in a linear fashion. The more versions you have, the longer it will take to migrate a given site.</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 Migration: </a:t>
            </a:r>
            <a:r>
              <a:rPr lang="en-US" b="0" i="0" dirty="0">
                <a:solidFill>
                  <a:srgbClr val="171717"/>
                </a:solidFill>
                <a:effectLst/>
                <a:latin typeface="Segoe UI" panose="020B0502040204020203" pitchFamily="34" charset="0"/>
              </a:rPr>
              <a:t>By default, versioning is enabled for all lists and libraries on the target platform. In the destination SharePoint site, there is no limit when versioning is enabled.</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Examine the report and determine if preserving versions is needed or not for your business.</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Site owners should validate their version information was migrated as expected.</a:t>
            </a:r>
          </a:p>
          <a:p>
            <a:endParaRPr lang="en-US" dirty="0"/>
          </a:p>
          <a:p>
            <a:r>
              <a:rPr lang="en-US" dirty="0">
                <a:hlinkClick r:id="rId3"/>
              </a:rPr>
              <a:t>https://docs.microsoft.com/en-us/sharepointmigration/migration-assessment-scan-file-versions</a:t>
            </a:r>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18</a:t>
            </a:fld>
            <a:endParaRPr lang="en-US"/>
          </a:p>
        </p:txBody>
      </p:sp>
    </p:spTree>
    <p:extLst>
      <p:ext uri="{BB962C8B-B14F-4D97-AF65-F5344CB8AC3E}">
        <p14:creationId xmlns:p14="http://schemas.microsoft.com/office/powerpoint/2010/main" val="1257081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The full trust solution scans check your SharePoint environment for references to code that was deployed via farm level solution packages [WSP] files. SharePoint in Microsoft 365 does not support full trust solutions and as a result it will be necessary to understand where you are using this type of functionality and come up with a plan for migration to SharePoint.</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Migrate data: </a:t>
            </a:r>
            <a:r>
              <a:rPr lang="en-US" b="0" i="0" dirty="0">
                <a:solidFill>
                  <a:srgbClr val="171717"/>
                </a:solidFill>
                <a:effectLst/>
                <a:latin typeface="Segoe UI" panose="020B0502040204020203" pitchFamily="34" charset="0"/>
              </a:rPr>
              <a:t>Content is migrated to SharePoint, however functionality tied to full trust code will not function post migration. You may see failures when leveraging some of the content that relies on the full trust code that is no longer available post migration.</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Prepare for migration: </a:t>
            </a:r>
            <a:r>
              <a:rPr lang="en-US" b="0" i="0" dirty="0">
                <a:solidFill>
                  <a:srgbClr val="171717"/>
                </a:solidFill>
                <a:effectLst/>
                <a:latin typeface="Segoe UI" panose="020B0502040204020203" pitchFamily="34" charset="0"/>
              </a:rPr>
              <a:t>Determine the various reasons full trust code was used in your on-premises environment. Build out a plan to replace the key business scenarios with SharePoint functionality. It may be necessary to build customizations or leverage add-ins to cover all scenarios.</a:t>
            </a:r>
          </a:p>
          <a:p>
            <a:pPr algn="l"/>
            <a:r>
              <a:rPr lang="en-US" b="0" i="0" dirty="0">
                <a:solidFill>
                  <a:srgbClr val="171717"/>
                </a:solidFill>
                <a:effectLst/>
                <a:latin typeface="Segoe UI" panose="020B0502040204020203" pitchFamily="34" charset="0"/>
              </a:rPr>
              <a:t>If you find there is not an equivalent solution provided in SharePoint in Microsoft 365, you may want to look into customizing SharePoint by following the </a:t>
            </a:r>
            <a:r>
              <a:rPr lang="en-US" sz="1200" b="0" i="0" kern="1200" dirty="0">
                <a:solidFill>
                  <a:srgbClr val="171717"/>
                </a:solidFill>
                <a:effectLst/>
                <a:latin typeface="Segoe UI" panose="020B0502040204020203" pitchFamily="34" charset="0"/>
                <a:ea typeface="+mn-ea"/>
                <a:cs typeface="+mn-cs"/>
                <a:hlinkClick r:id="rId3">
                  <a:extLst>
                    <a:ext uri="{A12FA001-AC4F-418D-AE19-62706E023703}">
                      <ahyp:hlinkClr xmlns:ahyp="http://schemas.microsoft.com/office/drawing/2018/hyperlinkcolor" val="tx"/>
                    </a:ext>
                  </a:extLst>
                </a:hlinkClick>
              </a:rPr>
              <a:t>Microsoft 365 patterns and practice documentation</a:t>
            </a:r>
            <a:r>
              <a:rPr lang="en-US" sz="1200" b="0" i="0" kern="1200" dirty="0">
                <a:solidFill>
                  <a:srgbClr val="171717"/>
                </a:solidFill>
                <a:effectLst/>
                <a:latin typeface="Segoe UI" panose="020B0502040204020203" pitchFamily="34" charset="0"/>
                <a:ea typeface="+mn-ea"/>
                <a:cs typeface="+mn-cs"/>
              </a:rPr>
              <a:t> </a:t>
            </a:r>
            <a:r>
              <a:rPr lang="en-US" b="0" i="0" u="none" strike="noStrike" dirty="0">
                <a:solidFill>
                  <a:srgbClr val="171717"/>
                </a:solidFill>
                <a:effectLst/>
                <a:latin typeface="Segoe UI" panose="020B0502040204020203" pitchFamily="34" charset="0"/>
              </a:rPr>
              <a:t>https://docs.microsoft.com/en-us/sharepoint/dev/solution-guidance/office-365-development-patterns-and-practices-solution-guidance</a:t>
            </a:r>
            <a:r>
              <a:rPr lang="en-US" b="0" i="0" dirty="0">
                <a:solidFill>
                  <a:srgbClr val="171717"/>
                </a:solidFill>
                <a:effectLst/>
                <a:latin typeface="Segoe UI" panose="020B0502040204020203" pitchFamily="34" charset="0"/>
              </a:rPr>
              <a:t>.</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Post-migration: </a:t>
            </a:r>
            <a:r>
              <a:rPr lang="en-US" b="0" i="0" dirty="0">
                <a:solidFill>
                  <a:srgbClr val="171717"/>
                </a:solidFill>
                <a:effectLst/>
                <a:latin typeface="Segoe UI" panose="020B0502040204020203" pitchFamily="34" charset="0"/>
              </a:rPr>
              <a:t>Once the content migration is complete, implement the plan that was built during "Preparing for Migration". This could involve deploying customizations, add-ins, or enabling functionality on the sites via the SharePoint interface.</a:t>
            </a:r>
          </a:p>
          <a:p>
            <a:endParaRPr lang="en-US" dirty="0">
              <a:hlinkClick r:id="rId4"/>
            </a:endParaRPr>
          </a:p>
          <a:p>
            <a:r>
              <a:rPr lang="en-US" dirty="0">
                <a:hlinkClick r:id="rId4"/>
              </a:rPr>
              <a:t>https://docs.microsoft.com/en-us/sharepointmigration/migration-assessment-scan-full-trust-component-results</a:t>
            </a:r>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19</a:t>
            </a:fld>
            <a:endParaRPr lang="en-US"/>
          </a:p>
        </p:txBody>
      </p:sp>
    </p:spTree>
    <p:extLst>
      <p:ext uri="{BB962C8B-B14F-4D97-AF65-F5344CB8AC3E}">
        <p14:creationId xmlns:p14="http://schemas.microsoft.com/office/powerpoint/2010/main" val="1455082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InfoPath enables developers to build custom forms for accepting user input in a variety of locations throughout SharePoint. As part of the migration to the target environment, there are certain aspects of InfoPath forms that are not supported in the target environment.</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 Migration: </a:t>
            </a:r>
            <a:r>
              <a:rPr lang="en-US" b="0" i="0" dirty="0">
                <a:solidFill>
                  <a:srgbClr val="171717"/>
                </a:solidFill>
                <a:effectLst/>
                <a:latin typeface="Segoe UI" panose="020B0502040204020203" pitchFamily="34" charset="0"/>
              </a:rPr>
              <a:t>InfoPath forms (XSN files) will be migrated, but some forms may not function without remediation.</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XSN files that leverage the following scenarios will need to be remediated. If remediation does not occur, these forms will fail post migration. The common scenarios are as follows:</a:t>
            </a:r>
          </a:p>
          <a:p>
            <a:pPr lvl="1" algn="l">
              <a:buFont typeface="Arial" panose="020B0604020202020204" pitchFamily="34" charset="0"/>
              <a:buChar char="•"/>
            </a:pPr>
            <a:r>
              <a:rPr lang="en-US" b="0" i="0" dirty="0">
                <a:solidFill>
                  <a:srgbClr val="171717"/>
                </a:solidFill>
                <a:effectLst/>
                <a:latin typeface="Segoe UI" panose="020B0502040204020203" pitchFamily="34" charset="0"/>
              </a:rPr>
              <a:t>XSN or UDCX makes SOAP calls that are not supported in the target environment. These forms will need to be updated to call supported endpoints.</a:t>
            </a:r>
          </a:p>
          <a:p>
            <a:pPr lvl="1" algn="l">
              <a:buFont typeface="Arial" panose="020B0604020202020204" pitchFamily="34" charset="0"/>
              <a:buChar char="•"/>
            </a:pPr>
            <a:r>
              <a:rPr lang="en-US" b="0" i="0" dirty="0">
                <a:solidFill>
                  <a:srgbClr val="171717"/>
                </a:solidFill>
                <a:effectLst/>
                <a:latin typeface="Segoe UI" panose="020B0502040204020203" pitchFamily="34" charset="0"/>
              </a:rPr>
              <a:t>XSN leverages managed code that will require remediation. Managed code is not supported on the target platform.</a:t>
            </a:r>
          </a:p>
          <a:p>
            <a:pPr lvl="1" algn="l">
              <a:buFont typeface="Arial" panose="020B0604020202020204" pitchFamily="34" charset="0"/>
              <a:buChar char="•"/>
            </a:pPr>
            <a:r>
              <a:rPr lang="en-US" b="0" i="0" dirty="0">
                <a:solidFill>
                  <a:srgbClr val="171717"/>
                </a:solidFill>
                <a:effectLst/>
                <a:latin typeface="Segoe UI" panose="020B0502040204020203" pitchFamily="34" charset="0"/>
              </a:rPr>
              <a:t>InfoPath forms that leverage people picker fields. These fields need to be updated with the new user's identity post migration. This is because the on-premises identity (e.g. Windows claims) does not match the user's Azure AD/Microsoft 365 identity.</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Ensure the updated InfoPath forms function correctly during the migration user acceptance testing phase.</a:t>
            </a:r>
          </a:p>
          <a:p>
            <a:endParaRPr lang="en-US" dirty="0">
              <a:hlinkClick r:id="rId3"/>
            </a:endParaRPr>
          </a:p>
          <a:p>
            <a:r>
              <a:rPr lang="en-US" dirty="0">
                <a:hlinkClick r:id="rId3"/>
              </a:rPr>
              <a:t>https://docs.microsoft.com/en-us/sharepointmigration/migration-assessment-scan-infopath</a:t>
            </a:r>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20</a:t>
            </a:fld>
            <a:endParaRPr lang="en-US"/>
          </a:p>
        </p:txBody>
      </p:sp>
    </p:spTree>
    <p:extLst>
      <p:ext uri="{BB962C8B-B14F-4D97-AF65-F5344CB8AC3E}">
        <p14:creationId xmlns:p14="http://schemas.microsoft.com/office/powerpoint/2010/main" val="3033554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1654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Information Rights Management [IRM] is a feature that enables you to encrypt content when a user accesses it to ensure it cannot be forwarded or manipulated. The files are stored in an unencrypted format in SharePoint. When a user accesses a file in an IRM protected list, the file is protected prior to transit. The file can only be opened in an IRM supported client application such as Microsoft Office.</a:t>
            </a:r>
          </a:p>
          <a:p>
            <a:pPr algn="l"/>
            <a:r>
              <a:rPr lang="en-US" b="0" i="0" dirty="0">
                <a:solidFill>
                  <a:srgbClr val="171717"/>
                </a:solidFill>
                <a:effectLst/>
                <a:latin typeface="Segoe UI" panose="020B0502040204020203" pitchFamily="34" charset="0"/>
              </a:rPr>
              <a:t>There are two main components to the IRM migration process:</a:t>
            </a:r>
          </a:p>
          <a:p>
            <a:pPr lvl="1" algn="l">
              <a:buFont typeface="Arial" panose="020B0604020202020204" pitchFamily="34" charset="0"/>
              <a:buChar char="•"/>
            </a:pPr>
            <a:r>
              <a:rPr lang="en-US" b="0" i="0" dirty="0">
                <a:solidFill>
                  <a:srgbClr val="171717"/>
                </a:solidFill>
                <a:effectLst/>
                <a:latin typeface="Segoe UI" panose="020B0502040204020203" pitchFamily="34" charset="0"/>
              </a:rPr>
              <a:t>Configure the target environment to support Microsoft Azure Active Directory Rights Management.</a:t>
            </a:r>
          </a:p>
          <a:p>
            <a:pPr lvl="1" algn="l">
              <a:buFont typeface="Arial" panose="020B0604020202020204" pitchFamily="34" charset="0"/>
              <a:buChar char="•"/>
            </a:pPr>
            <a:r>
              <a:rPr lang="en-US" b="0" i="0" dirty="0">
                <a:solidFill>
                  <a:srgbClr val="171717"/>
                </a:solidFill>
                <a:effectLst/>
                <a:latin typeface="Segoe UI" panose="020B0502040204020203" pitchFamily="34" charset="0"/>
              </a:rPr>
              <a:t>Disable IRM on the source and target SharePoint libraries. This is required as the migration tooling will access the files in the same manner as a user. If IRM is enabled on the source, the migration tooling will receive an encrypted file and upload that encrypted file to the target environment. This results in a file that can no longer be opened successfully.</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 Migration: </a:t>
            </a:r>
            <a:r>
              <a:rPr lang="en-US" b="0" i="0" dirty="0">
                <a:solidFill>
                  <a:srgbClr val="171717"/>
                </a:solidFill>
                <a:effectLst/>
                <a:latin typeface="Segoe UI" panose="020B0502040204020203" pitchFamily="34" charset="0"/>
              </a:rPr>
              <a:t>IRM settings associated with lists and libraries are not migrated. The following process is required to enable the migration tooling to properly handle IRM protected libraries. This process ensures that the content is transferred and accessible post migration.</a:t>
            </a:r>
          </a:p>
          <a:p>
            <a:pPr lvl="1" algn="l">
              <a:buFont typeface="+mj-lt"/>
              <a:buAutoNum type="arabicPeriod"/>
            </a:pPr>
            <a:r>
              <a:rPr lang="en-US" b="0" i="0" dirty="0">
                <a:solidFill>
                  <a:srgbClr val="171717"/>
                </a:solidFill>
                <a:effectLst/>
                <a:latin typeface="Segoe UI" panose="020B0502040204020203" pitchFamily="34" charset="0"/>
              </a:rPr>
              <a:t>Disable IRM on the source and target list.</a:t>
            </a:r>
          </a:p>
          <a:p>
            <a:pPr lvl="1" algn="l">
              <a:buFont typeface="+mj-lt"/>
              <a:buAutoNum type="arabicPeriod"/>
            </a:pPr>
            <a:r>
              <a:rPr lang="en-US" b="0" i="0" dirty="0">
                <a:solidFill>
                  <a:srgbClr val="171717"/>
                </a:solidFill>
                <a:effectLst/>
                <a:latin typeface="Segoe UI" panose="020B0502040204020203" pitchFamily="34" charset="0"/>
              </a:rPr>
              <a:t>Migration tooling will copy the files from the source and place them in the target.</a:t>
            </a:r>
          </a:p>
          <a:p>
            <a:pPr lvl="1" algn="l">
              <a:buFont typeface="+mj-lt"/>
              <a:buAutoNum type="arabicPeriod"/>
            </a:pPr>
            <a:r>
              <a:rPr lang="en-US" b="0" i="0" dirty="0">
                <a:solidFill>
                  <a:srgbClr val="171717"/>
                </a:solidFill>
                <a:effectLst/>
                <a:latin typeface="Segoe UI" panose="020B0502040204020203" pitchFamily="34" charset="0"/>
              </a:rPr>
              <a:t>Enable IRM on the source and target list.</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Preparing for Migration</a:t>
            </a:r>
          </a:p>
          <a:p>
            <a:pPr lvl="1" algn="l">
              <a:buFont typeface="+mj-lt"/>
              <a:buAutoNum type="arabicPeriod"/>
            </a:pPr>
            <a:r>
              <a:rPr lang="en-US" b="0" i="0" dirty="0">
                <a:solidFill>
                  <a:srgbClr val="171717"/>
                </a:solidFill>
                <a:effectLst/>
                <a:latin typeface="Segoe UI" panose="020B0502040204020203" pitchFamily="34" charset="0"/>
              </a:rPr>
              <a:t>IRM will need to be configured for SharePoint.</a:t>
            </a:r>
          </a:p>
          <a:p>
            <a:pPr lvl="1" algn="l">
              <a:buFont typeface="+mj-lt"/>
              <a:buAutoNum type="arabicPeriod"/>
            </a:pPr>
            <a:r>
              <a:rPr lang="en-US" b="0" i="0" dirty="0">
                <a:solidFill>
                  <a:srgbClr val="171717"/>
                </a:solidFill>
                <a:effectLst/>
                <a:latin typeface="Segoe UI" panose="020B0502040204020203" pitchFamily="34" charset="0"/>
              </a:rPr>
              <a:t>IRM will need to be disabled on the source list prior to the migration event for that site collection.</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a:t>
            </a:r>
          </a:p>
          <a:p>
            <a:pPr lvl="1" algn="l">
              <a:buFont typeface="+mj-lt"/>
              <a:buAutoNum type="arabicPeriod"/>
            </a:pPr>
            <a:r>
              <a:rPr lang="en-US" b="0" i="0" dirty="0">
                <a:solidFill>
                  <a:srgbClr val="171717"/>
                </a:solidFill>
                <a:effectLst/>
                <a:latin typeface="Segoe UI" panose="020B0502040204020203" pitchFamily="34" charset="0"/>
              </a:rPr>
              <a:t>Enable IRM on the migrated content list.</a:t>
            </a:r>
          </a:p>
          <a:p>
            <a:pPr lvl="1" algn="l">
              <a:buFont typeface="+mj-lt"/>
              <a:buAutoNum type="arabicPeriod"/>
            </a:pPr>
            <a:r>
              <a:rPr lang="en-US" b="0" i="0" dirty="0">
                <a:solidFill>
                  <a:srgbClr val="171717"/>
                </a:solidFill>
                <a:effectLst/>
                <a:latin typeface="Segoe UI" panose="020B0502040204020203" pitchFamily="34" charset="0"/>
              </a:rPr>
              <a:t>Perform the following steps to ensure documents in IRM protected libraries are protected.</a:t>
            </a:r>
          </a:p>
          <a:p>
            <a:pPr lvl="2" algn="l">
              <a:buFont typeface="Arial" panose="020B0604020202020204" pitchFamily="34" charset="0"/>
              <a:buChar char="•"/>
            </a:pPr>
            <a:r>
              <a:rPr lang="en-US" b="0" i="0" dirty="0">
                <a:solidFill>
                  <a:srgbClr val="171717"/>
                </a:solidFill>
                <a:effectLst/>
                <a:latin typeface="Segoe UI" panose="020B0502040204020203" pitchFamily="34" charset="0"/>
              </a:rPr>
              <a:t>Download a document from an IRM protected list.</a:t>
            </a:r>
          </a:p>
          <a:p>
            <a:pPr lvl="2" algn="l">
              <a:buFont typeface="Arial" panose="020B0604020202020204" pitchFamily="34" charset="0"/>
              <a:buChar char="•"/>
            </a:pPr>
            <a:r>
              <a:rPr lang="en-US" b="0" i="0" dirty="0">
                <a:solidFill>
                  <a:srgbClr val="171717"/>
                </a:solidFill>
                <a:effectLst/>
                <a:latin typeface="Segoe UI" panose="020B0502040204020203" pitchFamily="34" charset="0"/>
              </a:rPr>
              <a:t>Open the document on the client machine.</a:t>
            </a:r>
          </a:p>
          <a:p>
            <a:pPr lvl="2" algn="l">
              <a:buFont typeface="Arial" panose="020B0604020202020204" pitchFamily="34" charset="0"/>
              <a:buChar char="•"/>
            </a:pPr>
            <a:r>
              <a:rPr lang="en-US" b="0" i="0" dirty="0">
                <a:solidFill>
                  <a:srgbClr val="171717"/>
                </a:solidFill>
                <a:effectLst/>
                <a:latin typeface="Segoe UI" panose="020B0502040204020203" pitchFamily="34" charset="0"/>
              </a:rPr>
              <a:t>If the document is protected, there will be a status displayed beneath the ribbon.</a:t>
            </a:r>
          </a:p>
          <a:p>
            <a:pPr algn="l">
              <a:buFont typeface="+mj-lt"/>
              <a:buAutoNum type="arabicPeriod"/>
            </a:pPr>
            <a:endParaRPr lang="en-US" b="0" i="0" dirty="0">
              <a:solidFill>
                <a:srgbClr val="171717"/>
              </a:solidFill>
              <a:effectLst/>
              <a:latin typeface="Segoe UI" panose="020B0502040204020203" pitchFamily="34" charset="0"/>
            </a:endParaRPr>
          </a:p>
          <a:p>
            <a:pPr algn="l">
              <a:buFont typeface="+mj-lt"/>
              <a:buNone/>
            </a:pPr>
            <a:r>
              <a:rPr lang="en-US" dirty="0">
                <a:hlinkClick r:id="rId3"/>
              </a:rPr>
              <a:t>https://docs.microsoft.com/en-us/sharepointmigration/migration-assessment-scan-irm-enabled-lists</a:t>
            </a:r>
            <a:endParaRPr lang="en-US"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21</a:t>
            </a:fld>
            <a:endParaRPr lang="en-US"/>
          </a:p>
        </p:txBody>
      </p:sp>
    </p:spTree>
    <p:extLst>
      <p:ext uri="{BB962C8B-B14F-4D97-AF65-F5344CB8AC3E}">
        <p14:creationId xmlns:p14="http://schemas.microsoft.com/office/powerpoint/2010/main" val="2317805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The maximum limit for opening XLSX files in the browser is 10MB in the target environment. This setting is configurable in the source environment which may result in a change in behavior for your users. If you attempt to open a file larger than 10MB from a SharePoint site, it will prompt you to open the file in the Excel client application.</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 Migration: </a:t>
            </a:r>
            <a:r>
              <a:rPr lang="en-US" b="0" i="0" dirty="0">
                <a:solidFill>
                  <a:srgbClr val="171717"/>
                </a:solidFill>
                <a:effectLst/>
                <a:latin typeface="Segoe UI" panose="020B0502040204020203" pitchFamily="34" charset="0"/>
              </a:rPr>
              <a:t>XLSX files will be migrated.</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Notify users of the expected behavior.</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Attempting to open an XLSX file larger than 10MB will prompt you to open the file in the Excel client. You will be prompted with a dialog.</a:t>
            </a:r>
          </a:p>
          <a:p>
            <a:endParaRPr lang="en-US" dirty="0"/>
          </a:p>
          <a:p>
            <a:r>
              <a:rPr lang="en-US" dirty="0">
                <a:hlinkClick r:id="rId3"/>
              </a:rPr>
              <a:t>https://docs.microsoft.com/en-us/sharepointmigration/migration-assessment-scan-large-excel-files</a:t>
            </a:r>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22</a:t>
            </a:fld>
            <a:endParaRPr lang="en-US"/>
          </a:p>
        </p:txBody>
      </p:sp>
    </p:spTree>
    <p:extLst>
      <p:ext uri="{BB962C8B-B14F-4D97-AF65-F5344CB8AC3E}">
        <p14:creationId xmlns:p14="http://schemas.microsoft.com/office/powerpoint/2010/main" val="2593525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On the source environment it is possible to configure list view throttling so there are a set number of hours per day where the throttle on views is lifted. On the target platform, the stated product list limits is in place continuously (24x7). This may result in some of your list views being throttled.</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 Migration: </a:t>
            </a:r>
            <a:r>
              <a:rPr lang="en-US" b="0" i="0" dirty="0">
                <a:solidFill>
                  <a:srgbClr val="171717"/>
                </a:solidFill>
                <a:effectLst/>
                <a:latin typeface="Segoe UI" panose="020B0502040204020203" pitchFamily="34" charset="0"/>
              </a:rPr>
              <a:t>The lists and their data will be migrated. However, the list views called out in the scan report may not be viewable post migration without performing the remediation documented in the following section, Preparing for Migration. Any list views containing over 12 lookup columns may also be throttled and require remediation. </a:t>
            </a:r>
          </a:p>
          <a:p>
            <a:pPr algn="l"/>
            <a:r>
              <a:rPr lang="en-US" b="0" i="0" dirty="0">
                <a:solidFill>
                  <a:srgbClr val="171717"/>
                </a:solidFill>
                <a:effectLst/>
                <a:latin typeface="Segoe UI" panose="020B0502040204020203" pitchFamily="34" charset="0"/>
              </a:rPr>
              <a:t>For more information, see </a:t>
            </a:r>
            <a:r>
              <a:rPr lang="en-US" b="0" i="0" u="none" strike="noStrike" dirty="0">
                <a:solidFill>
                  <a:srgbClr val="171717"/>
                </a:solidFill>
                <a:effectLst/>
                <a:latin typeface="Segoe UI" panose="020B0502040204020203" pitchFamily="34" charset="0"/>
                <a:hlinkClick r:id="rId3"/>
              </a:rPr>
              <a:t>https://docs.microsoft.com/en-us/previous-versions/office/sharepoint-server-2010/cc262813(v=office.14).</a:t>
            </a:r>
            <a:endParaRPr lang="en-US" b="0" i="0" dirty="0">
              <a:solidFill>
                <a:srgbClr val="171717"/>
              </a:solidFill>
              <a:effectLst/>
              <a:latin typeface="Segoe UI" panose="020B0502040204020203" pitchFamily="34" charset="0"/>
            </a:endParaRP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Review the provided report and remediate the large list views prior to migration. For information on how to optimize list views, see https://support.office.com/article/365-b4038448-ec0e-49b7-b853-679d3d8fb784</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Ensure the lists that you remediated are rendering correctly.</a:t>
            </a:r>
          </a:p>
          <a:p>
            <a:pPr algn="l"/>
            <a:endParaRPr lang="en-US" b="0" i="0" dirty="0">
              <a:solidFill>
                <a:srgbClr val="171717"/>
              </a:solidFill>
              <a:effectLst/>
              <a:latin typeface="Segoe UI" panose="020B0502040204020203" pitchFamily="34" charset="0"/>
            </a:endParaRPr>
          </a:p>
          <a:p>
            <a:pPr algn="l"/>
            <a:r>
              <a:rPr lang="en-US" dirty="0">
                <a:hlinkClick r:id="rId4"/>
              </a:rPr>
              <a:t>https://docs.microsoft.com/en-us/sharepointmigration/migration-assessment-scan-large-list-views</a:t>
            </a:r>
            <a:endParaRPr lang="en-US"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23</a:t>
            </a:fld>
            <a:endParaRPr lang="en-US"/>
          </a:p>
        </p:txBody>
      </p:sp>
    </p:spTree>
    <p:extLst>
      <p:ext uri="{BB962C8B-B14F-4D97-AF65-F5344CB8AC3E}">
        <p14:creationId xmlns:p14="http://schemas.microsoft.com/office/powerpoint/2010/main" val="38797746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Lists over 20,000 items have historically caused issues with the migration tooling, making the ability to predict the time it takes to migrate sites that contain a larger list to be problematic.</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 Migration: </a:t>
            </a:r>
            <a:r>
              <a:rPr lang="en-US" b="0" i="0" dirty="0">
                <a:solidFill>
                  <a:srgbClr val="171717"/>
                </a:solidFill>
                <a:effectLst/>
                <a:latin typeface="Segoe UI" panose="020B0502040204020203" pitchFamily="34" charset="0"/>
              </a:rPr>
              <a:t>List data is migrated. However, the larger the list the more unpredictable the migration process has proven. Extremely large lists can result in an extended migration.</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Investigate the large lists and determine the need for this content to be migrated to the target environment.</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The migration tooling has built-in validation to ensure all the list items are migrated. You will want to validate the large lists migrated as expected.</a:t>
            </a:r>
          </a:p>
          <a:p>
            <a:pPr algn="l"/>
            <a:endParaRPr lang="en-US" b="0" i="0" dirty="0">
              <a:solidFill>
                <a:srgbClr val="171717"/>
              </a:solidFill>
              <a:effectLst/>
              <a:latin typeface="Segoe UI" panose="020B0502040204020203" pitchFamily="34" charset="0"/>
            </a:endParaRPr>
          </a:p>
          <a:p>
            <a:pPr algn="l"/>
            <a:r>
              <a:rPr lang="en-US" dirty="0">
                <a:hlinkClick r:id="rId3"/>
              </a:rPr>
              <a:t>https://docs.microsoft.com/en-us/sharepointmigration/migration-assessment-scan-large-lists</a:t>
            </a:r>
            <a:endParaRPr lang="en-US"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24</a:t>
            </a:fld>
            <a:endParaRPr lang="en-US"/>
          </a:p>
        </p:txBody>
      </p:sp>
    </p:spTree>
    <p:extLst>
      <p:ext uri="{BB962C8B-B14F-4D97-AF65-F5344CB8AC3E}">
        <p14:creationId xmlns:p14="http://schemas.microsoft.com/office/powerpoint/2010/main" val="39151000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This assessment lets site owners validate site size and makes them aware of larger sites that might take a longer period of time to migrate.</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 Migration: </a:t>
            </a:r>
            <a:r>
              <a:rPr lang="en-US" b="0" i="0" dirty="0">
                <a:solidFill>
                  <a:srgbClr val="171717"/>
                </a:solidFill>
                <a:effectLst/>
                <a:latin typeface="Segoe UI" panose="020B0502040204020203" pitchFamily="34" charset="0"/>
              </a:rPr>
              <a:t>It is more difficult to predict a migration schedule and delivery of the migration for sites over 500GB.</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Not applicable.</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Not applicable.</a:t>
            </a:r>
          </a:p>
          <a:p>
            <a:pPr algn="l"/>
            <a:endParaRPr lang="en-US" b="0" i="0" dirty="0">
              <a:solidFill>
                <a:srgbClr val="171717"/>
              </a:solidFill>
              <a:effectLst/>
              <a:latin typeface="Segoe UI" panose="020B0502040204020203" pitchFamily="34" charset="0"/>
            </a:endParaRPr>
          </a:p>
          <a:p>
            <a:r>
              <a:rPr lang="en-US" dirty="0">
                <a:hlinkClick r:id="rId3"/>
              </a:rPr>
              <a:t>https://docs.microsoft.com/en-us/sharepointmigration/migration-assessment-scan-large-sites</a:t>
            </a:r>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25</a:t>
            </a:fld>
            <a:endParaRPr lang="en-US"/>
          </a:p>
        </p:txBody>
      </p:sp>
    </p:spTree>
    <p:extLst>
      <p:ext uri="{BB962C8B-B14F-4D97-AF65-F5344CB8AC3E}">
        <p14:creationId xmlns:p14="http://schemas.microsoft.com/office/powerpoint/2010/main" val="2483297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When a site is configured as "No Access" in SharePoint, the site is inaccessible by both users and the system. As a result, the various pre-migration scans are configured to ignore any site that is configured as "No Access". It is </a:t>
            </a:r>
            <a:r>
              <a:rPr lang="en-US" b="1" i="0" dirty="0">
                <a:solidFill>
                  <a:srgbClr val="171717"/>
                </a:solidFill>
                <a:effectLst/>
                <a:latin typeface="Segoe UI" panose="020B0502040204020203" pitchFamily="34" charset="0"/>
              </a:rPr>
              <a:t>locked</a:t>
            </a:r>
            <a:r>
              <a:rPr lang="en-US" b="0" i="0" dirty="0">
                <a:solidFill>
                  <a:srgbClr val="171717"/>
                </a:solidFill>
                <a:effectLst/>
                <a:latin typeface="Segoe UI" panose="020B0502040204020203" pitchFamily="34" charset="0"/>
              </a:rPr>
              <a:t>.</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 Migration: </a:t>
            </a:r>
            <a:r>
              <a:rPr lang="en-US" b="0" i="0" dirty="0">
                <a:solidFill>
                  <a:srgbClr val="171717"/>
                </a:solidFill>
                <a:effectLst/>
                <a:latin typeface="Segoe UI" panose="020B0502040204020203" pitchFamily="34" charset="0"/>
              </a:rPr>
              <a:t>Locked sites cannot be migrated to the target environment, as the migration tooling is unable to read the site contents.</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Ensure the list of locked sites is correct. If you have sites that are incorrectly marked as "No Access", update the lock status to "Not Locked".</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To manage the lock status on sites on the target environment, leverage the SharePoint Online Management Shell.</a:t>
            </a:r>
          </a:p>
          <a:p>
            <a:endParaRPr lang="en-US" dirty="0">
              <a:hlinkClick r:id="rId3"/>
            </a:endParaRPr>
          </a:p>
          <a:p>
            <a:r>
              <a:rPr lang="en-US" dirty="0">
                <a:hlinkClick r:id="rId3"/>
              </a:rPr>
              <a:t>https://docs.microsoft.com/en-us/sharepointmigration/migration-assessment-scan-locked-sites</a:t>
            </a:r>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26</a:t>
            </a:fld>
            <a:endParaRPr lang="en-US"/>
          </a:p>
        </p:txBody>
      </p:sp>
    </p:spTree>
    <p:extLst>
      <p:ext uri="{BB962C8B-B14F-4D97-AF65-F5344CB8AC3E}">
        <p14:creationId xmlns:p14="http://schemas.microsoft.com/office/powerpoint/2010/main" val="6124851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When you're moving a OneDrive site from your source to the target environment, the OneDrive URL will change formats. On the source platform the OneDrive sites are in the format of </a:t>
            </a:r>
            <a:r>
              <a:rPr lang="en-US" b="0" i="0" u="none" strike="noStrike" dirty="0">
                <a:solidFill>
                  <a:srgbClr val="171717"/>
                </a:solidFill>
                <a:effectLst/>
                <a:latin typeface="Segoe UI" panose="020B0502040204020203" pitchFamily="34" charset="0"/>
              </a:rPr>
              <a:t>https://onedrive.contoso.com/personal/domain_user</a:t>
            </a:r>
            <a:r>
              <a:rPr lang="en-US" b="0" i="0" dirty="0">
                <a:solidFill>
                  <a:srgbClr val="171717"/>
                </a:solidFill>
                <a:effectLst/>
                <a:latin typeface="Segoe UI" panose="020B0502040204020203" pitchFamily="34" charset="0"/>
              </a:rPr>
              <a:t>. On the target platform, the </a:t>
            </a:r>
            <a:r>
              <a:rPr lang="en-US" b="0" i="0" dirty="0" err="1">
                <a:solidFill>
                  <a:srgbClr val="171717"/>
                </a:solidFill>
                <a:effectLst/>
                <a:latin typeface="Segoe UI" panose="020B0502040204020203" pitchFamily="34" charset="0"/>
              </a:rPr>
              <a:t>Domain_User</a:t>
            </a:r>
            <a:r>
              <a:rPr lang="en-US" b="0" i="0" dirty="0">
                <a:solidFill>
                  <a:srgbClr val="171717"/>
                </a:solidFill>
                <a:effectLst/>
                <a:latin typeface="Segoe UI" panose="020B0502040204020203" pitchFamily="34" charset="0"/>
              </a:rPr>
              <a:t> portion of the URL will change to use the UPN for the user. This will look similar to </a:t>
            </a:r>
            <a:r>
              <a:rPr lang="en-US" b="0" i="0" u="none" strike="noStrike" dirty="0">
                <a:solidFill>
                  <a:srgbClr val="171717"/>
                </a:solidFill>
                <a:effectLst/>
                <a:latin typeface="Segoe UI" panose="020B0502040204020203" pitchFamily="34" charset="0"/>
                <a:hlinkClick r:id="rId3"/>
              </a:rPr>
              <a:t>https://onedrive.contoso.com/personal/user_contoso_com</a:t>
            </a:r>
            <a:r>
              <a:rPr lang="en-US" b="0" i="0" dirty="0">
                <a:solidFill>
                  <a:srgbClr val="171717"/>
                </a:solidFill>
                <a:effectLst/>
                <a:latin typeface="Segoe UI" panose="020B0502040204020203" pitchFamily="34" charset="0"/>
              </a:rPr>
              <a:t>.</a:t>
            </a:r>
          </a:p>
          <a:p>
            <a:pPr algn="l"/>
            <a:r>
              <a:rPr lang="en-US" b="1" i="0" dirty="0">
                <a:solidFill>
                  <a:srgbClr val="171717"/>
                </a:solidFill>
                <a:effectLst/>
                <a:latin typeface="Segoe UI" panose="020B0502040204020203" pitchFamily="34" charset="0"/>
              </a:rPr>
              <a:t>Example:</a:t>
            </a:r>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If you used this file:</a:t>
            </a:r>
          </a:p>
          <a:p>
            <a:r>
              <a:rPr lang="en-US" u="none" strike="noStrike" dirty="0">
                <a:effectLst/>
                <a:hlinkClick r:id="rId4"/>
              </a:rPr>
              <a:t>https://OneDrive.contoto.com/personal/contoso_bobsmith/Documents/Folder1/Folder2/ProjectA.docx</a:t>
            </a:r>
            <a:endParaRPr lang="en-US" dirty="0">
              <a:effectLst/>
            </a:endParaRPr>
          </a:p>
          <a:p>
            <a:pPr algn="l"/>
            <a:r>
              <a:rPr lang="en-US" b="0" i="0" dirty="0">
                <a:solidFill>
                  <a:srgbClr val="171717"/>
                </a:solidFill>
                <a:effectLst/>
                <a:latin typeface="Segoe UI" panose="020B0502040204020203" pitchFamily="34" charset="0"/>
              </a:rPr>
              <a:t>The directory name of the file would be:</a:t>
            </a:r>
          </a:p>
          <a:p>
            <a:pPr lvl="1" algn="l">
              <a:buFont typeface="Arial" panose="020B0604020202020204" pitchFamily="34" charset="0"/>
              <a:buChar char="•"/>
            </a:pPr>
            <a:r>
              <a:rPr lang="en-US" b="0" i="0" dirty="0">
                <a:solidFill>
                  <a:srgbClr val="171717"/>
                </a:solidFill>
                <a:effectLst/>
                <a:latin typeface="Segoe UI" panose="020B0502040204020203" pitchFamily="34" charset="0"/>
              </a:rPr>
              <a:t>Personal/</a:t>
            </a:r>
            <a:r>
              <a:rPr lang="en-US" b="0" i="0" dirty="0" err="1">
                <a:solidFill>
                  <a:srgbClr val="171717"/>
                </a:solidFill>
                <a:effectLst/>
                <a:latin typeface="Segoe UI" panose="020B0502040204020203" pitchFamily="34" charset="0"/>
              </a:rPr>
              <a:t>contoso_bobsmith</a:t>
            </a:r>
            <a:r>
              <a:rPr lang="en-US" b="0" i="0" dirty="0">
                <a:solidFill>
                  <a:srgbClr val="171717"/>
                </a:solidFill>
                <a:effectLst/>
                <a:latin typeface="Segoe UI" panose="020B0502040204020203" pitchFamily="34" charset="0"/>
              </a:rPr>
              <a:t>/Documents/Folder1/Folder2</a:t>
            </a:r>
          </a:p>
          <a:p>
            <a:pPr algn="l"/>
            <a:r>
              <a:rPr lang="en-US" b="0" i="0" dirty="0">
                <a:solidFill>
                  <a:srgbClr val="171717"/>
                </a:solidFill>
                <a:effectLst/>
                <a:latin typeface="Segoe UI" panose="020B0502040204020203" pitchFamily="34" charset="0"/>
              </a:rPr>
              <a:t>After the migration, the file path will look like the following.</a:t>
            </a:r>
          </a:p>
          <a:p>
            <a:r>
              <a:rPr lang="en-US" dirty="0">
                <a:effectLst/>
              </a:rPr>
              <a:t>	Personal/</a:t>
            </a:r>
            <a:r>
              <a:rPr lang="en-US" dirty="0" err="1">
                <a:effectLst/>
              </a:rPr>
              <a:t>bobsmith_contoso_com</a:t>
            </a:r>
            <a:r>
              <a:rPr lang="en-US" dirty="0">
                <a:effectLst/>
              </a:rPr>
              <a:t>/Documents/Folder1/Folder2</a:t>
            </a:r>
          </a:p>
          <a:p>
            <a:pPr algn="l"/>
            <a:r>
              <a:rPr lang="en-US" b="0" i="0" dirty="0">
                <a:solidFill>
                  <a:srgbClr val="171717"/>
                </a:solidFill>
                <a:effectLst/>
                <a:latin typeface="Segoe UI" panose="020B0502040204020203" pitchFamily="34" charset="0"/>
              </a:rPr>
              <a:t>Notice the URL is now 4 characters longer than it was before. Depending on how the UPNs are formed at your company, the change in length may be larger.</a:t>
            </a:r>
          </a:p>
          <a:p>
            <a:pPr algn="l"/>
            <a:r>
              <a:rPr lang="en-US" b="0" i="0" dirty="0">
                <a:solidFill>
                  <a:srgbClr val="171717"/>
                </a:solidFill>
                <a:effectLst/>
                <a:latin typeface="Segoe UI" panose="020B0502040204020203" pitchFamily="34" charset="0"/>
              </a:rPr>
              <a:t>If the previous file in the source environment was 255 characters, the length after migration would be 259 characters.</a:t>
            </a:r>
          </a:p>
          <a:p>
            <a:pPr algn="l"/>
            <a:r>
              <a:rPr lang="en-US" b="0" i="0" dirty="0">
                <a:solidFill>
                  <a:srgbClr val="171717"/>
                </a:solidFill>
                <a:effectLst/>
                <a:latin typeface="Segoe UI" panose="020B0502040204020203" pitchFamily="34" charset="0"/>
              </a:rPr>
              <a:t>We have identified 4 different locations in which failures are likely to occur due to long URLs. As a result, we have 4 different reports concerning long URLs. The Scan Result Reports section covers each report along with the remediation that needs to occur.</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 Migration: </a:t>
            </a:r>
            <a:r>
              <a:rPr lang="en-US" b="0" i="0" dirty="0">
                <a:solidFill>
                  <a:srgbClr val="171717"/>
                </a:solidFill>
                <a:effectLst/>
                <a:latin typeface="Segoe UI" panose="020B0502040204020203" pitchFamily="34" charset="0"/>
              </a:rPr>
              <a:t>The migration of the source content resulting in the long URLs will fail. This will cause migration jobs to fail, which will prolong the migration project unnecessarily.</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Review the reports and follow the remediation recommended for each report. In general, the remediation involves moving the content closer to the root of the site collection.</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Validate that your content has been migrated.</a:t>
            </a:r>
          </a:p>
          <a:p>
            <a:pPr algn="l"/>
            <a:endParaRPr lang="en-US" b="0" i="0" dirty="0">
              <a:solidFill>
                <a:srgbClr val="171717"/>
              </a:solidFill>
              <a:effectLst/>
              <a:latin typeface="Segoe UI" panose="020B0502040204020203" pitchFamily="34" charset="0"/>
            </a:endParaRPr>
          </a:p>
          <a:p>
            <a:pPr algn="l"/>
            <a:r>
              <a:rPr lang="en-US" dirty="0">
                <a:hlinkClick r:id="rId5"/>
              </a:rPr>
              <a:t>https://docs.microsoft.com/en-us/sharepointmigration/migration-assessment-scan-long-onedrive-urls</a:t>
            </a:r>
            <a:endParaRPr lang="en-US"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27</a:t>
            </a:fld>
            <a:endParaRPr lang="en-US"/>
          </a:p>
        </p:txBody>
      </p:sp>
    </p:spTree>
    <p:extLst>
      <p:ext uri="{BB962C8B-B14F-4D97-AF65-F5344CB8AC3E}">
        <p14:creationId xmlns:p14="http://schemas.microsoft.com/office/powerpoint/2010/main" val="466392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In SharePoint it is possible to add a Managed Metadata column to a list and populate the list field with values from the Managed Metadata Service Application. Migration of these columns requires coordination with migration of the Managed Metadata Service Application data.</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 Migration: </a:t>
            </a:r>
            <a:r>
              <a:rPr lang="en-US" b="0" i="0" dirty="0">
                <a:solidFill>
                  <a:srgbClr val="171717"/>
                </a:solidFill>
                <a:effectLst/>
                <a:latin typeface="Segoe UI" panose="020B0502040204020203" pitchFamily="34" charset="0"/>
              </a:rPr>
              <a:t>Managed metadata columns are typically migrated, but support will depend on the migration tooling you select.</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Prior to migration, you want to understand how many lists leverage Managed Metadata and you will want to try to migrate these as close to the time you migrate your Managed Metadata Service Application data to the cloud.</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If migrating managed metadata columns is supported in the migration tooling you have chosen, you will want to ensure that the lists using the columns migrated and is properly configured to create and edit list items.</a:t>
            </a:r>
          </a:p>
          <a:p>
            <a:pPr algn="l"/>
            <a:endParaRPr lang="en-US" b="0" i="0" dirty="0">
              <a:solidFill>
                <a:srgbClr val="171717"/>
              </a:solidFill>
              <a:effectLst/>
              <a:latin typeface="Segoe UI" panose="020B0502040204020203" pitchFamily="34" charset="0"/>
            </a:endParaRPr>
          </a:p>
          <a:p>
            <a:pPr algn="l"/>
            <a:r>
              <a:rPr lang="en-US" dirty="0">
                <a:hlinkClick r:id="rId3"/>
              </a:rPr>
              <a:t>https://docs.microsoft.com/en-us/sharepointmigration/migration-assessment-scan-managed-metadata-columns</a:t>
            </a:r>
            <a:endParaRPr lang="en-US"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28</a:t>
            </a:fld>
            <a:endParaRPr lang="en-US"/>
          </a:p>
        </p:txBody>
      </p:sp>
    </p:spTree>
    <p:extLst>
      <p:ext uri="{BB962C8B-B14F-4D97-AF65-F5344CB8AC3E}">
        <p14:creationId xmlns:p14="http://schemas.microsoft.com/office/powerpoint/2010/main" val="17493762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During migration, the default master page </a:t>
            </a:r>
            <a:r>
              <a:rPr lang="en-US" b="0" i="0" dirty="0" err="1">
                <a:solidFill>
                  <a:srgbClr val="171717"/>
                </a:solidFill>
                <a:effectLst/>
                <a:latin typeface="Segoe UI" panose="020B0502040204020203" pitchFamily="34" charset="0"/>
              </a:rPr>
              <a:t>shouldbe</a:t>
            </a:r>
            <a:r>
              <a:rPr lang="en-US" b="0" i="0" dirty="0">
                <a:solidFill>
                  <a:srgbClr val="171717"/>
                </a:solidFill>
                <a:effectLst/>
                <a:latin typeface="Segoe UI" panose="020B0502040204020203" pitchFamily="34" charset="0"/>
              </a:rPr>
              <a:t> set on all sites that are migrated. This ensures that the site will render once the migration is complete as the content migration will not have a dependency on any custom master pages. If you have custom master pages assigned to sites, you will need to set the Master Page property on the new site after the migration has completed.</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Review the report and determine where you can move away from custom master pages before you migrate. Plan and understand what post migration work will be necessary to use the customized file moving forward.</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If you decide to continue using the customized master page on the new platform, you will need to apply the master page setting and validate your customizations work on the new platform.</a:t>
            </a:r>
          </a:p>
          <a:p>
            <a:pPr algn="l"/>
            <a:endParaRPr lang="en-US" b="0" i="0" dirty="0">
              <a:solidFill>
                <a:srgbClr val="171717"/>
              </a:solidFill>
              <a:effectLst/>
              <a:latin typeface="Segoe UI" panose="020B0502040204020203" pitchFamily="34" charset="0"/>
            </a:endParaRPr>
          </a:p>
          <a:p>
            <a:pPr algn="l"/>
            <a:r>
              <a:rPr lang="en-US" dirty="0">
                <a:hlinkClick r:id="rId3"/>
              </a:rPr>
              <a:t>https://docs.microsoft.com/en-us/sharepointmigration/migration-assessment-scan-master-pages</a:t>
            </a:r>
            <a:endParaRPr lang="en-US"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29</a:t>
            </a:fld>
            <a:endParaRPr lang="en-US"/>
          </a:p>
        </p:txBody>
      </p:sp>
    </p:spTree>
    <p:extLst>
      <p:ext uri="{BB962C8B-B14F-4D97-AF65-F5344CB8AC3E}">
        <p14:creationId xmlns:p14="http://schemas.microsoft.com/office/powerpoint/2010/main" val="33975548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Publishing sites are typically customized intranet sites that rely on page layouts to allow end users to quickly create articles that are published to end users. Due to the high level of customization that is involved with publishing sites, they may be difficult to migrate to SharePoint in Microsoft 365 without an extensive amount of remediation effort.</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 Migration: </a:t>
            </a:r>
            <a:r>
              <a:rPr lang="en-US" b="0" i="0" dirty="0">
                <a:solidFill>
                  <a:srgbClr val="171717"/>
                </a:solidFill>
                <a:effectLst/>
                <a:latin typeface="Segoe UI" panose="020B0502040204020203" pitchFamily="34" charset="0"/>
              </a:rPr>
              <a:t>The files can migrate however the pages may not function correctly on the new platform. The common causes are changes to SharePoint provided master pages, JavaScript, and CSS files.</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Catalog the pages that leverage page layouts. Perform test migrations and plan for post migration remediation. You may find it's easier to start a new portal in SharePoint in Microsoft 365 and archive your on-premises portal once that site is up and running.</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Apply the fixes to your page layouts and publishing pages post migration.</a:t>
            </a:r>
          </a:p>
          <a:p>
            <a:pPr algn="l"/>
            <a:endParaRPr lang="en-US" b="0" i="0" dirty="0">
              <a:solidFill>
                <a:srgbClr val="171717"/>
              </a:solidFill>
              <a:effectLst/>
              <a:latin typeface="Segoe UI" panose="020B0502040204020203" pitchFamily="34" charset="0"/>
            </a:endParaRPr>
          </a:p>
          <a:p>
            <a:pPr algn="l"/>
            <a:r>
              <a:rPr lang="en-US" dirty="0">
                <a:hlinkClick r:id="rId3"/>
              </a:rPr>
              <a:t>https://docs.microsoft.com/en-us/sharepointmigration/migration-assessment-scanpublishing-pages</a:t>
            </a:r>
            <a:endParaRPr lang="en-US"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30</a:t>
            </a:fld>
            <a:endParaRPr lang="en-US"/>
          </a:p>
        </p:txBody>
      </p:sp>
    </p:spTree>
    <p:extLst>
      <p:ext uri="{BB962C8B-B14F-4D97-AF65-F5344CB8AC3E}">
        <p14:creationId xmlns:p14="http://schemas.microsoft.com/office/powerpoint/2010/main" val="2167650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3/8/2022 12:16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202899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Publishing sites are typically customized intranet sites that rely on page layouts to allow end users to quickly create articles that are published to end users. Due to the high level of customizations that are involved with publishing sites, they may be difficult to migrate to SharePoint in Microsoft 365 without a lot of remediation.</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 Migration: </a:t>
            </a:r>
            <a:r>
              <a:rPr lang="en-US" b="0" i="0" dirty="0">
                <a:solidFill>
                  <a:srgbClr val="171717"/>
                </a:solidFill>
                <a:effectLst/>
                <a:latin typeface="Segoe UI" panose="020B0502040204020203" pitchFamily="34" charset="0"/>
              </a:rPr>
              <a:t>The content in the publishing site may migrate, but any customization typically requires an extensive amount of remediation effort.</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Test migration of the sites with the publishing features enabled. Understand what will need to be corrected post migration.</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Apply the fixes to your customized content post migration.</a:t>
            </a:r>
          </a:p>
          <a:p>
            <a:pPr algn="l"/>
            <a:endParaRPr lang="en-US" b="0" i="0" dirty="0">
              <a:solidFill>
                <a:srgbClr val="171717"/>
              </a:solidFill>
              <a:effectLst/>
              <a:latin typeface="Segoe UI" panose="020B0502040204020203" pitchFamily="34" charset="0"/>
            </a:endParaRPr>
          </a:p>
          <a:p>
            <a:pPr algn="l"/>
            <a:r>
              <a:rPr lang="en-US" dirty="0">
                <a:hlinkClick r:id="rId3"/>
              </a:rPr>
              <a:t>https://docs.microsoft.com/en-us/sharepointmigration/migration-assessment-scan-publishing-sites</a:t>
            </a:r>
            <a:endParaRPr lang="en-US"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31</a:t>
            </a:fld>
            <a:endParaRPr lang="en-US"/>
          </a:p>
        </p:txBody>
      </p:sp>
    </p:spTree>
    <p:extLst>
      <p:ext uri="{BB962C8B-B14F-4D97-AF65-F5344CB8AC3E}">
        <p14:creationId xmlns:p14="http://schemas.microsoft.com/office/powerpoint/2010/main" val="2575505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SharePoint does not support sandbox solutions. As a result, any functionality that is using the sandbox in your current environment will need to be replaced with a supported technology. See the Office Dev Center Patterns and Practices site for information on building customizations. </a:t>
            </a:r>
            <a:r>
              <a:rPr lang="en-US" b="0" i="0" u="none" strike="noStrike" dirty="0">
                <a:effectLst/>
                <a:latin typeface="Segoe UI" panose="020B0502040204020203" pitchFamily="34" charset="0"/>
                <a:hlinkClick r:id="rId3"/>
              </a:rPr>
              <a:t>https://dev.office.com/patterns-and-practices</a:t>
            </a:r>
            <a:endParaRPr lang="en-US" b="0" i="0" u="none" strike="noStrike" dirty="0">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https://docs.microsoft.com/en-us/sharepointmigration/migration-assessment-scan-sandbox-solution</a:t>
            </a:r>
            <a:endParaRPr lang="en-US" b="0" i="0" u="none" strike="noStrike"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171717"/>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B03651B6-F054-4B25-9309-DC2AC67F41B5}" type="slidenum">
              <a:rPr lang="en-US" smtClean="0"/>
              <a:t>32</a:t>
            </a:fld>
            <a:endParaRPr lang="en-US"/>
          </a:p>
        </p:txBody>
      </p:sp>
    </p:spTree>
    <p:extLst>
      <p:ext uri="{BB962C8B-B14F-4D97-AF65-F5344CB8AC3E}">
        <p14:creationId xmlns:p14="http://schemas.microsoft.com/office/powerpoint/2010/main" val="30904479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Secure Store Service is a shared service that provides storage and mapping of credentials, such as account names and passwords. It enables you to securely store data that provides credentials required for connecting to external systems and associating those credentials to a specific identity or group of identities.</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 Migration: </a:t>
            </a:r>
            <a:r>
              <a:rPr lang="en-US" b="0" i="0" dirty="0">
                <a:solidFill>
                  <a:srgbClr val="171717"/>
                </a:solidFill>
                <a:effectLst/>
                <a:latin typeface="Segoe UI" panose="020B0502040204020203" pitchFamily="34" charset="0"/>
              </a:rPr>
              <a:t>Secure Store applications are not migrated to the target environment.</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Determine if the Secure Store applications listed in the scan results are required on the target platform. If they are required, you will want to create them in Tenant Administration on the new platform during the migration testing.</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If you created Secure Store applications in the target environment, ensure they are working as expected.</a:t>
            </a:r>
          </a:p>
          <a:p>
            <a:pPr algn="l"/>
            <a:endParaRPr lang="en-US" b="0" i="0" dirty="0">
              <a:solidFill>
                <a:srgbClr val="171717"/>
              </a:solidFill>
              <a:effectLst/>
              <a:latin typeface="Segoe UI" panose="020B0502040204020203" pitchFamily="34" charset="0"/>
            </a:endParaRPr>
          </a:p>
          <a:p>
            <a:pPr algn="l"/>
            <a:r>
              <a:rPr lang="en-US" dirty="0">
                <a:hlinkClick r:id="rId3"/>
              </a:rPr>
              <a:t>https://docs.microsoft.com/en-us/sharepointmigration/migration-assessment-scan-secure-store</a:t>
            </a:r>
            <a:endParaRPr lang="en-US"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33</a:t>
            </a:fld>
            <a:endParaRPr lang="en-US"/>
          </a:p>
        </p:txBody>
      </p:sp>
    </p:spTree>
    <p:extLst>
      <p:ext uri="{BB962C8B-B14F-4D97-AF65-F5344CB8AC3E}">
        <p14:creationId xmlns:p14="http://schemas.microsoft.com/office/powerpoint/2010/main" val="23489368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In SharePoint it is possible to install language packs and create sites leveraging multiple languages. During a migration, additional planning is required to validate sites that are not using a language familiar to the migration team.</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 Migration: </a:t>
            </a:r>
            <a:r>
              <a:rPr lang="en-US" b="0" i="0" dirty="0">
                <a:solidFill>
                  <a:srgbClr val="171717"/>
                </a:solidFill>
                <a:effectLst/>
                <a:latin typeface="Segoe UI" panose="020B0502040204020203" pitchFamily="34" charset="0"/>
              </a:rPr>
              <a:t>Site content will migrate, but validation of the content will require someone that speaks the language the content is in to confirm everything migrated correctly.</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Plan to have appropriate resources available to perform user acceptance testing on the migrated content.</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Content experts will need to validate the migrated content.</a:t>
            </a:r>
          </a:p>
          <a:p>
            <a:endParaRPr lang="en-US" dirty="0">
              <a:hlinkClick r:id="rId3"/>
            </a:endParaRPr>
          </a:p>
          <a:p>
            <a:r>
              <a:rPr lang="en-US" dirty="0">
                <a:hlinkClick r:id="rId3"/>
              </a:rPr>
              <a:t>https://docs.microsoft.com/en-us/sharepointmigration/migration-assessment-scan-site-template-language</a:t>
            </a:r>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34</a:t>
            </a:fld>
            <a:endParaRPr lang="en-US"/>
          </a:p>
        </p:txBody>
      </p:sp>
    </p:spTree>
    <p:extLst>
      <p:ext uri="{BB962C8B-B14F-4D97-AF65-F5344CB8AC3E}">
        <p14:creationId xmlns:p14="http://schemas.microsoft.com/office/powerpoint/2010/main" val="11772894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Every SharePoint site is based on a site template. In the SharePoint source environment, it was possible to create site collections using a variety of default templates as well as templates deployed via Full Trust Code (FTC). However, site collections that are supported for migration are the Team Site and Personal Site templates. The Personal Site Template is used for creating Microsoft OneDrive sites.</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 Migration: </a:t>
            </a:r>
            <a:r>
              <a:rPr lang="en-US" b="0" i="0" dirty="0">
                <a:solidFill>
                  <a:srgbClr val="171717"/>
                </a:solidFill>
                <a:effectLst/>
                <a:latin typeface="Segoe UI" panose="020B0502040204020203" pitchFamily="34" charset="0"/>
              </a:rPr>
              <a:t>Any site that is not using a Team Site or Personal Site template should be mapped to the Team Site template during migration. The content from the source environment is then copied into the new Team Site on the target.</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Leverage the scan report for Unsupported Site Templates to identify site collections that are impacted. The impacted site's content will be copied into a Team Site template during migration, but it is possible the Team Site template does not include the features/functionality of the source site.</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Validate that your sites work post migration.</a:t>
            </a:r>
          </a:p>
          <a:p>
            <a:endParaRPr lang="en-US" dirty="0">
              <a:hlinkClick r:id="rId3"/>
            </a:endParaRPr>
          </a:p>
          <a:p>
            <a:r>
              <a:rPr lang="en-US" dirty="0">
                <a:hlinkClick r:id="rId3"/>
              </a:rPr>
              <a:t>https://docs.microsoft.com/en-us/sharepointmigration/migration-assessment-scan-unsupported-site-templates</a:t>
            </a:r>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35</a:t>
            </a:fld>
            <a:endParaRPr lang="en-US"/>
          </a:p>
        </p:txBody>
      </p:sp>
    </p:spTree>
    <p:extLst>
      <p:ext uri="{BB962C8B-B14F-4D97-AF65-F5344CB8AC3E}">
        <p14:creationId xmlns:p14="http://schemas.microsoft.com/office/powerpoint/2010/main" val="28233966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In the source environment, there are typically discrete web applications for Team, Portal, Partner, and </a:t>
            </a:r>
            <a:r>
              <a:rPr lang="en-US" b="0" i="0" dirty="0" err="1">
                <a:solidFill>
                  <a:srgbClr val="171717"/>
                </a:solidFill>
                <a:effectLst/>
                <a:latin typeface="Segoe UI" panose="020B0502040204020203" pitchFamily="34" charset="0"/>
              </a:rPr>
              <a:t>MySite</a:t>
            </a:r>
            <a:r>
              <a:rPr lang="en-US" b="0" i="0" dirty="0">
                <a:solidFill>
                  <a:srgbClr val="171717"/>
                </a:solidFill>
                <a:effectLst/>
                <a:latin typeface="Segoe UI" panose="020B0502040204020203" pitchFamily="34" charset="0"/>
              </a:rPr>
              <a:t> (OneDrive). SharePoint Server allows the use of web application policies to grant or deny blanket-level permissions to entire web applications. These permissions override any permissions set at the site collection, site, list/library, or item level.</a:t>
            </a:r>
          </a:p>
          <a:p>
            <a:pPr algn="l"/>
            <a:r>
              <a:rPr lang="en-US" b="0" i="0" dirty="0">
                <a:solidFill>
                  <a:srgbClr val="171717"/>
                </a:solidFill>
                <a:effectLst/>
                <a:latin typeface="Segoe UI" panose="020B0502040204020203" pitchFamily="34" charset="0"/>
              </a:rPr>
              <a:t>The target environment uses a single web application to host all site collections.</a:t>
            </a:r>
          </a:p>
          <a:p>
            <a:pPr algn="l"/>
            <a:r>
              <a:rPr lang="en-US" b="0" i="0" dirty="0">
                <a:solidFill>
                  <a:srgbClr val="171717"/>
                </a:solidFill>
                <a:effectLst/>
                <a:latin typeface="Segoe UI" panose="020B0502040204020203" pitchFamily="34" charset="0"/>
              </a:rPr>
              <a:t>We do not currently offer a permission feature that applies uniquely to specific root site names and all child items together.</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 Migration: </a:t>
            </a:r>
            <a:r>
              <a:rPr lang="en-US" b="0" i="0" dirty="0">
                <a:solidFill>
                  <a:srgbClr val="171717"/>
                </a:solidFill>
                <a:effectLst/>
                <a:latin typeface="Segoe UI" panose="020B0502040204020203" pitchFamily="34" charset="0"/>
              </a:rPr>
              <a:t>None of the web application policies are migrated to the target environment.</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Web application policies are not migrated. Some alternatives at this time include:</a:t>
            </a:r>
          </a:p>
          <a:p>
            <a:pPr lvl="1" algn="l">
              <a:buFont typeface="Arial" panose="020B0604020202020204" pitchFamily="34" charset="0"/>
              <a:buChar char="•"/>
            </a:pPr>
            <a:r>
              <a:rPr lang="en-US" b="0" i="0" dirty="0">
                <a:solidFill>
                  <a:srgbClr val="171717"/>
                </a:solidFill>
                <a:effectLst/>
                <a:latin typeface="Segoe UI" panose="020B0502040204020203" pitchFamily="34" charset="0"/>
              </a:rPr>
              <a:t>Change administrative procedures to manage all permissions at the site collection level (this can be performed via Tenant Admin) instead of using web application policies.</a:t>
            </a:r>
          </a:p>
          <a:p>
            <a:pPr lvl="1" algn="l">
              <a:buFont typeface="Arial" panose="020B0604020202020204" pitchFamily="34" charset="0"/>
              <a:buChar char="•"/>
            </a:pPr>
            <a:r>
              <a:rPr lang="en-US" b="0" i="0" dirty="0">
                <a:solidFill>
                  <a:srgbClr val="171717"/>
                </a:solidFill>
                <a:effectLst/>
                <a:latin typeface="Segoe UI" panose="020B0502040204020203" pitchFamily="34" charset="0"/>
              </a:rPr>
              <a:t>Use licensing to grant or limit specific capabilities to specific users and groups.</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Ensure the alternative options function correctly during the User Acceptance Testing phase.</a:t>
            </a:r>
          </a:p>
          <a:p>
            <a:pPr algn="l"/>
            <a:endParaRPr lang="en-US" dirty="0">
              <a:hlinkClick r:id="rId3"/>
            </a:endParaRPr>
          </a:p>
          <a:p>
            <a:pPr algn="l"/>
            <a:r>
              <a:rPr lang="en-US" dirty="0">
                <a:hlinkClick r:id="rId3"/>
              </a:rPr>
              <a:t>https://docs.microsoft.com/en-us/sharepointmigration/migration-assessment-scan-web-application-policies</a:t>
            </a:r>
            <a:endParaRPr lang="en-US"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36</a:t>
            </a:fld>
            <a:endParaRPr lang="en-US"/>
          </a:p>
        </p:txBody>
      </p:sp>
    </p:spTree>
    <p:extLst>
      <p:ext uri="{BB962C8B-B14F-4D97-AF65-F5344CB8AC3E}">
        <p14:creationId xmlns:p14="http://schemas.microsoft.com/office/powerpoint/2010/main" val="38269325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The migration tooling is typically able to migrate the Workflow Definitions from the SharePoint source to the target environment. However, any in progress workflow instances are not migrated. As a result, in progress workflows are reset to appear as if they were never started on the destination.</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 Migration: </a:t>
            </a:r>
            <a:r>
              <a:rPr lang="en-US" b="0" i="0" dirty="0">
                <a:solidFill>
                  <a:srgbClr val="171717"/>
                </a:solidFill>
                <a:effectLst/>
                <a:latin typeface="Segoe UI" panose="020B0502040204020203" pitchFamily="34" charset="0"/>
              </a:rPr>
              <a:t>Workflow Data is divided into the following two parts:</a:t>
            </a:r>
          </a:p>
          <a:p>
            <a:pPr lvl="1" algn="l">
              <a:buFont typeface="Arial" panose="020B0604020202020204" pitchFamily="34" charset="0"/>
              <a:buChar char="•"/>
            </a:pPr>
            <a:r>
              <a:rPr lang="en-US" b="1" i="0" dirty="0">
                <a:solidFill>
                  <a:srgbClr val="171717"/>
                </a:solidFill>
                <a:effectLst/>
                <a:latin typeface="Segoe UI" panose="020B0502040204020203" pitchFamily="34" charset="0"/>
              </a:rPr>
              <a:t>Workflow Definition:</a:t>
            </a:r>
            <a:r>
              <a:rPr lang="en-US" b="0" i="0" dirty="0">
                <a:solidFill>
                  <a:srgbClr val="171717"/>
                </a:solidFill>
                <a:effectLst/>
                <a:latin typeface="Segoe UI" panose="020B0502040204020203" pitchFamily="34" charset="0"/>
              </a:rPr>
              <a:t> The definition describes the overall workflow process, e.g. a three stage approval workflow with custom routing rules for each stage. This data will typically be migrated with the rest of the site collection data and will be available in your target environment.</a:t>
            </a:r>
          </a:p>
          <a:p>
            <a:pPr lvl="1" algn="l">
              <a:buFont typeface="Arial" panose="020B0604020202020204" pitchFamily="34" charset="0"/>
              <a:buChar char="•"/>
            </a:pPr>
            <a:r>
              <a:rPr lang="en-US" b="1" i="0" dirty="0">
                <a:solidFill>
                  <a:srgbClr val="171717"/>
                </a:solidFill>
                <a:effectLst/>
                <a:latin typeface="Segoe UI" panose="020B0502040204020203" pitchFamily="34" charset="0"/>
              </a:rPr>
              <a:t>Workflow Instances:</a:t>
            </a:r>
            <a:r>
              <a:rPr lang="en-US" b="0" i="0" dirty="0">
                <a:solidFill>
                  <a:srgbClr val="171717"/>
                </a:solidFill>
                <a:effectLst/>
                <a:latin typeface="Segoe UI" panose="020B0502040204020203" pitchFamily="34" charset="0"/>
              </a:rPr>
              <a:t> Each running instance of a workflow definition maintains the state of the in progress workflow, e.g. this document is in Stage Two of the approval process and is assigned to John Doe. Unfortunately, this information cannot be migrated to the new platform. The result of this will be the loss of all running workflow instances. For example, a document that was in Stage Two of a workflow in the source environment will be back at Stage Zero (workflow not started) post migration to the target environment.</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To avoid unnecessary workflow restarts it is best to complete in-flight workflows before the migration event when your content is moved to the target environment.</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Once the migration to the target environment is complete, users will need to restart any workflows that were still in flight. If the workflow contained identities, it may be necessary to republish the workflow using SharePoint Designer.</a:t>
            </a:r>
          </a:p>
          <a:p>
            <a:pPr algn="l"/>
            <a:endParaRPr lang="en-US" b="0" i="0" dirty="0">
              <a:solidFill>
                <a:srgbClr val="171717"/>
              </a:solidFill>
              <a:effectLst/>
              <a:latin typeface="Segoe UI" panose="020B0502040204020203" pitchFamily="34" charset="0"/>
            </a:endParaRPr>
          </a:p>
          <a:p>
            <a:pPr algn="l"/>
            <a:r>
              <a:rPr lang="en-US" dirty="0">
                <a:hlinkClick r:id="rId3"/>
              </a:rPr>
              <a:t>https://docs.microsoft.com/en-us/sharepointmigration/migration-assessment-scan-workflow-associations-2010</a:t>
            </a:r>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37</a:t>
            </a:fld>
            <a:endParaRPr lang="en-US"/>
          </a:p>
        </p:txBody>
      </p:sp>
    </p:spTree>
    <p:extLst>
      <p:ext uri="{BB962C8B-B14F-4D97-AF65-F5344CB8AC3E}">
        <p14:creationId xmlns:p14="http://schemas.microsoft.com/office/powerpoint/2010/main" val="8341050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When content is migrated from the SharePoint source environment to the new target environment there are two types of workflows that could be involved, depending on their use in the current farm.</a:t>
            </a:r>
          </a:p>
          <a:p>
            <a:pPr algn="l"/>
            <a:r>
              <a:rPr lang="en-US" b="0" i="0" dirty="0">
                <a:solidFill>
                  <a:srgbClr val="171717"/>
                </a:solidFill>
                <a:effectLst/>
                <a:latin typeface="Segoe UI" panose="020B0502040204020203" pitchFamily="34" charset="0"/>
              </a:rPr>
              <a:t>Workflows that were created using the workflow service that was available in SharePoint 2010 and are still in use on the source environment will be migrated to the new farm and will continue to work as expected.</a:t>
            </a:r>
          </a:p>
          <a:p>
            <a:pPr algn="l"/>
            <a:r>
              <a:rPr lang="en-US" b="0" i="0" dirty="0">
                <a:solidFill>
                  <a:srgbClr val="171717"/>
                </a:solidFill>
                <a:effectLst/>
                <a:latin typeface="Segoe UI" panose="020B0502040204020203" pitchFamily="34" charset="0"/>
              </a:rPr>
              <a:t>SharePoint source farms may run Workflow 2013 using a version of the Workflow Manager. As a result, when content is moved from the source environment to the target environment, there is a process to migrate Workflow 2013 over to the Azure instance of the Workflow Manager.</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 Migration: </a:t>
            </a:r>
            <a:r>
              <a:rPr lang="en-US" b="0" i="0" dirty="0">
                <a:solidFill>
                  <a:srgbClr val="171717"/>
                </a:solidFill>
                <a:effectLst/>
                <a:latin typeface="Segoe UI" panose="020B0502040204020203" pitchFamily="34" charset="0"/>
              </a:rPr>
              <a:t>Workflow Data is divided into two parts:</a:t>
            </a:r>
          </a:p>
          <a:p>
            <a:pPr lvl="1" algn="l">
              <a:buFont typeface="Arial" panose="020B0604020202020204" pitchFamily="34" charset="0"/>
              <a:buChar char="•"/>
            </a:pPr>
            <a:r>
              <a:rPr lang="en-US" b="1" i="0" dirty="0">
                <a:solidFill>
                  <a:srgbClr val="171717"/>
                </a:solidFill>
                <a:effectLst/>
                <a:latin typeface="Segoe UI" panose="020B0502040204020203" pitchFamily="34" charset="0"/>
              </a:rPr>
              <a:t>Workflow Definition:</a:t>
            </a:r>
            <a:r>
              <a:rPr lang="en-US" b="0" i="0" dirty="0">
                <a:solidFill>
                  <a:srgbClr val="171717"/>
                </a:solidFill>
                <a:effectLst/>
                <a:latin typeface="Segoe UI" panose="020B0502040204020203" pitchFamily="34" charset="0"/>
              </a:rPr>
              <a:t> The definition describes the overall workflow process, e.g. a three stage approval workflow with custom routing rules for each stage. This data lives in O365 and will be migrated with the rest of the O365 data and will be available in your target environment.</a:t>
            </a:r>
          </a:p>
          <a:p>
            <a:pPr lvl="1" algn="l">
              <a:buFont typeface="Arial" panose="020B0604020202020204" pitchFamily="34" charset="0"/>
              <a:buChar char="•"/>
            </a:pPr>
            <a:r>
              <a:rPr lang="en-US" b="1" i="0" dirty="0">
                <a:solidFill>
                  <a:srgbClr val="171717"/>
                </a:solidFill>
                <a:effectLst/>
                <a:latin typeface="Segoe UI" panose="020B0502040204020203" pitchFamily="34" charset="0"/>
              </a:rPr>
              <a:t>Workflow Instances:</a:t>
            </a:r>
            <a:r>
              <a:rPr lang="en-US" b="0" i="0" dirty="0">
                <a:solidFill>
                  <a:srgbClr val="171717"/>
                </a:solidFill>
                <a:effectLst/>
                <a:latin typeface="Segoe UI" panose="020B0502040204020203" pitchFamily="34" charset="0"/>
              </a:rPr>
              <a:t> Each running instance of a workflow definition maintains the state of the workflow, e.g. this document is in Stage Two of the approval process and is assigned to John Doe. This data lives in the Azure Workflow Manager. Unfortunately, the Azure team does not have the technology to migrate Workflow Manager data from the current source environments to Azure instances. The result of this will be the loss of all running workflow instances. For example, a document that was in Stage Two of a workflow in the source environment will be back to Stage Zero (workflow not started) post migration to the target environment.</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To avoid unnecessary workflow restarts it is best to complete in-flight workflows before the migration event when your content is moved to the target environment. If the feature is in use in the source environment today you can receive a list of running instances of workflows prior to the migration event, so that you can communicate this status to your site owners.</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Once the migration is complete, all users will need to restart any workflows that were still in flight. In some extreme cases, it may be necessary to recreate a workflow if the tooling is unable to migrate it.</a:t>
            </a:r>
          </a:p>
          <a:p>
            <a:pPr algn="l"/>
            <a:endParaRPr lang="en-US" b="0" i="0" dirty="0">
              <a:solidFill>
                <a:srgbClr val="171717"/>
              </a:solidFill>
              <a:effectLst/>
              <a:latin typeface="Segoe UI" panose="020B0502040204020203" pitchFamily="34" charset="0"/>
            </a:endParaRPr>
          </a:p>
          <a:p>
            <a:pPr algn="l"/>
            <a:r>
              <a:rPr lang="en-US" dirty="0">
                <a:hlinkClick r:id="rId3"/>
              </a:rPr>
              <a:t>https://docs.microsoft.com/en-us/sharepointmigration/migration-assessment-scan-workflow-associations-2013</a:t>
            </a:r>
            <a:endParaRPr lang="en-US"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38</a:t>
            </a:fld>
            <a:endParaRPr lang="en-US"/>
          </a:p>
        </p:txBody>
      </p:sp>
    </p:spTree>
    <p:extLst>
      <p:ext uri="{BB962C8B-B14F-4D97-AF65-F5344CB8AC3E}">
        <p14:creationId xmlns:p14="http://schemas.microsoft.com/office/powerpoint/2010/main" val="21058371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The migration is unable to migrate workflows that are in progress. If a workflow on a site or item is In Progress, it will appear as if the workflow was never started on the item prior to migration. If you have business critical workflows that are in progress prior to migration, it is recommended to finish the workflow prior to migration.</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 Migration: </a:t>
            </a:r>
            <a:r>
              <a:rPr lang="en-US" b="0" i="0" dirty="0">
                <a:solidFill>
                  <a:srgbClr val="171717"/>
                </a:solidFill>
                <a:effectLst/>
                <a:latin typeface="Segoe UI" panose="020B0502040204020203" pitchFamily="34" charset="0"/>
              </a:rPr>
              <a:t>Workflow definitions will migrate, however in progress workflow information will not be migrated.</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Communicate with end users that in progress workflows will need to be restarted after migration.</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Communicate with end users that in progress workflows will need to be restarted after migration.</a:t>
            </a:r>
          </a:p>
          <a:p>
            <a:endParaRPr lang="en-US" dirty="0"/>
          </a:p>
          <a:p>
            <a:r>
              <a:rPr lang="en-US" dirty="0">
                <a:hlinkClick r:id="rId3"/>
              </a:rPr>
              <a:t>https://docs.microsoft.com/en-us/sharepointmigration/migration-assessment-scan-workflow-running-solutions-2010</a:t>
            </a:r>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39</a:t>
            </a:fld>
            <a:endParaRPr lang="en-US"/>
          </a:p>
        </p:txBody>
      </p:sp>
    </p:spTree>
    <p:extLst>
      <p:ext uri="{BB962C8B-B14F-4D97-AF65-F5344CB8AC3E}">
        <p14:creationId xmlns:p14="http://schemas.microsoft.com/office/powerpoint/2010/main" val="27537839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Overview: </a:t>
            </a:r>
            <a:r>
              <a:rPr lang="en-US" b="0" i="0" dirty="0">
                <a:solidFill>
                  <a:srgbClr val="171717"/>
                </a:solidFill>
                <a:effectLst/>
                <a:latin typeface="Segoe UI" panose="020B0502040204020203" pitchFamily="34" charset="0"/>
              </a:rPr>
              <a:t>The migration is unable to migrate workflows that are in progress. If a workflow on a site or item is In Progress, it will appear as if the workflow was never started on the item prior to migration. If you have business critical workflows that are in progress prior to migration, it is recommended to finish the workflow prior to migration.</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Data Migration: </a:t>
            </a:r>
            <a:r>
              <a:rPr lang="en-US" b="0" i="0" dirty="0">
                <a:solidFill>
                  <a:srgbClr val="171717"/>
                </a:solidFill>
                <a:effectLst/>
                <a:latin typeface="Segoe UI" panose="020B0502040204020203" pitchFamily="34" charset="0"/>
              </a:rPr>
              <a:t>Workflow definitions will migrate, however in progress workflow information will not be migrated.</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Communicate with end users that in progress workflows will need to be restarted after migration.</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Communicate with end users that in progress workflows will need to be restarted after migration.</a:t>
            </a:r>
          </a:p>
          <a:p>
            <a:endParaRPr lang="en-US">
              <a:hlinkClick r:id="rId3"/>
            </a:endParaRPr>
          </a:p>
          <a:p>
            <a:r>
              <a:rPr lang="en-US">
                <a:hlinkClick r:id="rId3"/>
              </a:rPr>
              <a:t>https</a:t>
            </a:r>
            <a:r>
              <a:rPr lang="en-US" dirty="0">
                <a:hlinkClick r:id="rId3"/>
              </a:rPr>
              <a:t>://docs.microsoft.com/en-us/sharepointmigration/migration-assessment-scan-workflow-running-solutions-2013</a:t>
            </a:r>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40</a:t>
            </a:fld>
            <a:endParaRPr lang="en-US"/>
          </a:p>
        </p:txBody>
      </p:sp>
    </p:spTree>
    <p:extLst>
      <p:ext uri="{BB962C8B-B14F-4D97-AF65-F5344CB8AC3E}">
        <p14:creationId xmlns:p14="http://schemas.microsoft.com/office/powerpoint/2010/main" val="2464911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3/8/2022 12:16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991782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9175" cy="3430588"/>
          </a:xfrm>
        </p:spPr>
      </p:sp>
      <p:sp>
        <p:nvSpPr>
          <p:cNvPr id="3" name="Notes Placeholder 2"/>
          <p:cNvSpPr>
            <a:spLocks noGrp="1"/>
          </p:cNvSpPr>
          <p:nvPr>
            <p:ph type="body" idx="1"/>
          </p:nvPr>
        </p:nvSpPr>
        <p:spPr/>
        <p:txBody>
          <a:bodyPr/>
          <a:lstStyle/>
          <a:p>
            <a:endParaRPr lang="en-US"/>
          </a:p>
        </p:txBody>
      </p:sp>
      <p:sp>
        <p:nvSpPr>
          <p:cNvPr id="4" name="Slide Number Placeholder 6"/>
          <p:cNvSpPr>
            <a:spLocks noGrp="1"/>
          </p:cNvSpPr>
          <p:nvPr>
            <p:ph type="sldNum" sz="quarter" idx="5"/>
          </p:nvPr>
        </p:nvSpPr>
        <p:spPr>
          <a:xfrm>
            <a:off x="5429249" y="8685213"/>
            <a:ext cx="1427163" cy="458787"/>
          </a:xfrm>
          <a:prstGeom prst="rect">
            <a:avLst/>
          </a:prstGeom>
        </p:spPr>
        <p:txBody>
          <a:bodyPr vert="horz" lIns="91440" tIns="45720" rIns="91440" bIns="45720" rtlCol="0" anchor="b"/>
          <a:lstStyle>
            <a:lvl1pPr algn="r">
              <a:defRPr sz="1200"/>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55452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Overview: </a:t>
            </a:r>
            <a:r>
              <a:rPr lang="en-US" dirty="0"/>
              <a:t>Migrating SharePoint add-ins (formerly called apps) isn't supported in the target environment. The site content will be migrated, but the add-ins will not. As a result, once the site is migrated, the add-ins will need to be reinstalled. If you purchased the add-in, you will need to reclaim the license from the Add-in store.</a:t>
            </a:r>
          </a:p>
          <a:p>
            <a:endParaRPr lang="en-US" dirty="0"/>
          </a:p>
          <a:p>
            <a:r>
              <a:rPr lang="en-US" b="1" dirty="0"/>
              <a:t>Data Migration: </a:t>
            </a:r>
            <a:r>
              <a:rPr lang="en-US" b="0" i="0" dirty="0">
                <a:solidFill>
                  <a:srgbClr val="171717"/>
                </a:solidFill>
                <a:effectLst/>
                <a:latin typeface="Segoe UI" panose="020B0502040204020203" pitchFamily="34" charset="0"/>
              </a:rPr>
              <a:t>Site content will be migrated, but add-ins will need to be installed on the destination environment. If any add-ins stored data in the SharePoint App-web, that data will be orphaned and the add-in will be reinstalled cleanly.</a:t>
            </a:r>
          </a:p>
          <a:p>
            <a:endParaRPr lang="en-US" b="0" i="0" dirty="0">
              <a:solidFill>
                <a:srgbClr val="171717"/>
              </a:solidFill>
              <a:effectLst/>
              <a:latin typeface="Segoe UI" panose="020B0502040204020203" pitchFamily="34" charset="0"/>
            </a:endParaRPr>
          </a:p>
          <a:p>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Site owners will need to reinstall the add-in during the user acceptance testing (UAT) process. If there was an add-in that was purchased, the user who purchased the add-in will need to recover the license.</a:t>
            </a:r>
          </a:p>
          <a:p>
            <a:r>
              <a:rPr lang="en-US" dirty="0">
                <a:hlinkClick r:id="rId3"/>
              </a:rPr>
              <a:t>https://docs.microsoft.com/en-us/sharepointmigration/migration-assessment-scan-apps</a:t>
            </a:r>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6</a:t>
            </a:fld>
            <a:endParaRPr lang="en-US"/>
          </a:p>
        </p:txBody>
      </p:sp>
    </p:spTree>
    <p:extLst>
      <p:ext uri="{BB962C8B-B14F-4D97-AF65-F5344CB8AC3E}">
        <p14:creationId xmlns:p14="http://schemas.microsoft.com/office/powerpoint/2010/main" val="642578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Overview: </a:t>
            </a:r>
            <a:r>
              <a:rPr lang="en-US" dirty="0"/>
              <a:t>Migrating SharePoint add-ins (formerly called apps) isn't supported in the target environment. The site content will be migrated, but the add-ins will not. As a result, once the site is migrated, the add-ins will need to be reinstalled. If you purchased the add-in, you will need to reclaim the license from the Add-in store.</a:t>
            </a:r>
          </a:p>
          <a:p>
            <a:endParaRPr lang="en-US" dirty="0"/>
          </a:p>
          <a:p>
            <a:r>
              <a:rPr lang="en-US" b="1" dirty="0"/>
              <a:t>Data Migration: </a:t>
            </a:r>
            <a:r>
              <a:rPr lang="en-US" b="0" i="0" dirty="0">
                <a:solidFill>
                  <a:srgbClr val="171717"/>
                </a:solidFill>
                <a:effectLst/>
                <a:latin typeface="Segoe UI" panose="020B0502040204020203" pitchFamily="34" charset="0"/>
              </a:rPr>
              <a:t>Site content will be migrated, but add-ins will need to be installed on the destination environment. If any add-ins stored data in the SharePoint App-web, that data will be orphaned and the add-in will be reinstalled cleanly.</a:t>
            </a:r>
          </a:p>
          <a:p>
            <a:endParaRPr lang="en-US" b="0" i="0" dirty="0">
              <a:solidFill>
                <a:srgbClr val="171717"/>
              </a:solidFill>
              <a:effectLst/>
              <a:latin typeface="Segoe UI" panose="020B0502040204020203" pitchFamily="34" charset="0"/>
            </a:endParaRPr>
          </a:p>
          <a:p>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Site owners will need to reinstall the add-in during the user acceptance testing (UAT) process. If there was an add-in that was purchased, the user who purchased the add-in will need to recover the license.</a:t>
            </a:r>
          </a:p>
          <a:p>
            <a:r>
              <a:rPr lang="en-US" dirty="0">
                <a:hlinkClick r:id="rId3"/>
              </a:rPr>
              <a:t>https://docs.microsoft.com/en-us/sharepointmigration/migration-assessment-scan-apps</a:t>
            </a:r>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7</a:t>
            </a:fld>
            <a:endParaRPr lang="en-US"/>
          </a:p>
        </p:txBody>
      </p:sp>
    </p:spTree>
    <p:extLst>
      <p:ext uri="{BB962C8B-B14F-4D97-AF65-F5344CB8AC3E}">
        <p14:creationId xmlns:p14="http://schemas.microsoft.com/office/powerpoint/2010/main" val="642578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Overview: </a:t>
            </a:r>
            <a:r>
              <a:rPr lang="en-US" dirty="0"/>
              <a:t>Migrating SharePoint add-ins (formerly called apps) isn't supported in the target environment. The site content will be migrated, but the add-ins will not. As a result, once the site is migrated, the add-ins will need to be reinstalled. If you purchased the add-in, you will need to reclaim the license from the Add-in store.</a:t>
            </a:r>
          </a:p>
          <a:p>
            <a:endParaRPr lang="en-US" dirty="0"/>
          </a:p>
          <a:p>
            <a:r>
              <a:rPr lang="en-US" b="1" dirty="0"/>
              <a:t>Data Migration: </a:t>
            </a:r>
            <a:r>
              <a:rPr lang="en-US" b="0" i="0" dirty="0">
                <a:solidFill>
                  <a:srgbClr val="171717"/>
                </a:solidFill>
                <a:effectLst/>
                <a:latin typeface="Segoe UI" panose="020B0502040204020203" pitchFamily="34" charset="0"/>
              </a:rPr>
              <a:t>Site content will be migrated, but add-ins will need to be installed on the destination environment. If any add-ins stored data in the SharePoint App-web, that data will be orphaned and the add-in will be reinstalled cleanly.</a:t>
            </a:r>
          </a:p>
          <a:p>
            <a:endParaRPr lang="en-US" b="0" i="0" dirty="0">
              <a:solidFill>
                <a:srgbClr val="171717"/>
              </a:solidFill>
              <a:effectLst/>
              <a:latin typeface="Segoe UI" panose="020B0502040204020203" pitchFamily="34" charset="0"/>
            </a:endParaRPr>
          </a:p>
          <a:p>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Site owners will need to reinstall the add-in during the user acceptance testing (UAT) process. If there was an add-in that was purchased, the user who purchased the add-in will need to recover the license.</a:t>
            </a:r>
          </a:p>
          <a:p>
            <a:r>
              <a:rPr lang="en-US" dirty="0">
                <a:hlinkClick r:id="rId3"/>
              </a:rPr>
              <a:t>https://docs.microsoft.com/en-us/sharepointmigration/migration-assessment-scan-apps</a:t>
            </a:r>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8</a:t>
            </a:fld>
            <a:endParaRPr lang="en-US"/>
          </a:p>
        </p:txBody>
      </p:sp>
    </p:spTree>
    <p:extLst>
      <p:ext uri="{BB962C8B-B14F-4D97-AF65-F5344CB8AC3E}">
        <p14:creationId xmlns:p14="http://schemas.microsoft.com/office/powerpoint/2010/main" val="642578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Overview: </a:t>
            </a:r>
            <a:r>
              <a:rPr lang="en-US" b="0" i="0" dirty="0">
                <a:solidFill>
                  <a:srgbClr val="171717"/>
                </a:solidFill>
                <a:effectLst/>
                <a:latin typeface="Segoe UI" panose="020B0502040204020203" pitchFamily="34" charset="0"/>
              </a:rPr>
              <a:t>Most migration tools do not migrate alerts. Alerts are created on items, lists, and libraries to notify a user of when content changed. This report provides visibility into the alerts that are currently configured in the source environment. If users would like to be notified of content changes after the migration, they will need to configure the alerts on the new environment.   As a result of alerts not migrating, we provide a lot of raw data associated with the alerts should the need arise to recreate the alerts post migration.</a:t>
            </a:r>
          </a:p>
          <a:p>
            <a:endParaRPr lang="en-US" b="0" i="0" dirty="0">
              <a:solidFill>
                <a:srgbClr val="171717"/>
              </a:solidFill>
              <a:effectLst/>
              <a:latin typeface="Segoe UI" panose="020B0502040204020203" pitchFamily="34" charset="0"/>
            </a:endParaRPr>
          </a:p>
          <a:p>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Provide communication with users to avoid confusion post migration.</a:t>
            </a:r>
          </a:p>
          <a:p>
            <a:endParaRPr lang="en-US" b="0" i="0" dirty="0">
              <a:solidFill>
                <a:srgbClr val="171717"/>
              </a:solidFill>
              <a:effectLst/>
              <a:latin typeface="Segoe UI" panose="020B0502040204020203" pitchFamily="34" charset="0"/>
            </a:endParaRPr>
          </a:p>
          <a:p>
            <a:r>
              <a:rPr lang="en-US" dirty="0">
                <a:hlinkClick r:id="rId3"/>
              </a:rPr>
              <a:t>https://docs.microsoft.com/en-us/sharepointmigration/migration-assessment-scan-alerts</a:t>
            </a:r>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9</a:t>
            </a:fld>
            <a:endParaRPr lang="en-US"/>
          </a:p>
        </p:txBody>
      </p:sp>
    </p:spTree>
    <p:extLst>
      <p:ext uri="{BB962C8B-B14F-4D97-AF65-F5344CB8AC3E}">
        <p14:creationId xmlns:p14="http://schemas.microsoft.com/office/powerpoint/2010/main" val="465811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Overview: </a:t>
            </a:r>
            <a:r>
              <a:rPr lang="en-US" b="0" i="0" dirty="0">
                <a:solidFill>
                  <a:srgbClr val="171717"/>
                </a:solidFill>
                <a:effectLst/>
                <a:latin typeface="Segoe UI" panose="020B0502040204020203" pitchFamily="34" charset="0"/>
              </a:rPr>
              <a:t>Business Connectivity Services (BCS) was introduced in SharePoint 2010 as an improvement to the Business Data Catalog created for Office SharePoint Server 2007. BCS enables SharePoint to access data from external data systems such as SAP, ERP, and CRM, in addition to other data-driven applications that are exposed through Windows Communication Foundation (WCF) services or Open Data (OData) endpoints.</a:t>
            </a:r>
          </a:p>
          <a:p>
            <a:endParaRPr lang="en-US" b="0" i="0" dirty="0">
              <a:solidFill>
                <a:srgbClr val="171717"/>
              </a:solidFill>
              <a:effectLst/>
              <a:latin typeface="Segoe UI" panose="020B0502040204020203" pitchFamily="34" charset="0"/>
            </a:endParaRPr>
          </a:p>
          <a:p>
            <a:r>
              <a:rPr lang="en-US" b="1" i="0" dirty="0">
                <a:solidFill>
                  <a:srgbClr val="171717"/>
                </a:solidFill>
                <a:effectLst/>
                <a:latin typeface="Segoe UI" panose="020B0502040204020203" pitchFamily="34" charset="0"/>
              </a:rPr>
              <a:t>Data Migration: </a:t>
            </a:r>
            <a:r>
              <a:rPr lang="en-US" b="0" i="0" dirty="0">
                <a:solidFill>
                  <a:srgbClr val="171717"/>
                </a:solidFill>
                <a:effectLst/>
                <a:latin typeface="Segoe UI" panose="020B0502040204020203" pitchFamily="34" charset="0"/>
              </a:rPr>
              <a:t>BCS applications are not migrated to the target environment. Depending on the type of data you are accessing and the location, you may need to implement a BCS hybrid solution.</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Preparing for Migration: </a:t>
            </a:r>
            <a:r>
              <a:rPr lang="en-US" b="0" i="0" dirty="0">
                <a:solidFill>
                  <a:srgbClr val="171717"/>
                </a:solidFill>
                <a:effectLst/>
                <a:latin typeface="Segoe UI" panose="020B0502040204020203" pitchFamily="34" charset="0"/>
              </a:rPr>
              <a:t>Identify the BCS applications deployed to the source environment and determine if those applications are required post migration. If they are, work through the following options:</a:t>
            </a:r>
          </a:p>
          <a:p>
            <a:pPr lvl="1" algn="l">
              <a:buFont typeface="Arial" panose="020B0604020202020204" pitchFamily="34" charset="0"/>
              <a:buChar char="•"/>
            </a:pPr>
            <a:r>
              <a:rPr lang="en-US" b="0" i="0" dirty="0">
                <a:solidFill>
                  <a:srgbClr val="171717"/>
                </a:solidFill>
                <a:effectLst/>
                <a:latin typeface="Segoe UI" panose="020B0502040204020203" pitchFamily="34" charset="0"/>
              </a:rPr>
              <a:t>Configure a hybrid BCS configuration.</a:t>
            </a:r>
          </a:p>
          <a:p>
            <a:pPr lvl="1" algn="l">
              <a:buFont typeface="Arial" panose="020B0604020202020204" pitchFamily="34" charset="0"/>
              <a:buChar char="•"/>
            </a:pPr>
            <a:r>
              <a:rPr lang="en-US" b="0" i="0" dirty="0">
                <a:solidFill>
                  <a:srgbClr val="171717"/>
                </a:solidFill>
                <a:effectLst/>
                <a:latin typeface="Segoe UI" panose="020B0502040204020203" pitchFamily="34" charset="0"/>
              </a:rPr>
              <a:t>Expose the data source you need to access to the Internet, so that you can connect to it from the target environment.</a:t>
            </a:r>
          </a:p>
          <a:p>
            <a:pPr algn="l"/>
            <a:r>
              <a:rPr lang="en-US" b="0" i="0" dirty="0">
                <a:solidFill>
                  <a:srgbClr val="171717"/>
                </a:solidFill>
                <a:effectLst/>
                <a:latin typeface="Segoe UI" panose="020B0502040204020203" pitchFamily="34" charset="0"/>
              </a:rPr>
              <a:t>Once you land on a solution, push the updated BCS applications to the target environment at any time during the migration validation phase.</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Post Migration: </a:t>
            </a:r>
            <a:r>
              <a:rPr lang="en-US" b="0" i="0" dirty="0">
                <a:solidFill>
                  <a:srgbClr val="171717"/>
                </a:solidFill>
                <a:effectLst/>
                <a:latin typeface="Segoe UI" panose="020B0502040204020203" pitchFamily="34" charset="0"/>
              </a:rPr>
              <a:t>Ensure that your solutions, which rely on the BCS applications, function with the newly deployed BCS applications.</a:t>
            </a:r>
          </a:p>
          <a:p>
            <a:pPr algn="l"/>
            <a:endParaRPr lang="en-US" b="0" i="0" dirty="0">
              <a:solidFill>
                <a:srgbClr val="171717"/>
              </a:solidFill>
              <a:effectLst/>
              <a:latin typeface="Segoe UI" panose="020B0502040204020203" pitchFamily="34" charset="0"/>
            </a:endParaRPr>
          </a:p>
          <a:p>
            <a:pPr algn="l"/>
            <a:r>
              <a:rPr lang="en-US" dirty="0">
                <a:hlinkClick r:id="rId3"/>
              </a:rPr>
              <a:t>https://docs.microsoft.com/en-us/sharepointmigration/migration-assessment-scan-bcs</a:t>
            </a:r>
            <a:endParaRPr lang="en-US"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B03651B6-F054-4B25-9309-DC2AC67F41B5}" type="slidenum">
              <a:rPr lang="en-US" smtClean="0"/>
              <a:t>10</a:t>
            </a:fld>
            <a:endParaRPr lang="en-US"/>
          </a:p>
        </p:txBody>
      </p:sp>
    </p:spTree>
    <p:extLst>
      <p:ext uri="{BB962C8B-B14F-4D97-AF65-F5344CB8AC3E}">
        <p14:creationId xmlns:p14="http://schemas.microsoft.com/office/powerpoint/2010/main" val="1750031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emf"/><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emf"/><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BEFE8-EE6B-469B-BE58-F74E632038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518089-0FD9-4032-90E7-8DB5E15DC2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F0DAE-763B-4862-988B-5EF517D92DDC}"/>
              </a:ext>
            </a:extLst>
          </p:cNvPr>
          <p:cNvSpPr>
            <a:spLocks noGrp="1"/>
          </p:cNvSpPr>
          <p:nvPr>
            <p:ph type="dt" sz="half" idx="10"/>
          </p:nvPr>
        </p:nvSpPr>
        <p:spPr/>
        <p:txBody>
          <a:bodyPr/>
          <a:lstStyle/>
          <a:p>
            <a:fld id="{AAD4C7BA-42B7-48CB-A0D3-C4FC43836410}" type="datetimeFigureOut">
              <a:rPr lang="en-US" smtClean="0"/>
              <a:t>3/8/2022</a:t>
            </a:fld>
            <a:endParaRPr lang="en-US"/>
          </a:p>
        </p:txBody>
      </p:sp>
      <p:sp>
        <p:nvSpPr>
          <p:cNvPr id="5" name="Footer Placeholder 4">
            <a:extLst>
              <a:ext uri="{FF2B5EF4-FFF2-40B4-BE49-F238E27FC236}">
                <a16:creationId xmlns:a16="http://schemas.microsoft.com/office/drawing/2014/main" id="{9BA28EE8-CADE-4F7F-BC32-CED6BE6B8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39FC9C-16BE-4A0F-95B7-759FC7AC570E}"/>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280560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EDC2E-F664-4BA1-8693-C5798DE286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CE06E3-CE16-444C-991C-FF624B8F2A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AEF22C-C167-472D-8137-B7B4CFA925FD}"/>
              </a:ext>
            </a:extLst>
          </p:cNvPr>
          <p:cNvSpPr>
            <a:spLocks noGrp="1"/>
          </p:cNvSpPr>
          <p:nvPr>
            <p:ph type="dt" sz="half" idx="10"/>
          </p:nvPr>
        </p:nvSpPr>
        <p:spPr/>
        <p:txBody>
          <a:bodyPr/>
          <a:lstStyle/>
          <a:p>
            <a:fld id="{AAD4C7BA-42B7-48CB-A0D3-C4FC43836410}" type="datetimeFigureOut">
              <a:rPr lang="en-US" smtClean="0"/>
              <a:t>3/8/2022</a:t>
            </a:fld>
            <a:endParaRPr lang="en-US"/>
          </a:p>
        </p:txBody>
      </p:sp>
      <p:sp>
        <p:nvSpPr>
          <p:cNvPr id="5" name="Footer Placeholder 4">
            <a:extLst>
              <a:ext uri="{FF2B5EF4-FFF2-40B4-BE49-F238E27FC236}">
                <a16:creationId xmlns:a16="http://schemas.microsoft.com/office/drawing/2014/main" id="{E19FD892-33E2-4FEE-89F5-ED0E907B7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2696AA-5327-4E54-BA34-9810EFB55FF2}"/>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336725654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42011301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94021043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87623849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7492576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2156684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5566194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48284121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84254367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4093822393"/>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563247"/>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6FD222-8371-4D3E-93AC-D68566A81F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638568-9A98-4B74-975E-877C4EDD73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743ED9-D66E-4656-8627-F31E9AE387D2}"/>
              </a:ext>
            </a:extLst>
          </p:cNvPr>
          <p:cNvSpPr>
            <a:spLocks noGrp="1"/>
          </p:cNvSpPr>
          <p:nvPr>
            <p:ph type="dt" sz="half" idx="10"/>
          </p:nvPr>
        </p:nvSpPr>
        <p:spPr/>
        <p:txBody>
          <a:bodyPr/>
          <a:lstStyle/>
          <a:p>
            <a:fld id="{AAD4C7BA-42B7-48CB-A0D3-C4FC43836410}" type="datetimeFigureOut">
              <a:rPr lang="en-US" smtClean="0"/>
              <a:t>3/8/2022</a:t>
            </a:fld>
            <a:endParaRPr lang="en-US"/>
          </a:p>
        </p:txBody>
      </p:sp>
      <p:sp>
        <p:nvSpPr>
          <p:cNvPr id="5" name="Footer Placeholder 4">
            <a:extLst>
              <a:ext uri="{FF2B5EF4-FFF2-40B4-BE49-F238E27FC236}">
                <a16:creationId xmlns:a16="http://schemas.microsoft.com/office/drawing/2014/main" id="{D0C9A9CB-2FB6-4D34-9EBB-EE02FF357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36F11-1272-4C74-AF40-27DECF5931E8}"/>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210453597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990209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72151155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4482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394353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40213438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375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816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807407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56822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755673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410942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Ignite 2019 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lnSpc>
                <a:spcPct val="100000"/>
              </a:lnSpc>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3685840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930403"/>
            <a:ext cx="7617417" cy="498598"/>
          </a:xfrm>
          <a:noFill/>
        </p:spPr>
        <p:txBody>
          <a:bodyPr vert="horz" wrap="square" lIns="0" tIns="0" rIns="0" bIns="0" rtlCol="0" anchor="b" anchorCtr="0">
            <a:spAutoFit/>
          </a:bodyPr>
          <a:lstStyle>
            <a:lvl1pPr>
              <a:defRPr lang="en-US" sz="3600" spc="-50" dirty="0"/>
            </a:lvl1pPr>
          </a:lstStyle>
          <a:p>
            <a:pPr lvl="0"/>
            <a:r>
              <a:rPr lang="en-US"/>
              <a:t>Section title</a:t>
            </a:r>
          </a:p>
        </p:txBody>
      </p:sp>
      <p:sp>
        <p:nvSpPr>
          <p:cNvPr id="3" name="Text Placeholder 3">
            <a:extLst>
              <a:ext uri="{FF2B5EF4-FFF2-40B4-BE49-F238E27FC236}">
                <a16:creationId xmlns:a16="http://schemas.microsoft.com/office/drawing/2014/main" id="{9DCE8642-D1ED-4E7B-AF0B-2844109E7EBD}"/>
              </a:ext>
            </a:extLst>
          </p:cNvPr>
          <p:cNvSpPr>
            <a:spLocks noGrp="1"/>
          </p:cNvSpPr>
          <p:nvPr>
            <p:ph type="body" sz="quarter" idx="10" hasCustomPrompt="1"/>
          </p:nvPr>
        </p:nvSpPr>
        <p:spPr>
          <a:xfrm>
            <a:off x="457200" y="3429000"/>
            <a:ext cx="7617418" cy="703269"/>
          </a:xfrm>
        </p:spPr>
        <p:txBody>
          <a:bodyPr wrap="square" tIns="0" bIns="0">
            <a:spAutoFit/>
          </a:bodyPr>
          <a:lstStyle>
            <a:lvl1pPr>
              <a:defRPr>
                <a:solidFill>
                  <a:schemeClr val="tx1"/>
                </a:solidFill>
              </a:defRPr>
            </a:lvl1pPr>
            <a:lvl2pPr>
              <a:defRPr>
                <a:solidFill>
                  <a:schemeClr val="tx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Subtitle</a:t>
            </a:r>
          </a:p>
          <a:p>
            <a:pPr lvl="1"/>
            <a:r>
              <a:rPr lang="en-US"/>
              <a:t>Additional detail</a:t>
            </a:r>
          </a:p>
        </p:txBody>
      </p:sp>
      <p:pic>
        <p:nvPicPr>
          <p:cNvPr id="4" name="Picture 3" descr="Microsoft Ignite cube graphic">
            <a:extLst>
              <a:ext uri="{FF2B5EF4-FFF2-40B4-BE49-F238E27FC236}">
                <a16:creationId xmlns:a16="http://schemas.microsoft.com/office/drawing/2014/main" id="{C09F6BC5-43FB-41E9-988F-E23487F9839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90283153"/>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Feature slide with sub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42C1ABD-1107-46CF-9B1D-DC4C50BF44E2}"/>
              </a:ext>
            </a:extLst>
          </p:cNvPr>
          <p:cNvSpPr>
            <a:spLocks noGrp="1"/>
          </p:cNvSpPr>
          <p:nvPr>
            <p:ph type="body" sz="quarter" idx="11" hasCustomPrompt="1"/>
          </p:nvPr>
        </p:nvSpPr>
        <p:spPr>
          <a:xfrm>
            <a:off x="453688" y="1014984"/>
            <a:ext cx="7013912" cy="313932"/>
          </a:xfrm>
          <a:solidFill>
            <a:schemeClr val="accent1"/>
          </a:solidFill>
        </p:spPr>
        <p:txBody>
          <a:bodyPr wrap="square" lIns="45720" tIns="45720" rIns="45720" bIns="45720">
            <a:spAutoFit/>
          </a:bodyPr>
          <a:lstStyle>
            <a:lvl1pPr>
              <a:defRPr sz="1600">
                <a:solidFill>
                  <a:schemeClr val="bg1"/>
                </a:solidFill>
                <a:latin typeface="+mn-lt"/>
              </a:defRPr>
            </a:lvl1pPr>
            <a:lvl2pPr>
              <a:defRPr sz="1800"/>
            </a:lvl2pPr>
            <a:lvl3pPr>
              <a:defRPr sz="1800"/>
            </a:lvl3pPr>
            <a:lvl4pPr>
              <a:defRPr sz="1800"/>
            </a:lvl4pPr>
            <a:lvl5pPr>
              <a:defRPr sz="1800"/>
            </a:lvl5pPr>
          </a:lstStyle>
          <a:p>
            <a:pPr lvl="0"/>
            <a:r>
              <a:rPr lang="en-US"/>
              <a:t>Subtitle</a:t>
            </a:r>
          </a:p>
        </p:txBody>
      </p:sp>
      <p:sp>
        <p:nvSpPr>
          <p:cNvPr id="9" name="Content Placeholder 6">
            <a:extLst>
              <a:ext uri="{FF2B5EF4-FFF2-40B4-BE49-F238E27FC236}">
                <a16:creationId xmlns:a16="http://schemas.microsoft.com/office/drawing/2014/main" id="{1D9E913C-60D7-4E5F-8DDE-45E9C3DC65C8}"/>
              </a:ext>
            </a:extLst>
          </p:cNvPr>
          <p:cNvSpPr>
            <a:spLocks noGrp="1"/>
          </p:cNvSpPr>
          <p:nvPr>
            <p:ph sz="quarter" idx="10"/>
          </p:nvPr>
        </p:nvSpPr>
        <p:spPr>
          <a:xfrm>
            <a:off x="457200" y="1600200"/>
            <a:ext cx="7010400" cy="620170"/>
          </a:xfrm>
        </p:spPr>
        <p:txBody>
          <a:bodyPr wrap="square">
            <a:spAutoFit/>
          </a:bodyPr>
          <a:lstStyle>
            <a:lvl1pPr>
              <a:defRPr sz="2400"/>
            </a:lvl1pPr>
            <a:lvl2pPr>
              <a:defRPr sz="1800"/>
            </a:lvl2pPr>
          </a:lstStyle>
          <a:p>
            <a:pPr lvl="0"/>
            <a:r>
              <a:rPr lang="en-US"/>
              <a:t>Click to edit Master text styles</a:t>
            </a:r>
          </a:p>
          <a:p>
            <a:pPr lvl="1"/>
            <a:r>
              <a:rPr lang="en-US"/>
              <a:t>Second level</a:t>
            </a:r>
          </a:p>
        </p:txBody>
      </p:sp>
      <p:sp>
        <p:nvSpPr>
          <p:cNvPr id="2" name="Title 1">
            <a:extLst>
              <a:ext uri="{FF2B5EF4-FFF2-40B4-BE49-F238E27FC236}">
                <a16:creationId xmlns:a16="http://schemas.microsoft.com/office/drawing/2014/main" id="{68907642-0B67-48E7-8CEB-0947C6007E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3585259"/>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567834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Roadma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0D99-4A9F-47B0-85C2-F560EC04EC5A}"/>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71A96460-A907-4A2F-A565-A0ECA88056DE}"/>
              </a:ext>
            </a:extLst>
          </p:cNvPr>
          <p:cNvSpPr>
            <a:spLocks noGrp="1"/>
          </p:cNvSpPr>
          <p:nvPr>
            <p:ph type="body" sz="quarter" idx="10" hasCustomPrompt="1"/>
          </p:nvPr>
        </p:nvSpPr>
        <p:spPr>
          <a:xfrm>
            <a:off x="457200" y="1676400"/>
            <a:ext cx="3505200" cy="4876800"/>
          </a:xfrm>
          <a:solidFill>
            <a:srgbClr val="0078D4">
              <a:alpha val="20000"/>
            </a:srgbClr>
          </a:solidFill>
        </p:spPr>
        <p:txBody>
          <a:bodyPr lIns="182880" tIns="91440" rIns="182880">
            <a:noAutofit/>
          </a:bodyPr>
          <a:lstStyle>
            <a:lvl1pPr>
              <a:spcBef>
                <a:spcPts val="1200"/>
              </a:spcBef>
              <a:spcAft>
                <a:spcPts val="600"/>
              </a:spcAft>
              <a:defRPr sz="2000">
                <a:latin typeface="+mj-lt"/>
              </a:defRPr>
            </a:lvl1pPr>
            <a:lvl2pPr>
              <a:spcBef>
                <a:spcPts val="0"/>
              </a:spcBef>
              <a:defRPr sz="1800"/>
            </a:lvl2pPr>
            <a:lvl3pPr marL="0" indent="0">
              <a:spcBef>
                <a:spcPts val="0"/>
              </a:spcBef>
              <a:spcAft>
                <a:spcPts val="600"/>
              </a:spcAft>
              <a:defRPr sz="1200"/>
            </a:lvl3pPr>
            <a:lvl4pPr>
              <a:defRPr sz="1200"/>
            </a:lvl4pPr>
            <a:lvl5pPr>
              <a:defRPr sz="1200"/>
            </a:lvl5pPr>
          </a:lstStyle>
          <a:p>
            <a:pPr lvl="0"/>
            <a:r>
              <a:rPr lang="en-US"/>
              <a:t>Optional category [Level 1]</a:t>
            </a:r>
          </a:p>
          <a:p>
            <a:pPr lvl="1"/>
            <a:r>
              <a:rPr lang="en-US"/>
              <a:t>Announcement [Level 2]</a:t>
            </a:r>
          </a:p>
          <a:p>
            <a:pPr lvl="2"/>
            <a:r>
              <a:rPr lang="en-US"/>
              <a:t>Optional description or information [Level 3]</a:t>
            </a:r>
          </a:p>
          <a:p>
            <a:pPr lvl="1"/>
            <a:r>
              <a:rPr lang="en-US"/>
              <a:t>Announcement [Level 2]</a:t>
            </a:r>
          </a:p>
          <a:p>
            <a:pPr lvl="2"/>
            <a:r>
              <a:rPr lang="en-US"/>
              <a:t>Optional description or information [Level 3]</a:t>
            </a:r>
          </a:p>
        </p:txBody>
      </p:sp>
      <p:sp>
        <p:nvSpPr>
          <p:cNvPr id="5" name="Text Placeholder 3">
            <a:extLst>
              <a:ext uri="{FF2B5EF4-FFF2-40B4-BE49-F238E27FC236}">
                <a16:creationId xmlns:a16="http://schemas.microsoft.com/office/drawing/2014/main" id="{80DE2C07-1F89-4D35-9AB9-88BD6DD33196}"/>
              </a:ext>
            </a:extLst>
          </p:cNvPr>
          <p:cNvSpPr>
            <a:spLocks noGrp="1"/>
          </p:cNvSpPr>
          <p:nvPr>
            <p:ph type="body" sz="quarter" idx="11" hasCustomPrompt="1"/>
          </p:nvPr>
        </p:nvSpPr>
        <p:spPr>
          <a:xfrm>
            <a:off x="4343400" y="1676400"/>
            <a:ext cx="3505200" cy="4876800"/>
          </a:xfrm>
          <a:solidFill>
            <a:srgbClr val="0078D4">
              <a:alpha val="20000"/>
            </a:srgbClr>
          </a:solidFill>
        </p:spPr>
        <p:txBody>
          <a:bodyPr lIns="182880" tIns="91440" rIns="182880">
            <a:noAutofit/>
          </a:bodyPr>
          <a:lstStyle>
            <a:lvl1pPr marL="0" marR="0" indent="0" algn="l" defTabSz="932742" rtl="0" eaLnBrk="1" fontAlgn="auto" latinLnBrk="0" hangingPunct="1">
              <a:lnSpc>
                <a:spcPct val="90000"/>
              </a:lnSpc>
              <a:spcBef>
                <a:spcPts val="1200"/>
              </a:spcBef>
              <a:spcAft>
                <a:spcPts val="600"/>
              </a:spcAft>
              <a:buClrTx/>
              <a:buSzPct val="90000"/>
              <a:buFont typeface="Arial" pitchFamily="34" charset="0"/>
              <a:buNone/>
              <a:tabLst/>
              <a:defRPr lang="en-US" sz="2000" kern="1200" spc="0" baseline="0" dirty="0" smtClean="0">
                <a:gradFill>
                  <a:gsLst>
                    <a:gs pos="1250">
                      <a:schemeClr val="tx1"/>
                    </a:gs>
                    <a:gs pos="99000">
                      <a:schemeClr val="tx1"/>
                    </a:gs>
                  </a:gsLst>
                  <a:lin ang="5400000" scaled="0"/>
                </a:gradFill>
                <a:latin typeface="+mj-lt"/>
                <a:ea typeface="+mn-ea"/>
                <a:cs typeface="+mn-cs"/>
              </a:defRPr>
            </a:lvl1pPr>
            <a:lvl2pPr>
              <a:spcBef>
                <a:spcPts val="0"/>
              </a:spcBef>
              <a:defRPr lang="en-US" sz="1800" kern="1200" spc="0" baseline="0" dirty="0" smtClean="0">
                <a:gradFill>
                  <a:gsLst>
                    <a:gs pos="1250">
                      <a:schemeClr val="tx2"/>
                    </a:gs>
                    <a:gs pos="100000">
                      <a:schemeClr val="tx2"/>
                    </a:gs>
                  </a:gsLst>
                  <a:lin ang="5400000" scaled="0"/>
                </a:gradFill>
                <a:latin typeface="+mn-lt"/>
                <a:ea typeface="+mn-ea"/>
                <a:cs typeface="+mn-cs"/>
              </a:defRPr>
            </a:lvl2pPr>
            <a:lvl3pPr marL="0" indent="0">
              <a:spcBef>
                <a:spcPts val="0"/>
              </a:spcBef>
              <a:spcAft>
                <a:spcPts val="600"/>
              </a:spcAft>
              <a:defRPr lang="en-US" sz="1200" kern="1200" spc="0" baseline="0" dirty="0" smtClean="0">
                <a:gradFill>
                  <a:gsLst>
                    <a:gs pos="1250">
                      <a:schemeClr val="tx2"/>
                    </a:gs>
                    <a:gs pos="100000">
                      <a:schemeClr val="tx2"/>
                    </a:gs>
                  </a:gsLst>
                  <a:lin ang="5400000" scaled="0"/>
                </a:gradFill>
                <a:latin typeface="+mn-lt"/>
                <a:ea typeface="+mn-ea"/>
                <a:cs typeface="+mn-cs"/>
              </a:defRPr>
            </a:lvl3pPr>
            <a:lvl4pPr>
              <a:defRPr sz="1200"/>
            </a:lvl4pPr>
            <a:lvl5pPr>
              <a:defRPr sz="1200"/>
            </a:lvl5pPr>
          </a:lstStyle>
          <a:p>
            <a:pPr marL="0" marR="0" lvl="0" indent="0" algn="l" defTabSz="932742" rtl="0" eaLnBrk="1" fontAlgn="auto" latinLnBrk="0" hangingPunct="1">
              <a:lnSpc>
                <a:spcPct val="90000"/>
              </a:lnSpc>
              <a:spcBef>
                <a:spcPts val="1200"/>
              </a:spcBef>
              <a:spcAft>
                <a:spcPts val="600"/>
              </a:spcAft>
              <a:buClrTx/>
              <a:buSzPct val="90000"/>
              <a:buFont typeface="Arial" pitchFamily="34" charset="0"/>
              <a:buNone/>
              <a:tabLst/>
              <a:defRPr/>
            </a:pPr>
            <a:r>
              <a:rPr lang="en-US"/>
              <a:t>Optional category [Level 1]</a:t>
            </a:r>
          </a:p>
          <a:p>
            <a:pPr marL="0" marR="0" lvl="1"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a:t>Announcement [Level 2]</a:t>
            </a:r>
          </a:p>
          <a:p>
            <a:pPr marL="0" marR="0" lvl="2" indent="0" algn="l" defTabSz="932742" rtl="0" eaLnBrk="1" fontAlgn="auto" latinLnBrk="0" hangingPunct="1">
              <a:lnSpc>
                <a:spcPct val="90000"/>
              </a:lnSpc>
              <a:spcBef>
                <a:spcPts val="0"/>
              </a:spcBef>
              <a:spcAft>
                <a:spcPts val="600"/>
              </a:spcAft>
              <a:buClrTx/>
              <a:buSzPct val="90000"/>
              <a:buFont typeface="Arial" pitchFamily="34" charset="0"/>
              <a:buNone/>
              <a:tabLst/>
            </a:pPr>
            <a:r>
              <a:rPr lang="en-US"/>
              <a:t>Optional description or information [Level 3]</a:t>
            </a:r>
          </a:p>
          <a:p>
            <a:pPr lvl="1"/>
            <a:r>
              <a:rPr lang="en-US"/>
              <a:t>Announcement [Level 2]</a:t>
            </a:r>
          </a:p>
          <a:p>
            <a:pPr lvl="2"/>
            <a:r>
              <a:rPr lang="en-US"/>
              <a:t>Optional description or information [Level 3]</a:t>
            </a:r>
          </a:p>
        </p:txBody>
      </p:sp>
      <p:sp>
        <p:nvSpPr>
          <p:cNvPr id="8" name="Text Placeholder 7">
            <a:extLst>
              <a:ext uri="{FF2B5EF4-FFF2-40B4-BE49-F238E27FC236}">
                <a16:creationId xmlns:a16="http://schemas.microsoft.com/office/drawing/2014/main" id="{43B053A1-2A91-40C5-BD82-0F365310FB73}"/>
              </a:ext>
            </a:extLst>
          </p:cNvPr>
          <p:cNvSpPr>
            <a:spLocks noGrp="1"/>
          </p:cNvSpPr>
          <p:nvPr>
            <p:ph type="body" sz="quarter" idx="13" hasCustomPrompt="1"/>
          </p:nvPr>
        </p:nvSpPr>
        <p:spPr>
          <a:xfrm>
            <a:off x="457199" y="1143000"/>
            <a:ext cx="3505201" cy="533400"/>
          </a:xfrm>
          <a:solidFill>
            <a:srgbClr val="0078D4"/>
          </a:solidFill>
        </p:spPr>
        <p:txBody>
          <a:bodyPr lIns="182880" tIns="0" rIns="182880" anchor="ctr" anchorCtr="0">
            <a:noAutofit/>
          </a:bodyPr>
          <a:lstStyle>
            <a:lvl1pPr>
              <a:defRPr>
                <a:solidFill>
                  <a:schemeClr val="bg1"/>
                </a:solidFill>
                <a:latin typeface="+mj-lt"/>
              </a:defRPr>
            </a:lvl1pPr>
          </a:lstStyle>
          <a:p>
            <a:pPr lvl="0"/>
            <a:r>
              <a:rPr lang="en-US"/>
              <a:t>Available soon</a:t>
            </a:r>
          </a:p>
        </p:txBody>
      </p:sp>
      <p:sp>
        <p:nvSpPr>
          <p:cNvPr id="9" name="Text Placeholder 7">
            <a:extLst>
              <a:ext uri="{FF2B5EF4-FFF2-40B4-BE49-F238E27FC236}">
                <a16:creationId xmlns:a16="http://schemas.microsoft.com/office/drawing/2014/main" id="{8A3B0237-AB47-4824-A603-A9225401C659}"/>
              </a:ext>
            </a:extLst>
          </p:cNvPr>
          <p:cNvSpPr>
            <a:spLocks noGrp="1"/>
          </p:cNvSpPr>
          <p:nvPr>
            <p:ph type="body" sz="quarter" idx="14" hasCustomPrompt="1"/>
          </p:nvPr>
        </p:nvSpPr>
        <p:spPr>
          <a:xfrm>
            <a:off x="4343398" y="1143000"/>
            <a:ext cx="3505201" cy="533400"/>
          </a:xfrm>
          <a:solidFill>
            <a:srgbClr val="0078D4"/>
          </a:solidFill>
        </p:spPr>
        <p:txBody>
          <a:bodyPr lIns="182880" tIns="0" rIns="182880" anchor="ctr" anchorCtr="0">
            <a:noAutofit/>
          </a:bodyPr>
          <a:lstStyle>
            <a:lvl1pPr>
              <a:defRPr>
                <a:solidFill>
                  <a:schemeClr val="bg1"/>
                </a:solidFill>
                <a:latin typeface="+mj-lt"/>
              </a:defRPr>
            </a:lvl1pPr>
          </a:lstStyle>
          <a:p>
            <a:pPr lvl="0"/>
            <a:r>
              <a:rPr lang="en-US"/>
              <a:t>Later this year</a:t>
            </a:r>
          </a:p>
        </p:txBody>
      </p:sp>
      <p:sp>
        <p:nvSpPr>
          <p:cNvPr id="12" name="Text Placeholder 3">
            <a:extLst>
              <a:ext uri="{FF2B5EF4-FFF2-40B4-BE49-F238E27FC236}">
                <a16:creationId xmlns:a16="http://schemas.microsoft.com/office/drawing/2014/main" id="{CB000F6D-6C3C-414D-ADF4-BDC1A6BCD3EB}"/>
              </a:ext>
            </a:extLst>
          </p:cNvPr>
          <p:cNvSpPr>
            <a:spLocks noGrp="1"/>
          </p:cNvSpPr>
          <p:nvPr>
            <p:ph type="body" sz="quarter" idx="15" hasCustomPrompt="1"/>
          </p:nvPr>
        </p:nvSpPr>
        <p:spPr>
          <a:xfrm>
            <a:off x="8229600" y="1676400"/>
            <a:ext cx="3505200" cy="4876800"/>
          </a:xfrm>
          <a:solidFill>
            <a:srgbClr val="0078D4">
              <a:alpha val="20000"/>
            </a:srgbClr>
          </a:solidFill>
        </p:spPr>
        <p:txBody>
          <a:bodyPr lIns="182880" tIns="91440" rIns="182880">
            <a:noAutofit/>
          </a:bodyPr>
          <a:lstStyle>
            <a:lvl1pPr marL="0" marR="0" indent="0" algn="l" defTabSz="932742" rtl="0" eaLnBrk="1" fontAlgn="auto" latinLnBrk="0" hangingPunct="1">
              <a:lnSpc>
                <a:spcPct val="90000"/>
              </a:lnSpc>
              <a:spcBef>
                <a:spcPts val="1200"/>
              </a:spcBef>
              <a:spcAft>
                <a:spcPts val="600"/>
              </a:spcAft>
              <a:buClrTx/>
              <a:buSzPct val="90000"/>
              <a:buFont typeface="Arial" pitchFamily="34" charset="0"/>
              <a:buNone/>
              <a:tabLst/>
              <a:defRPr lang="en-US" sz="2000" kern="1200" spc="0" baseline="0" dirty="0" smtClean="0">
                <a:gradFill>
                  <a:gsLst>
                    <a:gs pos="1250">
                      <a:schemeClr val="tx1"/>
                    </a:gs>
                    <a:gs pos="99000">
                      <a:schemeClr val="tx1"/>
                    </a:gs>
                  </a:gsLst>
                  <a:lin ang="5400000" scaled="0"/>
                </a:gradFill>
                <a:latin typeface="+mj-lt"/>
                <a:ea typeface="+mn-ea"/>
                <a:cs typeface="+mn-cs"/>
              </a:defRPr>
            </a:lvl1pPr>
            <a:lvl2pPr>
              <a:spcBef>
                <a:spcPts val="0"/>
              </a:spcBef>
              <a:defRPr lang="en-US" sz="1800" kern="1200" spc="0" baseline="0" dirty="0" smtClean="0">
                <a:gradFill>
                  <a:gsLst>
                    <a:gs pos="1250">
                      <a:schemeClr val="tx2"/>
                    </a:gs>
                    <a:gs pos="100000">
                      <a:schemeClr val="tx2"/>
                    </a:gs>
                  </a:gsLst>
                  <a:lin ang="5400000" scaled="0"/>
                </a:gradFill>
                <a:latin typeface="+mn-lt"/>
                <a:ea typeface="+mn-ea"/>
                <a:cs typeface="+mn-cs"/>
              </a:defRPr>
            </a:lvl2pPr>
            <a:lvl3pPr marL="0" indent="0">
              <a:spcBef>
                <a:spcPts val="0"/>
              </a:spcBef>
              <a:spcAft>
                <a:spcPts val="600"/>
              </a:spcAft>
              <a:defRPr lang="en-US" sz="1200" kern="1200" spc="0" baseline="0" dirty="0" smtClean="0">
                <a:gradFill>
                  <a:gsLst>
                    <a:gs pos="1250">
                      <a:schemeClr val="tx2"/>
                    </a:gs>
                    <a:gs pos="100000">
                      <a:schemeClr val="tx2"/>
                    </a:gs>
                  </a:gsLst>
                  <a:lin ang="5400000" scaled="0"/>
                </a:gradFill>
                <a:latin typeface="+mn-lt"/>
                <a:ea typeface="+mn-ea"/>
                <a:cs typeface="+mn-cs"/>
              </a:defRPr>
            </a:lvl3pPr>
            <a:lvl4pPr>
              <a:defRPr sz="1200"/>
            </a:lvl4pPr>
            <a:lvl5pPr>
              <a:defRPr sz="1200"/>
            </a:lvl5pPr>
          </a:lstStyle>
          <a:p>
            <a:pPr marL="0" marR="0" lvl="0" indent="0" algn="l" defTabSz="932742" rtl="0" eaLnBrk="1" fontAlgn="auto" latinLnBrk="0" hangingPunct="1">
              <a:lnSpc>
                <a:spcPct val="90000"/>
              </a:lnSpc>
              <a:spcBef>
                <a:spcPts val="1200"/>
              </a:spcBef>
              <a:spcAft>
                <a:spcPts val="600"/>
              </a:spcAft>
              <a:buClrTx/>
              <a:buSzPct val="90000"/>
              <a:buFont typeface="Arial" pitchFamily="34" charset="0"/>
              <a:buNone/>
              <a:tabLst/>
              <a:defRPr/>
            </a:pPr>
            <a:r>
              <a:rPr lang="en-US"/>
              <a:t>Optional category [Level 1]</a:t>
            </a:r>
          </a:p>
          <a:p>
            <a:pPr marL="0" marR="0" lvl="1"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a:t>Announcement [Level 2]</a:t>
            </a:r>
          </a:p>
          <a:p>
            <a:pPr marL="0" marR="0" lvl="2" indent="0" algn="l" defTabSz="932742" rtl="0" eaLnBrk="1" fontAlgn="auto" latinLnBrk="0" hangingPunct="1">
              <a:lnSpc>
                <a:spcPct val="90000"/>
              </a:lnSpc>
              <a:spcBef>
                <a:spcPts val="0"/>
              </a:spcBef>
              <a:spcAft>
                <a:spcPts val="600"/>
              </a:spcAft>
              <a:buClrTx/>
              <a:buSzPct val="90000"/>
              <a:buFont typeface="Arial" pitchFamily="34" charset="0"/>
              <a:buNone/>
              <a:tabLst/>
            </a:pPr>
            <a:r>
              <a:rPr lang="en-US"/>
              <a:t>Optional description or information [Level 3]</a:t>
            </a:r>
          </a:p>
          <a:p>
            <a:pPr lvl="1"/>
            <a:r>
              <a:rPr lang="en-US"/>
              <a:t>Announcement [Level 2]</a:t>
            </a:r>
          </a:p>
          <a:p>
            <a:pPr lvl="2"/>
            <a:r>
              <a:rPr lang="en-US"/>
              <a:t>Optional description or information [Level 3]</a:t>
            </a:r>
          </a:p>
        </p:txBody>
      </p:sp>
      <p:sp>
        <p:nvSpPr>
          <p:cNvPr id="13" name="Text Placeholder 7">
            <a:extLst>
              <a:ext uri="{FF2B5EF4-FFF2-40B4-BE49-F238E27FC236}">
                <a16:creationId xmlns:a16="http://schemas.microsoft.com/office/drawing/2014/main" id="{38F7F621-4F17-4FC8-ABCE-6E43A36ACA34}"/>
              </a:ext>
            </a:extLst>
          </p:cNvPr>
          <p:cNvSpPr>
            <a:spLocks noGrp="1"/>
          </p:cNvSpPr>
          <p:nvPr>
            <p:ph type="body" sz="quarter" idx="16" hasCustomPrompt="1"/>
          </p:nvPr>
        </p:nvSpPr>
        <p:spPr>
          <a:xfrm>
            <a:off x="8229598" y="1143000"/>
            <a:ext cx="3505201" cy="533400"/>
          </a:xfrm>
          <a:solidFill>
            <a:srgbClr val="0078D4"/>
          </a:solidFill>
        </p:spPr>
        <p:txBody>
          <a:bodyPr lIns="182880" tIns="0" rIns="182880" anchor="ctr" anchorCtr="0">
            <a:noAutofit/>
          </a:bodyPr>
          <a:lstStyle>
            <a:lvl1pPr>
              <a:defRPr>
                <a:solidFill>
                  <a:schemeClr val="bg1"/>
                </a:solidFill>
                <a:latin typeface="+mj-lt"/>
              </a:defRPr>
            </a:lvl1pPr>
          </a:lstStyle>
          <a:p>
            <a:pPr lvl="0"/>
            <a:r>
              <a:rPr lang="en-US"/>
              <a:t>Top of mind</a:t>
            </a:r>
          </a:p>
        </p:txBody>
      </p:sp>
    </p:spTree>
    <p:extLst>
      <p:ext uri="{BB962C8B-B14F-4D97-AF65-F5344CB8AC3E}">
        <p14:creationId xmlns:p14="http://schemas.microsoft.com/office/powerpoint/2010/main" val="171439316"/>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C149DE9-6C27-440A-98B7-DAF581996DC8}"/>
              </a:ext>
            </a:extLst>
          </p:cNvPr>
          <p:cNvSpPr>
            <a:spLocks noGrp="1"/>
          </p:cNvSpPr>
          <p:nvPr>
            <p:ph type="body" sz="quarter" idx="10"/>
          </p:nvPr>
        </p:nvSpPr>
        <p:spPr>
          <a:xfrm>
            <a:off x="457199" y="1143000"/>
            <a:ext cx="11277601" cy="1511183"/>
          </a:xfrm>
        </p:spPr>
        <p:txBody>
          <a:bodyPr wrap="square">
            <a:spAutoFit/>
          </a:bodyPr>
          <a:lstStyle>
            <a:lvl1pPr>
              <a:defRPr>
                <a:solidFill>
                  <a:schemeClr val="accent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171EFE14-AB7C-48C5-8F59-972E2ED1C22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32154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3/8/2022</a:t>
            </a:fld>
            <a:endParaRPr lang="en-US"/>
          </a:p>
        </p:txBody>
      </p:sp>
      <p:sp>
        <p:nvSpPr>
          <p:cNvPr id="5" name="Slide Number Placeholder 4"/>
          <p:cNvSpPr>
            <a:spLocks noGrp="1"/>
          </p:cNvSpPr>
          <p:nvPr>
            <p:ph type="sldNum" sz="quarter" idx="12"/>
          </p:nvPr>
        </p:nvSpPr>
        <p:spPr>
          <a:xfrm>
            <a:off x="8850629" y="6356353"/>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7" y="1143000"/>
            <a:ext cx="11173968" cy="1737310"/>
          </a:xfrm>
        </p:spPr>
        <p:txBody>
          <a:bodyPr/>
          <a:lstStyle>
            <a:lvl1pPr>
              <a:lnSpc>
                <a:spcPct val="120000"/>
              </a:lnSpc>
              <a:spcBef>
                <a:spcPts val="0"/>
              </a:spcBef>
              <a:spcAft>
                <a:spcPts val="300"/>
              </a:spcAft>
              <a:defRPr sz="1800"/>
            </a:lvl1pPr>
            <a:lvl2pPr>
              <a:lnSpc>
                <a:spcPct val="120000"/>
              </a:lnSpc>
              <a:spcBef>
                <a:spcPts val="0"/>
              </a:spcBef>
              <a:buSzPct val="90000"/>
              <a:defRPr/>
            </a:lvl2pPr>
            <a:lvl3pPr>
              <a:lnSpc>
                <a:spcPct val="120000"/>
              </a:lnSpc>
              <a:spcBef>
                <a:spcPts val="0"/>
              </a:spcBef>
              <a:defRPr sz="1400"/>
            </a:lvl3pPr>
            <a:lvl4pPr>
              <a:lnSpc>
                <a:spcPct val="120000"/>
              </a:lnSpc>
              <a:spcBef>
                <a:spcPts val="0"/>
              </a:spcBef>
              <a:defRPr sz="1400"/>
            </a:lvl4pPr>
            <a:lvl5pPr>
              <a:lnSpc>
                <a:spcPct val="12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5"/>
            <a:ext cx="2844800" cy="365125"/>
          </a:xfrm>
          <a:prstGeom prst="rect">
            <a:avLst/>
          </a:prstGeom>
        </p:spPr>
        <p:txBody>
          <a:bodyPr vert="horz" lIns="182844" tIns="45711" rIns="182844" bIns="45711"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514905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ULA">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C62A51F-B0DA-4D0E-AC47-E2A24BE95AB6}"/>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2019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637132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93811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7716731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389413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594576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57037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D4171-1CE1-44B4-A9A6-C1D59CDE69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97E3B3-669E-45EB-81B4-E71697064A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6C25F-B8E5-4704-B952-D643D2413414}"/>
              </a:ext>
            </a:extLst>
          </p:cNvPr>
          <p:cNvSpPr>
            <a:spLocks noGrp="1"/>
          </p:cNvSpPr>
          <p:nvPr>
            <p:ph type="dt" sz="half" idx="10"/>
          </p:nvPr>
        </p:nvSpPr>
        <p:spPr/>
        <p:txBody>
          <a:bodyPr/>
          <a:lstStyle/>
          <a:p>
            <a:fld id="{AAD4C7BA-42B7-48CB-A0D3-C4FC43836410}" type="datetimeFigureOut">
              <a:rPr lang="en-US" smtClean="0"/>
              <a:t>3/8/2022</a:t>
            </a:fld>
            <a:endParaRPr lang="en-US"/>
          </a:p>
        </p:txBody>
      </p:sp>
      <p:sp>
        <p:nvSpPr>
          <p:cNvPr id="5" name="Footer Placeholder 4">
            <a:extLst>
              <a:ext uri="{FF2B5EF4-FFF2-40B4-BE49-F238E27FC236}">
                <a16:creationId xmlns:a16="http://schemas.microsoft.com/office/drawing/2014/main" id="{C9D3DC67-7537-4457-BB0C-1D6C38963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7E78D-0EA4-40AF-8145-45252B274888}"/>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23274356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65530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4569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809029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504510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900799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6745812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5227495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7807143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2629136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2405215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61909-3F83-4294-96B9-F025729108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807F31-707C-4195-903E-DD9C3587B4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47AEB7-1204-46CF-A330-29A327A10EDF}"/>
              </a:ext>
            </a:extLst>
          </p:cNvPr>
          <p:cNvSpPr>
            <a:spLocks noGrp="1"/>
          </p:cNvSpPr>
          <p:nvPr>
            <p:ph type="dt" sz="half" idx="10"/>
          </p:nvPr>
        </p:nvSpPr>
        <p:spPr/>
        <p:txBody>
          <a:bodyPr/>
          <a:lstStyle/>
          <a:p>
            <a:fld id="{AAD4C7BA-42B7-48CB-A0D3-C4FC43836410}" type="datetimeFigureOut">
              <a:rPr lang="en-US" smtClean="0"/>
              <a:t>3/8/2022</a:t>
            </a:fld>
            <a:endParaRPr lang="en-US"/>
          </a:p>
        </p:txBody>
      </p:sp>
      <p:sp>
        <p:nvSpPr>
          <p:cNvPr id="5" name="Footer Placeholder 4">
            <a:extLst>
              <a:ext uri="{FF2B5EF4-FFF2-40B4-BE49-F238E27FC236}">
                <a16:creationId xmlns:a16="http://schemas.microsoft.com/office/drawing/2014/main" id="{686002C5-45E7-4385-9298-C2C90F473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B3872-C7FD-4EBD-AA2F-F09B990CEEAA}"/>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27057809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3052909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61143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55428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90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8096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633811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03417050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2658600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19900677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2018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881458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2F5C-E103-441C-90D3-08FBA69308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8EABFD-044C-48C4-AD8D-5969D33928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F7F008-BD84-436F-BAE2-D625FD9331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54BF6D-51C8-45FB-BA56-F02B4B0DB6E0}"/>
              </a:ext>
            </a:extLst>
          </p:cNvPr>
          <p:cNvSpPr>
            <a:spLocks noGrp="1"/>
          </p:cNvSpPr>
          <p:nvPr>
            <p:ph type="dt" sz="half" idx="10"/>
          </p:nvPr>
        </p:nvSpPr>
        <p:spPr/>
        <p:txBody>
          <a:bodyPr/>
          <a:lstStyle/>
          <a:p>
            <a:fld id="{AAD4C7BA-42B7-48CB-A0D3-C4FC43836410}" type="datetimeFigureOut">
              <a:rPr lang="en-US" smtClean="0"/>
              <a:t>3/8/2022</a:t>
            </a:fld>
            <a:endParaRPr lang="en-US"/>
          </a:p>
        </p:txBody>
      </p:sp>
      <p:sp>
        <p:nvSpPr>
          <p:cNvPr id="6" name="Footer Placeholder 5">
            <a:extLst>
              <a:ext uri="{FF2B5EF4-FFF2-40B4-BE49-F238E27FC236}">
                <a16:creationId xmlns:a16="http://schemas.microsoft.com/office/drawing/2014/main" id="{7D988FE0-007F-4B28-A550-7443AAB27E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F581D1-BDA0-4B8C-8839-B03C85781871}"/>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33966186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3/8/2022</a:t>
            </a:fld>
            <a:endParaRPr lang="en-US"/>
          </a:p>
        </p:txBody>
      </p:sp>
      <p:sp>
        <p:nvSpPr>
          <p:cNvPr id="5" name="Slide Number Placeholder 4"/>
          <p:cNvSpPr>
            <a:spLocks noGrp="1"/>
          </p:cNvSpPr>
          <p:nvPr>
            <p:ph type="sldNum" sz="quarter" idx="12"/>
          </p:nvPr>
        </p:nvSpPr>
        <p:spPr>
          <a:xfrm>
            <a:off x="8850629" y="6356353"/>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7" y="1143000"/>
            <a:ext cx="11173968" cy="1737310"/>
          </a:xfrm>
        </p:spPr>
        <p:txBody>
          <a:bodyPr/>
          <a:lstStyle>
            <a:lvl1pPr>
              <a:lnSpc>
                <a:spcPct val="120000"/>
              </a:lnSpc>
              <a:spcBef>
                <a:spcPts val="0"/>
              </a:spcBef>
              <a:spcAft>
                <a:spcPts val="300"/>
              </a:spcAft>
              <a:defRPr sz="1800"/>
            </a:lvl1pPr>
            <a:lvl2pPr>
              <a:lnSpc>
                <a:spcPct val="120000"/>
              </a:lnSpc>
              <a:spcBef>
                <a:spcPts val="0"/>
              </a:spcBef>
              <a:buSzPct val="90000"/>
              <a:defRPr/>
            </a:lvl2pPr>
            <a:lvl3pPr>
              <a:lnSpc>
                <a:spcPct val="120000"/>
              </a:lnSpc>
              <a:spcBef>
                <a:spcPts val="0"/>
              </a:spcBef>
              <a:defRPr sz="1400"/>
            </a:lvl3pPr>
            <a:lvl4pPr>
              <a:lnSpc>
                <a:spcPct val="120000"/>
              </a:lnSpc>
              <a:spcBef>
                <a:spcPts val="0"/>
              </a:spcBef>
              <a:defRPr sz="1400"/>
            </a:lvl4pPr>
            <a:lvl5pPr>
              <a:lnSpc>
                <a:spcPct val="12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5"/>
            <a:ext cx="2844800" cy="365125"/>
          </a:xfrm>
          <a:prstGeom prst="rect">
            <a:avLst/>
          </a:prstGeom>
        </p:spPr>
        <p:txBody>
          <a:bodyPr vert="horz" lIns="182844" tIns="45711" rIns="182844" bIns="45711"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37658708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 y="-1"/>
            <a:ext cx="12191136" cy="6858487"/>
          </a:xfrm>
          <a:prstGeom prst="rect">
            <a:avLst/>
          </a:prstGeom>
        </p:spPr>
      </p:pic>
      <p:sp>
        <p:nvSpPr>
          <p:cNvPr id="2" name="Rectangle 1"/>
          <p:cNvSpPr/>
          <p:nvPr/>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solidFill>
                  <a:schemeClr val="bg1"/>
                </a:solidFill>
              </a:rPr>
              <a:t>Microsoft Services</a:t>
            </a:r>
            <a:endParaRPr lang="en-US" sz="2353">
              <a:solidFill>
                <a:schemeClr val="bg1"/>
              </a:solidFill>
              <a:latin typeface="Segoe UI"/>
            </a:endParaRPr>
          </a:p>
        </p:txBody>
      </p:sp>
    </p:spTree>
    <p:extLst>
      <p:ext uri="{BB962C8B-B14F-4D97-AF65-F5344CB8AC3E}">
        <p14:creationId xmlns:p14="http://schemas.microsoft.com/office/powerpoint/2010/main" val="106273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20302899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070389"/>
      </p:ext>
    </p:extLst>
  </p:cSld>
  <p:clrMapOvr>
    <a:masterClrMapping/>
  </p:clrMapOvr>
  <p:transition>
    <p:fade/>
  </p:transition>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5851537"/>
      </p:ext>
    </p:extLst>
  </p:cSld>
  <p:clrMapOvr>
    <a:masterClrMapping/>
  </p:clrMapOvr>
  <p:transition>
    <p:fade/>
  </p:transition>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7287944"/>
      </p:ext>
    </p:extLst>
  </p:cSld>
  <p:clrMapOvr>
    <a:masterClrMapping/>
  </p:clrMapOvr>
  <p:transition>
    <p:fade/>
  </p:transition>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5144304"/>
      </p:ext>
    </p:extLst>
  </p:cSld>
  <p:clrMapOvr>
    <a:masterClrMapping/>
  </p:clrMapOvr>
  <p:transition>
    <p:fade/>
  </p:transition>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2541544"/>
      </p:ext>
    </p:extLst>
  </p:cSld>
  <p:clrMapOvr>
    <a:masterClrMapping/>
  </p:clrMapOvr>
  <p:transition>
    <p:fade/>
  </p:transition>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8632930"/>
      </p:ext>
    </p:extLst>
  </p:cSld>
  <p:clrMapOvr>
    <a:masterClrMapping/>
  </p:clrMapOvr>
  <p:transition>
    <p:fade/>
  </p:transition>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026093"/>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8715-A7DD-4F3B-84EB-3D1D3FAD51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CD00B2-BB02-44BF-8FC4-7006578C13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3A74CC-4089-483F-9C0F-5F7260270B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D8D591-7C99-46A6-8496-35700F4184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CA1694-80CD-4A28-AA36-19199ED9E8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3BB754-EDC2-4A48-962F-671EECF331EC}"/>
              </a:ext>
            </a:extLst>
          </p:cNvPr>
          <p:cNvSpPr>
            <a:spLocks noGrp="1"/>
          </p:cNvSpPr>
          <p:nvPr>
            <p:ph type="dt" sz="half" idx="10"/>
          </p:nvPr>
        </p:nvSpPr>
        <p:spPr/>
        <p:txBody>
          <a:bodyPr/>
          <a:lstStyle/>
          <a:p>
            <a:fld id="{AAD4C7BA-42B7-48CB-A0D3-C4FC43836410}" type="datetimeFigureOut">
              <a:rPr lang="en-US" smtClean="0"/>
              <a:t>3/8/2022</a:t>
            </a:fld>
            <a:endParaRPr lang="en-US"/>
          </a:p>
        </p:txBody>
      </p:sp>
      <p:sp>
        <p:nvSpPr>
          <p:cNvPr id="8" name="Footer Placeholder 7">
            <a:extLst>
              <a:ext uri="{FF2B5EF4-FFF2-40B4-BE49-F238E27FC236}">
                <a16:creationId xmlns:a16="http://schemas.microsoft.com/office/drawing/2014/main" id="{A7EB6370-BE55-49C1-8C17-32C7161952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F0B36F-24F7-42FA-9B55-6F049BCB65EF}"/>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31244944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0121505"/>
      </p:ext>
    </p:extLst>
  </p:cSld>
  <p:clrMapOvr>
    <a:masterClrMapping/>
  </p:clrMapOvr>
  <p:transition>
    <p:fade/>
  </p:transition>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5030194"/>
      </p:ext>
    </p:extLst>
  </p:cSld>
  <p:clrMapOvr>
    <a:masterClrMapping/>
  </p:clrMapOvr>
  <p:transition>
    <p:fade/>
  </p:transition>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2553222"/>
      </p:ext>
    </p:extLst>
  </p:cSld>
  <p:clrMapOvr>
    <a:masterClrMapping/>
  </p:clrMapOvr>
  <p:transition>
    <p:fade/>
  </p:transition>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3517191362"/>
      </p:ext>
    </p:extLst>
  </p:cSld>
  <p:clrMapOvr>
    <a:masterClrMapping/>
  </p:clrMapOvr>
  <p:transition>
    <p:fade/>
  </p:transition>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01575511"/>
      </p:ext>
    </p:extLst>
  </p:cSld>
  <p:clrMapOvr>
    <a:overrideClrMapping bg1="dk1" tx1="lt1" bg2="dk2" tx2="lt2" accent1="accent1" accent2="accent2" accent3="accent3" accent4="accent4" accent5="accent5" accent6="accent6" hlink="hlink" folHlink="folHlink"/>
  </p:clrMapOvr>
  <p:transition>
    <p:fade/>
  </p:transition>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EULA">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C62A51F-B0DA-4D0E-AC47-E2A24BE95AB6}"/>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2019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864360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3/8/2022</a:t>
            </a:fld>
            <a:endParaRPr lang="en-US"/>
          </a:p>
        </p:txBody>
      </p:sp>
      <p:sp>
        <p:nvSpPr>
          <p:cNvPr id="5"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6" y="1143000"/>
            <a:ext cx="11173968" cy="4956048"/>
          </a:xfrm>
        </p:spPr>
        <p:txBody>
          <a:bodyPr/>
          <a:lstStyle>
            <a:lvl1pPr>
              <a:lnSpc>
                <a:spcPct val="120000"/>
              </a:lnSpc>
              <a:spcBef>
                <a:spcPts val="0"/>
              </a:spcBef>
              <a:spcAft>
                <a:spcPts val="300"/>
              </a:spcAft>
              <a:defRPr sz="1800"/>
            </a:lvl1pPr>
            <a:lvl2pPr>
              <a:lnSpc>
                <a:spcPct val="120000"/>
              </a:lnSpc>
              <a:spcBef>
                <a:spcPts val="0"/>
              </a:spcBef>
              <a:buSzPct val="90000"/>
              <a:defRPr/>
            </a:lvl2pPr>
            <a:lvl3pPr>
              <a:lnSpc>
                <a:spcPct val="120000"/>
              </a:lnSpc>
              <a:spcBef>
                <a:spcPts val="0"/>
              </a:spcBef>
              <a:defRPr sz="1400"/>
            </a:lvl3pPr>
            <a:lvl4pPr>
              <a:lnSpc>
                <a:spcPct val="120000"/>
              </a:lnSpc>
              <a:spcBef>
                <a:spcPts val="0"/>
              </a:spcBef>
              <a:defRPr sz="1400"/>
            </a:lvl4pPr>
            <a:lvl5pPr>
              <a:lnSpc>
                <a:spcPct val="12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6492462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21" y="2895605"/>
            <a:ext cx="3566383" cy="842963"/>
          </a:xfrm>
          <a:prstGeom prst="rect">
            <a:avLst/>
          </a:prstGeom>
        </p:spPr>
      </p:pic>
    </p:spTree>
    <p:extLst>
      <p:ext uri="{BB962C8B-B14F-4D97-AF65-F5344CB8AC3E}">
        <p14:creationId xmlns:p14="http://schemas.microsoft.com/office/powerpoint/2010/main" val="162610185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437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0979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677BD-B770-4F4A-BDFA-16A80489ED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F16E6F-EC61-49EA-BF1C-6BFCCA3F0F45}"/>
              </a:ext>
            </a:extLst>
          </p:cNvPr>
          <p:cNvSpPr>
            <a:spLocks noGrp="1"/>
          </p:cNvSpPr>
          <p:nvPr>
            <p:ph type="dt" sz="half" idx="10"/>
          </p:nvPr>
        </p:nvSpPr>
        <p:spPr/>
        <p:txBody>
          <a:bodyPr/>
          <a:lstStyle/>
          <a:p>
            <a:fld id="{AAD4C7BA-42B7-48CB-A0D3-C4FC43836410}" type="datetimeFigureOut">
              <a:rPr lang="en-US" smtClean="0"/>
              <a:t>3/8/2022</a:t>
            </a:fld>
            <a:endParaRPr lang="en-US"/>
          </a:p>
        </p:txBody>
      </p:sp>
      <p:sp>
        <p:nvSpPr>
          <p:cNvPr id="4" name="Footer Placeholder 3">
            <a:extLst>
              <a:ext uri="{FF2B5EF4-FFF2-40B4-BE49-F238E27FC236}">
                <a16:creationId xmlns:a16="http://schemas.microsoft.com/office/drawing/2014/main" id="{2DCD4062-58D9-472A-A918-88F9A90A35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E0A757-A1B6-476B-A580-49A3E4DD9CE4}"/>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275789654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_Subtitl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294378"/>
            <a:ext cx="11655840" cy="806897"/>
          </a:xfrm>
        </p:spPr>
        <p:txBody>
          <a:bodyPr/>
          <a:lstStyle>
            <a:lvl1pPr marL="0" algn="l" defTabSz="896046" rtl="0" eaLnBrk="1" latinLnBrk="0" hangingPunct="1">
              <a:spcBef>
                <a:spcPct val="0"/>
              </a:spcBef>
              <a:buNone/>
              <a:defRPr lang="en-US" sz="3920" b="0" i="0" u="none" kern="1200" spc="-147" baseline="0" dirty="0">
                <a:solidFill>
                  <a:schemeClr val="tx1"/>
                </a:solidFill>
                <a:latin typeface="Segoe UI Semibold" charset="0"/>
                <a:ea typeface="Segoe UI Semibold" charset="0"/>
                <a:cs typeface="Segoe UI Semibold" charset="0"/>
              </a:defRPr>
            </a:lvl1pPr>
          </a:lstStyle>
          <a:p>
            <a:r>
              <a:rPr lang="en-US"/>
              <a:t>Click to edit Master title style</a:t>
            </a:r>
          </a:p>
        </p:txBody>
      </p:sp>
    </p:spTree>
    <p:extLst>
      <p:ext uri="{BB962C8B-B14F-4D97-AF65-F5344CB8AC3E}">
        <p14:creationId xmlns:p14="http://schemas.microsoft.com/office/powerpoint/2010/main" val="251220221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Divider Slide">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5"/>
            <a:ext cx="11151917" cy="1218795"/>
          </a:xfrm>
        </p:spPr>
        <p:txBody>
          <a:bodyPr anchor="b" anchorCtr="0"/>
          <a:lstStyle>
            <a:lvl1pPr>
              <a:defRPr sz="8796" spc="-300" baseline="0">
                <a:gradFill>
                  <a:gsLst>
                    <a:gs pos="100000">
                      <a:schemeClr val="bg1"/>
                    </a:gs>
                    <a:gs pos="0">
                      <a:schemeClr val="bg1"/>
                    </a:gs>
                  </a:gsLst>
                  <a:lin ang="5400000" scaled="0"/>
                </a:gradFill>
              </a:defRPr>
            </a:lvl1pPr>
          </a:lstStyle>
          <a:p>
            <a:r>
              <a:rPr lang="en-US"/>
              <a:t>Click to edit title style</a:t>
            </a:r>
          </a:p>
        </p:txBody>
      </p:sp>
    </p:spTree>
    <p:extLst>
      <p:ext uri="{BB962C8B-B14F-4D97-AF65-F5344CB8AC3E}">
        <p14:creationId xmlns:p14="http://schemas.microsoft.com/office/powerpoint/2010/main" val="1003839254"/>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Group of people in conference room looking at Surface hub" title="Microsoft brand photo">
            <a:extLst>
              <a:ext uri="{FF2B5EF4-FFF2-40B4-BE49-F238E27FC236}">
                <a16:creationId xmlns:a16="http://schemas.microsoft.com/office/drawing/2014/main" id="{4B711564-91BB-4251-A8F7-F62340C2F161}"/>
              </a:ext>
            </a:extLst>
          </p:cNvPr>
          <p:cNvPicPr>
            <a:picLocks noChangeAspect="1"/>
          </p:cNvPicPr>
          <p:nvPr userDrawn="1"/>
        </p:nvPicPr>
        <p:blipFill rotWithShape="1">
          <a:blip r:embed="rId3"/>
          <a:srcRect l="43750" t="7813" b="7813"/>
          <a:stretch/>
        </p:blipFill>
        <p:spPr>
          <a:xfrm>
            <a:off x="5334000" y="0"/>
            <a:ext cx="6858000" cy="6858000"/>
          </a:xfrm>
          <a:prstGeom prst="rect">
            <a:avLst/>
          </a:prstGeom>
        </p:spPr>
      </p:pic>
    </p:spTree>
    <p:extLst>
      <p:ext uri="{BB962C8B-B14F-4D97-AF65-F5344CB8AC3E}">
        <p14:creationId xmlns:p14="http://schemas.microsoft.com/office/powerpoint/2010/main" val="16637514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Group of people in conference room looking at Surface hub" title="Microsoft brand photo">
            <a:extLst>
              <a:ext uri="{FF2B5EF4-FFF2-40B4-BE49-F238E27FC236}">
                <a16:creationId xmlns:a16="http://schemas.microsoft.com/office/drawing/2014/main" id="{1DBACB7D-D9D7-4741-84CA-1D4723226C37}"/>
              </a:ext>
            </a:extLst>
          </p:cNvPr>
          <p:cNvPicPr>
            <a:picLocks noChangeAspect="1"/>
          </p:cNvPicPr>
          <p:nvPr userDrawn="1"/>
        </p:nvPicPr>
        <p:blipFill rotWithShape="1">
          <a:blip r:embed="rId3"/>
          <a:srcRect l="43750" t="7813" b="7813"/>
          <a:stretch/>
        </p:blipFill>
        <p:spPr>
          <a:xfrm>
            <a:off x="5334000" y="0"/>
            <a:ext cx="6858000" cy="6858000"/>
          </a:xfrm>
          <a:prstGeom prst="rect">
            <a:avLst/>
          </a:prstGeom>
        </p:spPr>
      </p:pic>
    </p:spTree>
    <p:extLst>
      <p:ext uri="{BB962C8B-B14F-4D97-AF65-F5344CB8AC3E}">
        <p14:creationId xmlns:p14="http://schemas.microsoft.com/office/powerpoint/2010/main" val="40198943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5778906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4238373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wiith photo_black text">
    <p:bg>
      <p:bgRef idx="1001">
        <a:schemeClr val="bg1"/>
      </p:bgRef>
    </p:bg>
    <p:spTree>
      <p:nvGrpSpPr>
        <p:cNvPr id="1" name=""/>
        <p:cNvGrpSpPr/>
        <p:nvPr/>
      </p:nvGrpSpPr>
      <p:grpSpPr>
        <a:xfrm>
          <a:off x="0" y="0"/>
          <a:ext cx="0" cy="0"/>
          <a:chOff x="0" y="0"/>
          <a:chExt cx="0" cy="0"/>
        </a:xfrm>
      </p:grpSpPr>
      <p:pic>
        <p:nvPicPr>
          <p:cNvPr id="7" name="Picture 6" descr="Group of people in conference room looking at Surface hub" title="Microsoft brand photo">
            <a:extLst>
              <a:ext uri="{FF2B5EF4-FFF2-40B4-BE49-F238E27FC236}">
                <a16:creationId xmlns:a16="http://schemas.microsoft.com/office/drawing/2014/main" id="{6E76116E-0D93-48AD-8E63-12F3A4C230CF}"/>
              </a:ext>
            </a:extLst>
          </p:cNvPr>
          <p:cNvPicPr>
            <a:picLocks noChangeAspect="1"/>
          </p:cNvPicPr>
          <p:nvPr userDrawn="1"/>
        </p:nvPicPr>
        <p:blipFill rotWithShape="1">
          <a:blip r:embed="rId2"/>
          <a:srcRect t="7813" b="7813"/>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3CC725DE-C7B6-4C58-AD2C-FED56896EFC4}"/>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425780"/>
            <a:ext cx="5083629" cy="1107996"/>
          </a:xfrm>
          <a:noFill/>
        </p:spPr>
        <p:txBody>
          <a:bodyPr wrap="square" lIns="0" tIns="0" rIns="0" bIns="0" anchor="b" anchorCtr="0">
            <a:spAutoFit/>
          </a:bodyPr>
          <a:lstStyle>
            <a:lvl1pPr>
              <a:defRPr sz="3600" spc="-50" baseline="0">
                <a:gradFill>
                  <a:gsLst>
                    <a:gs pos="21764">
                      <a:srgbClr val="1A1A1A"/>
                    </a:gs>
                    <a:gs pos="12500">
                      <a:srgbClr val="1A1A1A"/>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084064" cy="307777"/>
          </a:xfrm>
          <a:noFill/>
        </p:spPr>
        <p:txBody>
          <a:bodyPr wrap="square" lIns="0" tIns="0" rIns="0" bIns="0">
            <a:spAutoFit/>
          </a:bodyPr>
          <a:lstStyle>
            <a:lvl1pPr marL="0" indent="0">
              <a:spcBef>
                <a:spcPts val="0"/>
              </a:spcBef>
              <a:buNone/>
              <a:defRPr sz="2000" spc="0" baseline="0">
                <a:gradFill>
                  <a:gsLst>
                    <a:gs pos="21764">
                      <a:srgbClr val="1A1A1A"/>
                    </a:gs>
                    <a:gs pos="12500">
                      <a:srgbClr val="1A1A1A"/>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2168116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74421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724458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88354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9317B9-D5BE-4106-BCBC-0738A7E6E0BA}"/>
              </a:ext>
            </a:extLst>
          </p:cNvPr>
          <p:cNvSpPr>
            <a:spLocks noGrp="1"/>
          </p:cNvSpPr>
          <p:nvPr>
            <p:ph type="dt" sz="half" idx="10"/>
          </p:nvPr>
        </p:nvSpPr>
        <p:spPr/>
        <p:txBody>
          <a:bodyPr/>
          <a:lstStyle/>
          <a:p>
            <a:fld id="{AAD4C7BA-42B7-48CB-A0D3-C4FC43836410}" type="datetimeFigureOut">
              <a:rPr lang="en-US" smtClean="0"/>
              <a:t>3/8/2022</a:t>
            </a:fld>
            <a:endParaRPr lang="en-US"/>
          </a:p>
        </p:txBody>
      </p:sp>
      <p:sp>
        <p:nvSpPr>
          <p:cNvPr id="3" name="Footer Placeholder 2">
            <a:extLst>
              <a:ext uri="{FF2B5EF4-FFF2-40B4-BE49-F238E27FC236}">
                <a16:creationId xmlns:a16="http://schemas.microsoft.com/office/drawing/2014/main" id="{238C3D55-27FA-4561-9FC8-F9DA917282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578218-9995-4DAB-AC43-E0A9E329C495}"/>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407650849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98717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987017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467350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89332486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39973611"/>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6" orient="horz" pos="904">
          <p15:clr>
            <a:srgbClr val="5ACBF0"/>
          </p15:clr>
        </p15:guide>
        <p15:guide id="7" orient="horz" pos="1276">
          <p15:clr>
            <a:srgbClr val="5ACBF0"/>
          </p15:clr>
        </p15:guide>
        <p15:guide id="8" orient="horz" pos="2226">
          <p15:clr>
            <a:srgbClr val="5ACBF0"/>
          </p15:clr>
        </p15:guide>
        <p15:guide id="9" pos="2993">
          <p15:clr>
            <a:srgbClr val="C35E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26867116"/>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5" orient="horz" pos="216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body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r>
              <a:rPr lang="en-US"/>
              <a:t>Square photo layout with body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47474344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216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889072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8521483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9690062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2C028-4855-4A60-B743-A43C11A3E9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D16AB0-97E5-469C-AD24-7A1DDA2009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D08C31-BF1E-46D8-A959-3AB6FC658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556678-442C-4B39-89CF-AA5E9F1AA2E2}"/>
              </a:ext>
            </a:extLst>
          </p:cNvPr>
          <p:cNvSpPr>
            <a:spLocks noGrp="1"/>
          </p:cNvSpPr>
          <p:nvPr>
            <p:ph type="dt" sz="half" idx="10"/>
          </p:nvPr>
        </p:nvSpPr>
        <p:spPr/>
        <p:txBody>
          <a:bodyPr/>
          <a:lstStyle/>
          <a:p>
            <a:fld id="{AAD4C7BA-42B7-48CB-A0D3-C4FC43836410}" type="datetimeFigureOut">
              <a:rPr lang="en-US" smtClean="0"/>
              <a:t>3/8/2022</a:t>
            </a:fld>
            <a:endParaRPr lang="en-US"/>
          </a:p>
        </p:txBody>
      </p:sp>
      <p:sp>
        <p:nvSpPr>
          <p:cNvPr id="6" name="Footer Placeholder 5">
            <a:extLst>
              <a:ext uri="{FF2B5EF4-FFF2-40B4-BE49-F238E27FC236}">
                <a16:creationId xmlns:a16="http://schemas.microsoft.com/office/drawing/2014/main" id="{D79C3F9A-D74D-43A4-AF30-785D4FC48E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5DD77C-DB7D-43B9-B3A0-685CFBA36E78}"/>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373249073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1267819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644041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256870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42485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38186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650853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6151832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38968541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21" y="2895605"/>
            <a:ext cx="3566383" cy="842963"/>
          </a:xfrm>
          <a:prstGeom prst="rect">
            <a:avLst/>
          </a:prstGeom>
        </p:spPr>
      </p:pic>
    </p:spTree>
    <p:extLst>
      <p:ext uri="{BB962C8B-B14F-4D97-AF65-F5344CB8AC3E}">
        <p14:creationId xmlns:p14="http://schemas.microsoft.com/office/powerpoint/2010/main" val="247944059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017783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7C26-E2C2-42FE-9F83-5FB0CC8BD0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1B41EB-2D39-4A5C-A670-902C461873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22A929-9ACA-40E4-86A0-D5F5F16DA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A35367-8E3D-4234-8AEA-540FA82A5953}"/>
              </a:ext>
            </a:extLst>
          </p:cNvPr>
          <p:cNvSpPr>
            <a:spLocks noGrp="1"/>
          </p:cNvSpPr>
          <p:nvPr>
            <p:ph type="dt" sz="half" idx="10"/>
          </p:nvPr>
        </p:nvSpPr>
        <p:spPr/>
        <p:txBody>
          <a:bodyPr/>
          <a:lstStyle/>
          <a:p>
            <a:fld id="{AAD4C7BA-42B7-48CB-A0D3-C4FC43836410}" type="datetimeFigureOut">
              <a:rPr lang="en-US" smtClean="0"/>
              <a:t>3/8/2022</a:t>
            </a:fld>
            <a:endParaRPr lang="en-US"/>
          </a:p>
        </p:txBody>
      </p:sp>
      <p:sp>
        <p:nvSpPr>
          <p:cNvPr id="6" name="Footer Placeholder 5">
            <a:extLst>
              <a:ext uri="{FF2B5EF4-FFF2-40B4-BE49-F238E27FC236}">
                <a16:creationId xmlns:a16="http://schemas.microsoft.com/office/drawing/2014/main" id="{033E3E29-0D68-4E91-9EE8-C0DB9BB1A8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C95FCF-01ED-4A99-B6B4-C0B448F47C92}"/>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279631173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444816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858186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2666848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14413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995227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81652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535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49707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3401432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828922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image" Target="../media/image3.png"/><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image" Target="../media/image3.png"/><Relationship Id="rId10" Type="http://schemas.openxmlformats.org/officeDocument/2006/relationships/slideLayout" Target="../slideLayouts/slideLayout50.xml"/><Relationship Id="rId19" Type="http://schemas.openxmlformats.org/officeDocument/2006/relationships/slideLayout" Target="../slideLayouts/slideLayout59.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 Type="http://schemas.openxmlformats.org/officeDocument/2006/relationships/slideLayout" Target="../slideLayouts/slideLayout64.xml"/><Relationship Id="rId21" Type="http://schemas.openxmlformats.org/officeDocument/2006/relationships/slideLayout" Target="../slideLayouts/slideLayout82.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29" Type="http://schemas.openxmlformats.org/officeDocument/2006/relationships/image" Target="../media/image8.emf"/><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theme" Target="../theme/theme4.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01.xml"/><Relationship Id="rId18" Type="http://schemas.openxmlformats.org/officeDocument/2006/relationships/slideLayout" Target="../slideLayouts/slideLayout106.xml"/><Relationship Id="rId26" Type="http://schemas.openxmlformats.org/officeDocument/2006/relationships/slideLayout" Target="../slideLayouts/slideLayout114.xml"/><Relationship Id="rId39" Type="http://schemas.openxmlformats.org/officeDocument/2006/relationships/image" Target="../media/image13.emf"/><Relationship Id="rId21" Type="http://schemas.openxmlformats.org/officeDocument/2006/relationships/slideLayout" Target="../slideLayouts/slideLayout109.xml"/><Relationship Id="rId34" Type="http://schemas.openxmlformats.org/officeDocument/2006/relationships/slideLayout" Target="../slideLayouts/slideLayout122.xml"/><Relationship Id="rId7" Type="http://schemas.openxmlformats.org/officeDocument/2006/relationships/slideLayout" Target="../slideLayouts/slideLayout95.xml"/><Relationship Id="rId12" Type="http://schemas.openxmlformats.org/officeDocument/2006/relationships/slideLayout" Target="../slideLayouts/slideLayout100.xml"/><Relationship Id="rId17" Type="http://schemas.openxmlformats.org/officeDocument/2006/relationships/slideLayout" Target="../slideLayouts/slideLayout105.xml"/><Relationship Id="rId25" Type="http://schemas.openxmlformats.org/officeDocument/2006/relationships/slideLayout" Target="../slideLayouts/slideLayout113.xml"/><Relationship Id="rId33" Type="http://schemas.openxmlformats.org/officeDocument/2006/relationships/slideLayout" Target="../slideLayouts/slideLayout121.xml"/><Relationship Id="rId38" Type="http://schemas.openxmlformats.org/officeDocument/2006/relationships/theme" Target="../theme/theme5.xml"/><Relationship Id="rId2" Type="http://schemas.openxmlformats.org/officeDocument/2006/relationships/slideLayout" Target="../slideLayouts/slideLayout90.xml"/><Relationship Id="rId16" Type="http://schemas.openxmlformats.org/officeDocument/2006/relationships/slideLayout" Target="../slideLayouts/slideLayout104.xml"/><Relationship Id="rId20" Type="http://schemas.openxmlformats.org/officeDocument/2006/relationships/slideLayout" Target="../slideLayouts/slideLayout108.xml"/><Relationship Id="rId29" Type="http://schemas.openxmlformats.org/officeDocument/2006/relationships/slideLayout" Target="../slideLayouts/slideLayout117.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24" Type="http://schemas.openxmlformats.org/officeDocument/2006/relationships/slideLayout" Target="../slideLayouts/slideLayout112.xml"/><Relationship Id="rId32" Type="http://schemas.openxmlformats.org/officeDocument/2006/relationships/slideLayout" Target="../slideLayouts/slideLayout120.xml"/><Relationship Id="rId37" Type="http://schemas.openxmlformats.org/officeDocument/2006/relationships/slideLayout" Target="../slideLayouts/slideLayout125.xml"/><Relationship Id="rId5" Type="http://schemas.openxmlformats.org/officeDocument/2006/relationships/slideLayout" Target="../slideLayouts/slideLayout93.xml"/><Relationship Id="rId15" Type="http://schemas.openxmlformats.org/officeDocument/2006/relationships/slideLayout" Target="../slideLayouts/slideLayout103.xml"/><Relationship Id="rId23" Type="http://schemas.openxmlformats.org/officeDocument/2006/relationships/slideLayout" Target="../slideLayouts/slideLayout111.xml"/><Relationship Id="rId28" Type="http://schemas.openxmlformats.org/officeDocument/2006/relationships/slideLayout" Target="../slideLayouts/slideLayout116.xml"/><Relationship Id="rId36" Type="http://schemas.openxmlformats.org/officeDocument/2006/relationships/slideLayout" Target="../slideLayouts/slideLayout124.xml"/><Relationship Id="rId10" Type="http://schemas.openxmlformats.org/officeDocument/2006/relationships/slideLayout" Target="../slideLayouts/slideLayout98.xml"/><Relationship Id="rId19" Type="http://schemas.openxmlformats.org/officeDocument/2006/relationships/slideLayout" Target="../slideLayouts/slideLayout107.xml"/><Relationship Id="rId31" Type="http://schemas.openxmlformats.org/officeDocument/2006/relationships/slideLayout" Target="../slideLayouts/slideLayout119.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slideLayout" Target="../slideLayouts/slideLayout102.xml"/><Relationship Id="rId22" Type="http://schemas.openxmlformats.org/officeDocument/2006/relationships/slideLayout" Target="../slideLayouts/slideLayout110.xml"/><Relationship Id="rId27" Type="http://schemas.openxmlformats.org/officeDocument/2006/relationships/slideLayout" Target="../slideLayouts/slideLayout115.xml"/><Relationship Id="rId30" Type="http://schemas.openxmlformats.org/officeDocument/2006/relationships/slideLayout" Target="../slideLayouts/slideLayout118.xml"/><Relationship Id="rId35" Type="http://schemas.openxmlformats.org/officeDocument/2006/relationships/slideLayout" Target="../slideLayouts/slideLayout123.xml"/><Relationship Id="rId8" Type="http://schemas.openxmlformats.org/officeDocument/2006/relationships/slideLayout" Target="../slideLayouts/slideLayout96.xml"/><Relationship Id="rId3"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F5644C-6364-45DB-9DC4-209EE00DF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D39958-2AA4-4DB2-8821-C75BE74365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BB4E80-470A-42E1-8EE7-257F40FCD7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D4C7BA-42B7-48CB-A0D3-C4FC43836410}" type="datetimeFigureOut">
              <a:rPr lang="en-US" smtClean="0"/>
              <a:t>3/8/2022</a:t>
            </a:fld>
            <a:endParaRPr lang="en-US"/>
          </a:p>
        </p:txBody>
      </p:sp>
      <p:sp>
        <p:nvSpPr>
          <p:cNvPr id="5" name="Footer Placeholder 4">
            <a:extLst>
              <a:ext uri="{FF2B5EF4-FFF2-40B4-BE49-F238E27FC236}">
                <a16:creationId xmlns:a16="http://schemas.microsoft.com/office/drawing/2014/main" id="{4FEE5A16-AECD-48D1-8706-8630A10A47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6BAEEA-47DB-4F78-8605-685AF692F0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4323F-7874-4EE2-9678-C7779204F56B}" type="slidenum">
              <a:rPr lang="en-US" smtClean="0"/>
              <a:t>‹#›</a:t>
            </a:fld>
            <a:endParaRPr lang="en-US"/>
          </a:p>
        </p:txBody>
      </p:sp>
    </p:spTree>
    <p:extLst>
      <p:ext uri="{BB962C8B-B14F-4D97-AF65-F5344CB8AC3E}">
        <p14:creationId xmlns:p14="http://schemas.microsoft.com/office/powerpoint/2010/main" val="3195275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 id="214748379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86533921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2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79028021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4" r:id="rId21"/>
  </p:sldLayoutIdLst>
  <p:transition>
    <p:fade/>
  </p:transition>
  <p:hf hdr="0" ftr="0" dt="0"/>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8232813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 id="2147483746" r:id="rId21"/>
    <p:sldLayoutId id="2147483747" r:id="rId22"/>
    <p:sldLayoutId id="2147483748" r:id="rId23"/>
    <p:sldLayoutId id="2147483749" r:id="rId24"/>
    <p:sldLayoutId id="2147483750" r:id="rId25"/>
    <p:sldLayoutId id="2147483751" r:id="rId26"/>
    <p:sldLayoutId id="2147483752" r:id="rId27"/>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088657259"/>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 id="2147483771" r:id="rId18"/>
    <p:sldLayoutId id="2147483772" r:id="rId19"/>
    <p:sldLayoutId id="2147483773" r:id="rId20"/>
    <p:sldLayoutId id="2147483774" r:id="rId21"/>
    <p:sldLayoutId id="2147483775" r:id="rId22"/>
    <p:sldLayoutId id="2147483776" r:id="rId23"/>
    <p:sldLayoutId id="2147483777" r:id="rId24"/>
    <p:sldLayoutId id="2147483778" r:id="rId25"/>
    <p:sldLayoutId id="2147483779" r:id="rId26"/>
    <p:sldLayoutId id="2147483780" r:id="rId27"/>
    <p:sldLayoutId id="2147483781" r:id="rId28"/>
    <p:sldLayoutId id="2147483782" r:id="rId29"/>
    <p:sldLayoutId id="2147483783" r:id="rId30"/>
    <p:sldLayoutId id="2147483784" r:id="rId31"/>
    <p:sldLayoutId id="2147483785" r:id="rId32"/>
    <p:sldLayoutId id="2147483786" r:id="rId33"/>
    <p:sldLayoutId id="2147483787" r:id="rId34"/>
    <p:sldLayoutId id="2147483788" r:id="rId35"/>
    <p:sldLayoutId id="2147483789" r:id="rId36"/>
    <p:sldLayoutId id="214748379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4.xml"/><Relationship Id="rId7" Type="http://schemas.openxmlformats.org/officeDocument/2006/relationships/diagramColors" Target="../diagrams/colors1.xml"/><Relationship Id="rId2" Type="http://schemas.openxmlformats.org/officeDocument/2006/relationships/slideLayout" Target="../slideLayouts/slideLayout20.xml"/><Relationship Id="rId1" Type="http://schemas.openxmlformats.org/officeDocument/2006/relationships/themeOverride" Target="../theme/themeOverride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17.xml"/><Relationship Id="rId18" Type="http://schemas.openxmlformats.org/officeDocument/2006/relationships/slide" Target="slide22.xml"/><Relationship Id="rId3" Type="http://schemas.openxmlformats.org/officeDocument/2006/relationships/notesSlide" Target="../notesSlides/notesSlide5.xml"/><Relationship Id="rId21" Type="http://schemas.openxmlformats.org/officeDocument/2006/relationships/slide" Target="slide25.xml"/><Relationship Id="rId7" Type="http://schemas.openxmlformats.org/officeDocument/2006/relationships/slide" Target="slide11.xml"/><Relationship Id="rId12" Type="http://schemas.openxmlformats.org/officeDocument/2006/relationships/slide" Target="slide16.xml"/><Relationship Id="rId17" Type="http://schemas.openxmlformats.org/officeDocument/2006/relationships/slide" Target="slide21.xml"/><Relationship Id="rId2" Type="http://schemas.openxmlformats.org/officeDocument/2006/relationships/slideLayout" Target="../slideLayouts/slideLayout20.xml"/><Relationship Id="rId16" Type="http://schemas.openxmlformats.org/officeDocument/2006/relationships/slide" Target="slide20.xml"/><Relationship Id="rId20" Type="http://schemas.openxmlformats.org/officeDocument/2006/relationships/slide" Target="slide24.xml"/><Relationship Id="rId1" Type="http://schemas.openxmlformats.org/officeDocument/2006/relationships/themeOverride" Target="../theme/themeOverride2.xml"/><Relationship Id="rId6" Type="http://schemas.openxmlformats.org/officeDocument/2006/relationships/slide" Target="slide10.xml"/><Relationship Id="rId11" Type="http://schemas.openxmlformats.org/officeDocument/2006/relationships/slide" Target="slide15.xml"/><Relationship Id="rId5" Type="http://schemas.openxmlformats.org/officeDocument/2006/relationships/slide" Target="slide9.xml"/><Relationship Id="rId15" Type="http://schemas.openxmlformats.org/officeDocument/2006/relationships/slide" Target="slide19.xml"/><Relationship Id="rId23" Type="http://schemas.openxmlformats.org/officeDocument/2006/relationships/slide" Target="slide27.xml"/><Relationship Id="rId10" Type="http://schemas.openxmlformats.org/officeDocument/2006/relationships/slide" Target="slide14.xml"/><Relationship Id="rId19" Type="http://schemas.openxmlformats.org/officeDocument/2006/relationships/slide" Target="slide23.xml"/><Relationship Id="rId4" Type="http://schemas.openxmlformats.org/officeDocument/2006/relationships/slide" Target="slide8.xml"/><Relationship Id="rId9" Type="http://schemas.openxmlformats.org/officeDocument/2006/relationships/slide" Target="slide13.xml"/><Relationship Id="rId14" Type="http://schemas.openxmlformats.org/officeDocument/2006/relationships/slide" Target="slide18.xml"/><Relationship Id="rId22" Type="http://schemas.openxmlformats.org/officeDocument/2006/relationships/slide" Target="slide26.xml"/></Relationships>
</file>

<file path=ppt/slides/_rels/slide7.xml.rels><?xml version="1.0" encoding="UTF-8" standalone="yes"?>
<Relationships xmlns="http://schemas.openxmlformats.org/package/2006/relationships"><Relationship Id="rId8" Type="http://schemas.openxmlformats.org/officeDocument/2006/relationships/slide" Target="slide33.xml"/><Relationship Id="rId13" Type="http://schemas.openxmlformats.org/officeDocument/2006/relationships/slide" Target="slide37.xml"/><Relationship Id="rId3" Type="http://schemas.openxmlformats.org/officeDocument/2006/relationships/notesSlide" Target="../notesSlides/notesSlide6.xml"/><Relationship Id="rId7" Type="http://schemas.openxmlformats.org/officeDocument/2006/relationships/slide" Target="slide31.xml"/><Relationship Id="rId12" Type="http://schemas.openxmlformats.org/officeDocument/2006/relationships/slide" Target="slide36.xml"/><Relationship Id="rId2" Type="http://schemas.openxmlformats.org/officeDocument/2006/relationships/slideLayout" Target="../slideLayouts/slideLayout20.xml"/><Relationship Id="rId16" Type="http://schemas.openxmlformats.org/officeDocument/2006/relationships/slide" Target="slide40.xml"/><Relationship Id="rId1" Type="http://schemas.openxmlformats.org/officeDocument/2006/relationships/themeOverride" Target="../theme/themeOverride3.xml"/><Relationship Id="rId6" Type="http://schemas.openxmlformats.org/officeDocument/2006/relationships/slide" Target="slide30.xml"/><Relationship Id="rId11" Type="http://schemas.openxmlformats.org/officeDocument/2006/relationships/slide" Target="slide35.xml"/><Relationship Id="rId5" Type="http://schemas.openxmlformats.org/officeDocument/2006/relationships/slide" Target="slide29.xml"/><Relationship Id="rId15" Type="http://schemas.openxmlformats.org/officeDocument/2006/relationships/slide" Target="slide39.xml"/><Relationship Id="rId10" Type="http://schemas.openxmlformats.org/officeDocument/2006/relationships/slide" Target="slide32.xml"/><Relationship Id="rId4" Type="http://schemas.openxmlformats.org/officeDocument/2006/relationships/slide" Target="slide28.xml"/><Relationship Id="rId9" Type="http://schemas.openxmlformats.org/officeDocument/2006/relationships/slide" Target="slide34.xml"/><Relationship Id="rId14" Type="http://schemas.openxmlformats.org/officeDocument/2006/relationships/slide" Target="slide3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0.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69303" y="2084378"/>
            <a:ext cx="6276530" cy="3585660"/>
          </a:xfrm>
        </p:spPr>
        <p:txBody>
          <a:bodyPr>
            <a:normAutofit/>
          </a:bodyPr>
          <a:lstStyle/>
          <a:p>
            <a:r>
              <a:rPr lang="en-US" sz="4000" dirty="0">
                <a:solidFill>
                  <a:schemeClr val="bg1"/>
                </a:solidFill>
                <a:cs typeface="+mn-ea"/>
              </a:rPr>
              <a:t>SharePoint Migration Assessment Tool: Scan Reports Roadmap</a:t>
            </a:r>
            <a:br>
              <a:rPr lang="en-US" sz="3200" dirty="0">
                <a:solidFill>
                  <a:schemeClr val="bg1"/>
                </a:solidFill>
              </a:rPr>
            </a:br>
            <a:endParaRPr lang="en-US" sz="3137" dirty="0"/>
          </a:p>
        </p:txBody>
      </p:sp>
      <p:sp>
        <p:nvSpPr>
          <p:cNvPr id="4" name="Text Placeholder 2">
            <a:extLst>
              <a:ext uri="{FF2B5EF4-FFF2-40B4-BE49-F238E27FC236}">
                <a16:creationId xmlns:a16="http://schemas.microsoft.com/office/drawing/2014/main" id="{91619AAB-5650-4AAE-A673-6FD33547BDB2}"/>
              </a:ext>
            </a:extLst>
          </p:cNvPr>
          <p:cNvSpPr>
            <a:spLocks noGrp="1"/>
          </p:cNvSpPr>
          <p:nvPr>
            <p:ph type="body" sz="quarter" idx="14"/>
          </p:nvPr>
        </p:nvSpPr>
        <p:spPr>
          <a:xfrm>
            <a:off x="269303" y="3876934"/>
            <a:ext cx="6276530" cy="1793104"/>
          </a:xfrm>
        </p:spPr>
        <p:txBody>
          <a:bodyPr/>
          <a:lstStyle/>
          <a:p>
            <a:r>
              <a:rPr lang="en-US" dirty="0"/>
              <a:t>ETHAN IRONS</a:t>
            </a:r>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0E80A5-91DD-4534-B5E9-738F52D9DDC1}"/>
              </a:ext>
            </a:extLst>
          </p:cNvPr>
          <p:cNvSpPr>
            <a:spLocks noGrp="1"/>
          </p:cNvSpPr>
          <p:nvPr>
            <p:ph type="body" sz="quarter" idx="10"/>
          </p:nvPr>
        </p:nvSpPr>
        <p:spPr>
          <a:xfrm>
            <a:off x="266920" y="1180564"/>
            <a:ext cx="11386603" cy="2289858"/>
          </a:xfrm>
        </p:spPr>
        <p:txBody>
          <a:bodyPr/>
          <a:lstStyle/>
          <a:p>
            <a:r>
              <a:rPr lang="en-US" sz="3600" i="0" dirty="0">
                <a:solidFill>
                  <a:schemeClr val="tx1">
                    <a:lumMod val="50000"/>
                  </a:schemeClr>
                </a:solidFill>
                <a:effectLst/>
                <a:cs typeface="Segoe UI Light" panose="020B0502040204020203" pitchFamily="34" charset="0"/>
              </a:rPr>
              <a:t>BCS enables SharePoint to access data from external data systems such as SAP, ERP, and CRM</a:t>
            </a:r>
          </a:p>
          <a:p>
            <a:r>
              <a:rPr lang="en-US" sz="3600" i="0" dirty="0">
                <a:solidFill>
                  <a:schemeClr val="tx1">
                    <a:lumMod val="50000"/>
                  </a:schemeClr>
                </a:solidFill>
                <a:effectLst/>
                <a:cs typeface="Segoe UI Light" panose="020B0502040204020203" pitchFamily="34" charset="0"/>
              </a:rPr>
              <a:t>BCS applications are not migrated to the target environment</a:t>
            </a:r>
            <a:endParaRPr lang="en-US" sz="3600" dirty="0">
              <a:solidFill>
                <a:schemeClr val="tx1">
                  <a:lumMod val="50000"/>
                </a:schemeClr>
              </a:solidFill>
              <a:cs typeface="Segoe UI Light" panose="020B0502040204020203" pitchFamily="34" charset="0"/>
            </a:endParaRPr>
          </a:p>
        </p:txBody>
      </p:sp>
      <p:sp>
        <p:nvSpPr>
          <p:cNvPr id="3" name="Title 2">
            <a:extLst>
              <a:ext uri="{FF2B5EF4-FFF2-40B4-BE49-F238E27FC236}">
                <a16:creationId xmlns:a16="http://schemas.microsoft.com/office/drawing/2014/main" id="{6435ED41-6B85-4829-A77C-7309F840894F}"/>
              </a:ext>
            </a:extLst>
          </p:cNvPr>
          <p:cNvSpPr>
            <a:spLocks noGrp="1"/>
          </p:cNvSpPr>
          <p:nvPr>
            <p:ph type="title"/>
          </p:nvPr>
        </p:nvSpPr>
        <p:spPr/>
        <p:txBody>
          <a:bodyPr/>
          <a:lstStyle/>
          <a:p>
            <a:r>
              <a:rPr lang="en-US" dirty="0">
                <a:solidFill>
                  <a:schemeClr val="tx1">
                    <a:lumMod val="50000"/>
                  </a:schemeClr>
                </a:solidFill>
              </a:rPr>
              <a:t>Business Connectivity Services (BCS)</a:t>
            </a:r>
          </a:p>
        </p:txBody>
      </p:sp>
    </p:spTree>
    <p:extLst>
      <p:ext uri="{BB962C8B-B14F-4D97-AF65-F5344CB8AC3E}">
        <p14:creationId xmlns:p14="http://schemas.microsoft.com/office/powerpoint/2010/main" val="317728408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26CB42-F663-43DB-A9ED-3152D788003F}"/>
              </a:ext>
            </a:extLst>
          </p:cNvPr>
          <p:cNvSpPr>
            <a:spLocks noGrp="1"/>
          </p:cNvSpPr>
          <p:nvPr>
            <p:ph type="title"/>
          </p:nvPr>
        </p:nvSpPr>
        <p:spPr/>
        <p:txBody>
          <a:bodyPr/>
          <a:lstStyle/>
          <a:p>
            <a:r>
              <a:rPr lang="en-US" dirty="0">
                <a:solidFill>
                  <a:schemeClr val="tx1">
                    <a:lumMod val="50000"/>
                  </a:schemeClr>
                </a:solidFill>
              </a:rPr>
              <a:t>Browser File Handling</a:t>
            </a:r>
          </a:p>
        </p:txBody>
      </p:sp>
      <p:sp>
        <p:nvSpPr>
          <p:cNvPr id="2" name="Text Placeholder 1">
            <a:extLst>
              <a:ext uri="{FF2B5EF4-FFF2-40B4-BE49-F238E27FC236}">
                <a16:creationId xmlns:a16="http://schemas.microsoft.com/office/drawing/2014/main" id="{84AB0346-3D86-4954-80E4-A0F5AEA248AA}"/>
              </a:ext>
            </a:extLst>
          </p:cNvPr>
          <p:cNvSpPr>
            <a:spLocks noGrp="1"/>
          </p:cNvSpPr>
          <p:nvPr>
            <p:ph type="body" sz="quarter" idx="10"/>
          </p:nvPr>
        </p:nvSpPr>
        <p:spPr>
          <a:xfrm>
            <a:off x="269239" y="1189177"/>
            <a:ext cx="11653523" cy="3010055"/>
          </a:xfrm>
        </p:spPr>
        <p:txBody>
          <a:bodyPr/>
          <a:lstStyle/>
          <a:p>
            <a:r>
              <a:rPr lang="en-US" sz="3600" dirty="0">
                <a:solidFill>
                  <a:schemeClr val="tx1">
                    <a:lumMod val="50000"/>
                  </a:schemeClr>
                </a:solidFill>
              </a:rPr>
              <a:t>Brower File Handling settings impact how to browse certain file types</a:t>
            </a:r>
          </a:p>
          <a:p>
            <a:r>
              <a:rPr lang="en-US" sz="3600" dirty="0">
                <a:solidFill>
                  <a:schemeClr val="tx1">
                    <a:lumMod val="50000"/>
                  </a:schemeClr>
                </a:solidFill>
              </a:rPr>
              <a:t>SharePoint online does not allow to modify</a:t>
            </a:r>
          </a:p>
          <a:p>
            <a:r>
              <a:rPr lang="en-US" sz="3600" dirty="0">
                <a:solidFill>
                  <a:schemeClr val="tx1">
                    <a:lumMod val="50000"/>
                  </a:schemeClr>
                </a:solidFill>
              </a:rPr>
              <a:t>*.htm and *.html files may not open in browser</a:t>
            </a:r>
          </a:p>
          <a:p>
            <a:r>
              <a:rPr lang="en-US" sz="3600" dirty="0">
                <a:solidFill>
                  <a:schemeClr val="tx1">
                    <a:lumMod val="50000"/>
                  </a:schemeClr>
                </a:solidFill>
              </a:rPr>
              <a:t>Data will be migrated</a:t>
            </a:r>
          </a:p>
        </p:txBody>
      </p:sp>
    </p:spTree>
    <p:extLst>
      <p:ext uri="{BB962C8B-B14F-4D97-AF65-F5344CB8AC3E}">
        <p14:creationId xmlns:p14="http://schemas.microsoft.com/office/powerpoint/2010/main" val="123446380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3408E6-664F-44DB-A89A-B6D9579FBBA2}"/>
              </a:ext>
            </a:extLst>
          </p:cNvPr>
          <p:cNvSpPr>
            <a:spLocks noGrp="1"/>
          </p:cNvSpPr>
          <p:nvPr>
            <p:ph type="title"/>
          </p:nvPr>
        </p:nvSpPr>
        <p:spPr/>
        <p:txBody>
          <a:bodyPr/>
          <a:lstStyle/>
          <a:p>
            <a:r>
              <a:rPr lang="en-US" dirty="0">
                <a:solidFill>
                  <a:schemeClr val="tx1">
                    <a:lumMod val="50000"/>
                  </a:schemeClr>
                </a:solidFill>
              </a:rPr>
              <a:t>Checked-out files</a:t>
            </a:r>
          </a:p>
        </p:txBody>
      </p:sp>
      <p:sp>
        <p:nvSpPr>
          <p:cNvPr id="2" name="Text Placeholder 1">
            <a:extLst>
              <a:ext uri="{FF2B5EF4-FFF2-40B4-BE49-F238E27FC236}">
                <a16:creationId xmlns:a16="http://schemas.microsoft.com/office/drawing/2014/main" id="{73525340-67B8-4BD0-8279-2C0C3C4761D0}"/>
              </a:ext>
            </a:extLst>
          </p:cNvPr>
          <p:cNvSpPr>
            <a:spLocks noGrp="1"/>
          </p:cNvSpPr>
          <p:nvPr>
            <p:ph type="body" sz="quarter" idx="10"/>
          </p:nvPr>
        </p:nvSpPr>
        <p:spPr>
          <a:xfrm>
            <a:off x="269239" y="1189177"/>
            <a:ext cx="11653523" cy="1902059"/>
          </a:xfrm>
        </p:spPr>
        <p:txBody>
          <a:bodyPr/>
          <a:lstStyle/>
          <a:p>
            <a:r>
              <a:rPr lang="en-US" sz="3600" dirty="0">
                <a:solidFill>
                  <a:schemeClr val="tx1">
                    <a:lumMod val="50000"/>
                  </a:schemeClr>
                </a:solidFill>
              </a:rPr>
              <a:t>Checked out files are not identified by migration tool</a:t>
            </a:r>
          </a:p>
          <a:p>
            <a:r>
              <a:rPr lang="en-US" sz="3600" dirty="0">
                <a:solidFill>
                  <a:schemeClr val="tx1">
                    <a:lumMod val="50000"/>
                  </a:schemeClr>
                </a:solidFill>
              </a:rPr>
              <a:t>Last checked in version will be migrated</a:t>
            </a:r>
          </a:p>
          <a:p>
            <a:r>
              <a:rPr lang="en-US" sz="3600" dirty="0">
                <a:solidFill>
                  <a:schemeClr val="tx1">
                    <a:lumMod val="50000"/>
                  </a:schemeClr>
                </a:solidFill>
              </a:rPr>
              <a:t>All files should be Checked in prior to migration</a:t>
            </a:r>
          </a:p>
        </p:txBody>
      </p:sp>
    </p:spTree>
    <p:extLst>
      <p:ext uri="{BB962C8B-B14F-4D97-AF65-F5344CB8AC3E}">
        <p14:creationId xmlns:p14="http://schemas.microsoft.com/office/powerpoint/2010/main" val="27300030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818F32-66B2-4ABC-AF6C-15E92B064BF7}"/>
              </a:ext>
            </a:extLst>
          </p:cNvPr>
          <p:cNvSpPr>
            <a:spLocks noGrp="1"/>
          </p:cNvSpPr>
          <p:nvPr>
            <p:ph type="title"/>
          </p:nvPr>
        </p:nvSpPr>
        <p:spPr/>
        <p:txBody>
          <a:bodyPr/>
          <a:lstStyle/>
          <a:p>
            <a:r>
              <a:rPr lang="en-US" dirty="0">
                <a:solidFill>
                  <a:schemeClr val="tx1">
                    <a:lumMod val="50000"/>
                  </a:schemeClr>
                </a:solidFill>
              </a:rPr>
              <a:t>Custom Permission Level</a:t>
            </a:r>
          </a:p>
        </p:txBody>
      </p:sp>
      <p:sp>
        <p:nvSpPr>
          <p:cNvPr id="2" name="Text Placeholder 1">
            <a:extLst>
              <a:ext uri="{FF2B5EF4-FFF2-40B4-BE49-F238E27FC236}">
                <a16:creationId xmlns:a16="http://schemas.microsoft.com/office/drawing/2014/main" id="{63BFE3EA-F2C2-4045-A3E8-E29270C7F239}"/>
              </a:ext>
            </a:extLst>
          </p:cNvPr>
          <p:cNvSpPr>
            <a:spLocks noGrp="1"/>
          </p:cNvSpPr>
          <p:nvPr>
            <p:ph type="body" sz="quarter" idx="10"/>
          </p:nvPr>
        </p:nvSpPr>
        <p:spPr>
          <a:xfrm>
            <a:off x="269239" y="1189177"/>
            <a:ext cx="11653523" cy="2400657"/>
          </a:xfrm>
        </p:spPr>
        <p:txBody>
          <a:bodyPr/>
          <a:lstStyle/>
          <a:p>
            <a:r>
              <a:rPr lang="en-US" sz="3600" dirty="0">
                <a:solidFill>
                  <a:schemeClr val="tx1">
                    <a:lumMod val="50000"/>
                  </a:schemeClr>
                </a:solidFill>
              </a:rPr>
              <a:t>Some migration tool may have problem moving custom permissions</a:t>
            </a:r>
          </a:p>
          <a:p>
            <a:r>
              <a:rPr lang="en-US" sz="3600" dirty="0">
                <a:solidFill>
                  <a:schemeClr val="tx1">
                    <a:lumMod val="50000"/>
                  </a:schemeClr>
                </a:solidFill>
              </a:rPr>
              <a:t>Move users and groups to default permission levels</a:t>
            </a:r>
          </a:p>
          <a:p>
            <a:r>
              <a:rPr lang="en-US" sz="3600" dirty="0">
                <a:solidFill>
                  <a:schemeClr val="tx1">
                    <a:lumMod val="50000"/>
                  </a:schemeClr>
                </a:solidFill>
              </a:rPr>
              <a:t>Manual implementation of custom permission to Online</a:t>
            </a:r>
          </a:p>
        </p:txBody>
      </p:sp>
    </p:spTree>
    <p:extLst>
      <p:ext uri="{BB962C8B-B14F-4D97-AF65-F5344CB8AC3E}">
        <p14:creationId xmlns:p14="http://schemas.microsoft.com/office/powerpoint/2010/main" val="16615940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486252-FE3C-4A78-800D-6F66FF2FCA2D}"/>
              </a:ext>
            </a:extLst>
          </p:cNvPr>
          <p:cNvSpPr>
            <a:spLocks noGrp="1"/>
          </p:cNvSpPr>
          <p:nvPr>
            <p:ph type="title"/>
          </p:nvPr>
        </p:nvSpPr>
        <p:spPr/>
        <p:txBody>
          <a:bodyPr/>
          <a:lstStyle/>
          <a:p>
            <a:r>
              <a:rPr lang="en-US" dirty="0">
                <a:solidFill>
                  <a:schemeClr val="tx1">
                    <a:lumMod val="50000"/>
                  </a:schemeClr>
                </a:solidFill>
              </a:rPr>
              <a:t>Custom Profile Property Mappings</a:t>
            </a:r>
          </a:p>
        </p:txBody>
      </p:sp>
      <p:sp>
        <p:nvSpPr>
          <p:cNvPr id="2" name="Text Placeholder 1">
            <a:extLst>
              <a:ext uri="{FF2B5EF4-FFF2-40B4-BE49-F238E27FC236}">
                <a16:creationId xmlns:a16="http://schemas.microsoft.com/office/drawing/2014/main" id="{715C2DEC-6330-40B4-B7DF-758F4F32018B}"/>
              </a:ext>
            </a:extLst>
          </p:cNvPr>
          <p:cNvSpPr>
            <a:spLocks noGrp="1"/>
          </p:cNvSpPr>
          <p:nvPr>
            <p:ph type="body" sz="quarter" idx="10"/>
          </p:nvPr>
        </p:nvSpPr>
        <p:spPr>
          <a:xfrm>
            <a:off x="269239" y="1189177"/>
            <a:ext cx="11653523" cy="1902059"/>
          </a:xfrm>
        </p:spPr>
        <p:txBody>
          <a:bodyPr/>
          <a:lstStyle/>
          <a:p>
            <a:r>
              <a:rPr lang="en-US" sz="3600" dirty="0">
                <a:solidFill>
                  <a:schemeClr val="tx1">
                    <a:lumMod val="50000"/>
                  </a:schemeClr>
                </a:solidFill>
              </a:rPr>
              <a:t>Default profile property mapping on SharePoint online</a:t>
            </a:r>
          </a:p>
          <a:p>
            <a:r>
              <a:rPr lang="en-US" sz="3600" dirty="0">
                <a:solidFill>
                  <a:schemeClr val="tx1">
                    <a:lumMod val="50000"/>
                  </a:schemeClr>
                </a:solidFill>
              </a:rPr>
              <a:t>BSC can be used to map</a:t>
            </a:r>
          </a:p>
          <a:p>
            <a:r>
              <a:rPr lang="en-US" sz="3600" dirty="0">
                <a:solidFill>
                  <a:schemeClr val="tx1">
                    <a:lumMod val="50000"/>
                  </a:schemeClr>
                </a:solidFill>
              </a:rPr>
              <a:t>Ensure the tool functions pose migration</a:t>
            </a:r>
          </a:p>
        </p:txBody>
      </p:sp>
    </p:spTree>
    <p:extLst>
      <p:ext uri="{BB962C8B-B14F-4D97-AF65-F5344CB8AC3E}">
        <p14:creationId xmlns:p14="http://schemas.microsoft.com/office/powerpoint/2010/main" val="419810913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11DFCA-0884-4CC5-B7EB-00260DEE102C}"/>
              </a:ext>
            </a:extLst>
          </p:cNvPr>
          <p:cNvSpPr>
            <a:spLocks noGrp="1"/>
          </p:cNvSpPr>
          <p:nvPr>
            <p:ph type="title"/>
          </p:nvPr>
        </p:nvSpPr>
        <p:spPr/>
        <p:txBody>
          <a:bodyPr/>
          <a:lstStyle/>
          <a:p>
            <a:r>
              <a:rPr lang="en-US" dirty="0">
                <a:solidFill>
                  <a:schemeClr val="tx1">
                    <a:lumMod val="50000"/>
                  </a:schemeClr>
                </a:solidFill>
              </a:rPr>
              <a:t>Customized Pages</a:t>
            </a:r>
          </a:p>
        </p:txBody>
      </p:sp>
      <p:sp>
        <p:nvSpPr>
          <p:cNvPr id="2" name="Text Placeholder 1">
            <a:extLst>
              <a:ext uri="{FF2B5EF4-FFF2-40B4-BE49-F238E27FC236}">
                <a16:creationId xmlns:a16="http://schemas.microsoft.com/office/drawing/2014/main" id="{00AB39B5-C9A6-4592-BC1E-38AC78772855}"/>
              </a:ext>
            </a:extLst>
          </p:cNvPr>
          <p:cNvSpPr>
            <a:spLocks noGrp="1"/>
          </p:cNvSpPr>
          <p:nvPr>
            <p:ph type="body" sz="quarter" idx="10"/>
          </p:nvPr>
        </p:nvSpPr>
        <p:spPr>
          <a:xfrm>
            <a:off x="269239" y="1189177"/>
            <a:ext cx="11653523" cy="1791260"/>
          </a:xfrm>
        </p:spPr>
        <p:txBody>
          <a:bodyPr/>
          <a:lstStyle/>
          <a:p>
            <a:r>
              <a:rPr lang="en-US" sz="3600" dirty="0">
                <a:solidFill>
                  <a:schemeClr val="tx1">
                    <a:lumMod val="50000"/>
                  </a:schemeClr>
                </a:solidFill>
              </a:rPr>
              <a:t>Customized pages reverted to un-customized state during migration</a:t>
            </a:r>
          </a:p>
          <a:p>
            <a:r>
              <a:rPr lang="en-US" sz="3600" dirty="0">
                <a:solidFill>
                  <a:schemeClr val="tx1">
                    <a:lumMod val="50000"/>
                  </a:schemeClr>
                </a:solidFill>
              </a:rPr>
              <a:t>Customization will need to be reapplied</a:t>
            </a:r>
          </a:p>
        </p:txBody>
      </p:sp>
    </p:spTree>
    <p:extLst>
      <p:ext uri="{BB962C8B-B14F-4D97-AF65-F5344CB8AC3E}">
        <p14:creationId xmlns:p14="http://schemas.microsoft.com/office/powerpoint/2010/main" val="25908739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398B44-12E7-4DF4-B289-628BA2006762}"/>
              </a:ext>
            </a:extLst>
          </p:cNvPr>
          <p:cNvSpPr>
            <a:spLocks noGrp="1"/>
          </p:cNvSpPr>
          <p:nvPr>
            <p:ph type="title"/>
          </p:nvPr>
        </p:nvSpPr>
        <p:spPr/>
        <p:txBody>
          <a:bodyPr/>
          <a:lstStyle/>
          <a:p>
            <a:r>
              <a:rPr lang="en-US" dirty="0">
                <a:solidFill>
                  <a:schemeClr val="tx1">
                    <a:lumMod val="50000"/>
                  </a:schemeClr>
                </a:solidFill>
              </a:rPr>
              <a:t>Email Enabled Lists</a:t>
            </a:r>
          </a:p>
        </p:txBody>
      </p:sp>
      <p:sp>
        <p:nvSpPr>
          <p:cNvPr id="2" name="Text Placeholder 1">
            <a:extLst>
              <a:ext uri="{FF2B5EF4-FFF2-40B4-BE49-F238E27FC236}">
                <a16:creationId xmlns:a16="http://schemas.microsoft.com/office/drawing/2014/main" id="{B9775911-C727-490A-9308-00811B7DDA3B}"/>
              </a:ext>
            </a:extLst>
          </p:cNvPr>
          <p:cNvSpPr>
            <a:spLocks noGrp="1"/>
          </p:cNvSpPr>
          <p:nvPr>
            <p:ph type="body" sz="quarter" idx="10"/>
          </p:nvPr>
        </p:nvSpPr>
        <p:spPr>
          <a:xfrm>
            <a:off x="269239" y="1189177"/>
            <a:ext cx="11653523" cy="1791260"/>
          </a:xfrm>
        </p:spPr>
        <p:txBody>
          <a:bodyPr/>
          <a:lstStyle/>
          <a:p>
            <a:r>
              <a:rPr lang="en-US" sz="3600" dirty="0">
                <a:solidFill>
                  <a:schemeClr val="tx1">
                    <a:lumMod val="50000"/>
                  </a:schemeClr>
                </a:solidFill>
              </a:rPr>
              <a:t>New emails sent to list/library in Online will not accept emails</a:t>
            </a:r>
          </a:p>
          <a:p>
            <a:r>
              <a:rPr lang="en-US" sz="3600" dirty="0">
                <a:solidFill>
                  <a:schemeClr val="tx1">
                    <a:lumMod val="50000"/>
                  </a:schemeClr>
                </a:solidFill>
              </a:rPr>
              <a:t>Communicate with end users</a:t>
            </a:r>
          </a:p>
        </p:txBody>
      </p:sp>
    </p:spTree>
    <p:extLst>
      <p:ext uri="{BB962C8B-B14F-4D97-AF65-F5344CB8AC3E}">
        <p14:creationId xmlns:p14="http://schemas.microsoft.com/office/powerpoint/2010/main" val="42224140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40C5FC-9191-4476-8156-BE1092BFDD39}"/>
              </a:ext>
            </a:extLst>
          </p:cNvPr>
          <p:cNvSpPr>
            <a:spLocks noGrp="1"/>
          </p:cNvSpPr>
          <p:nvPr>
            <p:ph type="title"/>
          </p:nvPr>
        </p:nvSpPr>
        <p:spPr/>
        <p:txBody>
          <a:bodyPr/>
          <a:lstStyle/>
          <a:p>
            <a:r>
              <a:rPr lang="en-US" dirty="0">
                <a:solidFill>
                  <a:schemeClr val="tx1">
                    <a:lumMod val="50000"/>
                  </a:schemeClr>
                </a:solidFill>
              </a:rPr>
              <a:t>External List</a:t>
            </a:r>
          </a:p>
        </p:txBody>
      </p:sp>
      <p:sp>
        <p:nvSpPr>
          <p:cNvPr id="2" name="Text Placeholder 1">
            <a:extLst>
              <a:ext uri="{FF2B5EF4-FFF2-40B4-BE49-F238E27FC236}">
                <a16:creationId xmlns:a16="http://schemas.microsoft.com/office/drawing/2014/main" id="{0E4FFACB-0582-4CFA-B235-9100A5402459}"/>
              </a:ext>
            </a:extLst>
          </p:cNvPr>
          <p:cNvSpPr>
            <a:spLocks noGrp="1"/>
          </p:cNvSpPr>
          <p:nvPr>
            <p:ph type="body" sz="quarter" idx="10"/>
          </p:nvPr>
        </p:nvSpPr>
        <p:spPr>
          <a:xfrm>
            <a:off x="269239" y="1189177"/>
            <a:ext cx="11653523" cy="1292662"/>
          </a:xfrm>
        </p:spPr>
        <p:txBody>
          <a:bodyPr/>
          <a:lstStyle/>
          <a:p>
            <a:r>
              <a:rPr lang="en-US" sz="3600" dirty="0">
                <a:solidFill>
                  <a:schemeClr val="tx1">
                    <a:lumMod val="50000"/>
                  </a:schemeClr>
                </a:solidFill>
              </a:rPr>
              <a:t>BCS applications are not migrated to Online</a:t>
            </a:r>
          </a:p>
          <a:p>
            <a:r>
              <a:rPr lang="en-US" sz="3600" dirty="0">
                <a:solidFill>
                  <a:schemeClr val="tx1">
                    <a:lumMod val="50000"/>
                  </a:schemeClr>
                </a:solidFill>
              </a:rPr>
              <a:t>Ensure solutions rely on BCS applications</a:t>
            </a:r>
          </a:p>
        </p:txBody>
      </p:sp>
    </p:spTree>
    <p:extLst>
      <p:ext uri="{BB962C8B-B14F-4D97-AF65-F5344CB8AC3E}">
        <p14:creationId xmlns:p14="http://schemas.microsoft.com/office/powerpoint/2010/main" val="37301638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EDD283-39B2-4F71-BB3F-5D7E9341F03F}"/>
              </a:ext>
            </a:extLst>
          </p:cNvPr>
          <p:cNvSpPr>
            <a:spLocks noGrp="1"/>
          </p:cNvSpPr>
          <p:nvPr>
            <p:ph type="title"/>
          </p:nvPr>
        </p:nvSpPr>
        <p:spPr/>
        <p:txBody>
          <a:bodyPr/>
          <a:lstStyle/>
          <a:p>
            <a:r>
              <a:rPr lang="en-US" dirty="0">
                <a:solidFill>
                  <a:schemeClr val="tx1">
                    <a:lumMod val="50000"/>
                  </a:schemeClr>
                </a:solidFill>
              </a:rPr>
              <a:t>File Versions</a:t>
            </a:r>
          </a:p>
        </p:txBody>
      </p:sp>
      <p:sp>
        <p:nvSpPr>
          <p:cNvPr id="2" name="Text Placeholder 1">
            <a:extLst>
              <a:ext uri="{FF2B5EF4-FFF2-40B4-BE49-F238E27FC236}">
                <a16:creationId xmlns:a16="http://schemas.microsoft.com/office/drawing/2014/main" id="{2562AD7E-5F7B-44D5-946B-0FE065AAA34B}"/>
              </a:ext>
            </a:extLst>
          </p:cNvPr>
          <p:cNvSpPr>
            <a:spLocks noGrp="1"/>
          </p:cNvSpPr>
          <p:nvPr>
            <p:ph type="body" sz="quarter" idx="10"/>
          </p:nvPr>
        </p:nvSpPr>
        <p:spPr>
          <a:xfrm>
            <a:off x="269239" y="1189177"/>
            <a:ext cx="11653523" cy="1292662"/>
          </a:xfrm>
        </p:spPr>
        <p:txBody>
          <a:bodyPr/>
          <a:lstStyle/>
          <a:p>
            <a:r>
              <a:rPr lang="en-US" sz="3600" dirty="0">
                <a:solidFill>
                  <a:schemeClr val="tx1">
                    <a:lumMod val="50000"/>
                  </a:schemeClr>
                </a:solidFill>
              </a:rPr>
              <a:t>More versions will take longer to migrate</a:t>
            </a:r>
          </a:p>
          <a:p>
            <a:r>
              <a:rPr lang="en-US" sz="3600" dirty="0">
                <a:solidFill>
                  <a:schemeClr val="tx1">
                    <a:lumMod val="50000"/>
                  </a:schemeClr>
                </a:solidFill>
              </a:rPr>
              <a:t>Examine the report to decide if the versions are needed</a:t>
            </a:r>
          </a:p>
        </p:txBody>
      </p:sp>
    </p:spTree>
    <p:extLst>
      <p:ext uri="{BB962C8B-B14F-4D97-AF65-F5344CB8AC3E}">
        <p14:creationId xmlns:p14="http://schemas.microsoft.com/office/powerpoint/2010/main" val="29441088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8D56D7-526E-4902-B1EC-3BD74B3F00F6}"/>
              </a:ext>
            </a:extLst>
          </p:cNvPr>
          <p:cNvSpPr>
            <a:spLocks noGrp="1"/>
          </p:cNvSpPr>
          <p:nvPr>
            <p:ph type="title"/>
          </p:nvPr>
        </p:nvSpPr>
        <p:spPr/>
        <p:txBody>
          <a:bodyPr/>
          <a:lstStyle/>
          <a:p>
            <a:r>
              <a:rPr lang="en-US" dirty="0">
                <a:solidFill>
                  <a:schemeClr val="tx1">
                    <a:lumMod val="50000"/>
                  </a:schemeClr>
                </a:solidFill>
              </a:rPr>
              <a:t>Full Trust Component Results</a:t>
            </a:r>
          </a:p>
        </p:txBody>
      </p:sp>
      <p:sp>
        <p:nvSpPr>
          <p:cNvPr id="2" name="Text Placeholder 1">
            <a:extLst>
              <a:ext uri="{FF2B5EF4-FFF2-40B4-BE49-F238E27FC236}">
                <a16:creationId xmlns:a16="http://schemas.microsoft.com/office/drawing/2014/main" id="{CC9AFC7A-93E9-4103-8A7E-0B1590AD0044}"/>
              </a:ext>
            </a:extLst>
          </p:cNvPr>
          <p:cNvSpPr>
            <a:spLocks noGrp="1"/>
          </p:cNvSpPr>
          <p:nvPr>
            <p:ph type="body" sz="quarter" idx="10"/>
          </p:nvPr>
        </p:nvSpPr>
        <p:spPr>
          <a:xfrm>
            <a:off x="269239" y="1189177"/>
            <a:ext cx="11653523" cy="2400657"/>
          </a:xfrm>
        </p:spPr>
        <p:txBody>
          <a:bodyPr/>
          <a:lstStyle/>
          <a:p>
            <a:r>
              <a:rPr lang="en-US" sz="3600" dirty="0">
                <a:solidFill>
                  <a:schemeClr val="tx1">
                    <a:lumMod val="50000"/>
                  </a:schemeClr>
                </a:solidFill>
              </a:rPr>
              <a:t>SharePoint online does not support full trust solutions</a:t>
            </a:r>
          </a:p>
          <a:p>
            <a:r>
              <a:rPr lang="en-US" sz="3600" dirty="0">
                <a:solidFill>
                  <a:schemeClr val="tx1">
                    <a:lumMod val="50000"/>
                  </a:schemeClr>
                </a:solidFill>
              </a:rPr>
              <a:t>Content migrates but functionality does not</a:t>
            </a:r>
          </a:p>
          <a:p>
            <a:r>
              <a:rPr lang="en-US" sz="3600" dirty="0">
                <a:solidFill>
                  <a:schemeClr val="tx1">
                    <a:lumMod val="50000"/>
                  </a:schemeClr>
                </a:solidFill>
              </a:rPr>
              <a:t>Build a plan to replace business scenarios with SharePoint functionality</a:t>
            </a:r>
          </a:p>
        </p:txBody>
      </p:sp>
    </p:spTree>
    <p:extLst>
      <p:ext uri="{BB962C8B-B14F-4D97-AF65-F5344CB8AC3E}">
        <p14:creationId xmlns:p14="http://schemas.microsoft.com/office/powerpoint/2010/main" val="3819293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218D-6326-42C6-8724-B5CE24B0449E}"/>
              </a:ext>
            </a:extLst>
          </p:cNvPr>
          <p:cNvSpPr>
            <a:spLocks noGrp="1"/>
          </p:cNvSpPr>
          <p:nvPr>
            <p:ph type="title" idx="4294967295"/>
          </p:nvPr>
        </p:nvSpPr>
        <p:spPr>
          <a:xfrm>
            <a:off x="4569912" y="0"/>
            <a:ext cx="10515600" cy="1325563"/>
          </a:xfrm>
          <a:noFill/>
        </p:spPr>
        <p:txBody>
          <a:bodyPr/>
          <a:lstStyle/>
          <a:p>
            <a:r>
              <a:rPr lang="en-US" dirty="0">
                <a:solidFill>
                  <a:schemeClr val="bg1"/>
                </a:solidFill>
              </a:rPr>
              <a:t>Terms and Conditions</a:t>
            </a:r>
          </a:p>
        </p:txBody>
      </p:sp>
    </p:spTree>
    <p:extLst>
      <p:ext uri="{BB962C8B-B14F-4D97-AF65-F5344CB8AC3E}">
        <p14:creationId xmlns:p14="http://schemas.microsoft.com/office/powerpoint/2010/main" val="446778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972BFC-E3E9-4954-B1EB-9C93003050B8}"/>
              </a:ext>
            </a:extLst>
          </p:cNvPr>
          <p:cNvSpPr>
            <a:spLocks noGrp="1"/>
          </p:cNvSpPr>
          <p:nvPr>
            <p:ph type="title"/>
          </p:nvPr>
        </p:nvSpPr>
        <p:spPr/>
        <p:txBody>
          <a:bodyPr/>
          <a:lstStyle/>
          <a:p>
            <a:r>
              <a:rPr lang="en-US" dirty="0">
                <a:solidFill>
                  <a:schemeClr val="tx1">
                    <a:lumMod val="50000"/>
                  </a:schemeClr>
                </a:solidFill>
              </a:rPr>
              <a:t>InfoPath</a:t>
            </a:r>
          </a:p>
        </p:txBody>
      </p:sp>
      <p:sp>
        <p:nvSpPr>
          <p:cNvPr id="2" name="Text Placeholder 1">
            <a:extLst>
              <a:ext uri="{FF2B5EF4-FFF2-40B4-BE49-F238E27FC236}">
                <a16:creationId xmlns:a16="http://schemas.microsoft.com/office/drawing/2014/main" id="{724220C8-D668-4E9C-9244-DAF88E3FCF3B}"/>
              </a:ext>
            </a:extLst>
          </p:cNvPr>
          <p:cNvSpPr>
            <a:spLocks noGrp="1"/>
          </p:cNvSpPr>
          <p:nvPr>
            <p:ph type="body" sz="quarter" idx="10"/>
          </p:nvPr>
        </p:nvSpPr>
        <p:spPr>
          <a:xfrm>
            <a:off x="269239" y="1189177"/>
            <a:ext cx="11653523" cy="2899255"/>
          </a:xfrm>
        </p:spPr>
        <p:txBody>
          <a:bodyPr/>
          <a:lstStyle/>
          <a:p>
            <a:r>
              <a:rPr lang="en-US" sz="3600" dirty="0">
                <a:solidFill>
                  <a:schemeClr val="tx1">
                    <a:lumMod val="50000"/>
                  </a:schemeClr>
                </a:solidFill>
              </a:rPr>
              <a:t>Certain aspects of InfoPath forms are not supported in Online</a:t>
            </a:r>
          </a:p>
          <a:p>
            <a:r>
              <a:rPr lang="en-US" sz="3600" dirty="0">
                <a:solidFill>
                  <a:schemeClr val="tx1">
                    <a:lumMod val="50000"/>
                  </a:schemeClr>
                </a:solidFill>
              </a:rPr>
              <a:t>Forms will be migrated but may not work without remediation</a:t>
            </a:r>
          </a:p>
          <a:p>
            <a:r>
              <a:rPr lang="en-US" sz="3600" dirty="0">
                <a:solidFill>
                  <a:schemeClr val="tx1">
                    <a:lumMod val="50000"/>
                  </a:schemeClr>
                </a:solidFill>
              </a:rPr>
              <a:t>Update InfoPath functions in testing phase once migrated</a:t>
            </a:r>
          </a:p>
        </p:txBody>
      </p:sp>
    </p:spTree>
    <p:extLst>
      <p:ext uri="{BB962C8B-B14F-4D97-AF65-F5344CB8AC3E}">
        <p14:creationId xmlns:p14="http://schemas.microsoft.com/office/powerpoint/2010/main" val="54560506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2DADC1-3D35-4BCD-98CD-A0B85151E4F7}"/>
              </a:ext>
            </a:extLst>
          </p:cNvPr>
          <p:cNvSpPr>
            <a:spLocks noGrp="1"/>
          </p:cNvSpPr>
          <p:nvPr>
            <p:ph type="title"/>
          </p:nvPr>
        </p:nvSpPr>
        <p:spPr/>
        <p:txBody>
          <a:bodyPr/>
          <a:lstStyle/>
          <a:p>
            <a:r>
              <a:rPr lang="en-US" dirty="0">
                <a:solidFill>
                  <a:schemeClr val="tx1">
                    <a:lumMod val="50000"/>
                  </a:schemeClr>
                </a:solidFill>
              </a:rPr>
              <a:t>IRM Enabled Lists</a:t>
            </a:r>
          </a:p>
        </p:txBody>
      </p:sp>
      <p:sp>
        <p:nvSpPr>
          <p:cNvPr id="2" name="Text Placeholder 1">
            <a:extLst>
              <a:ext uri="{FF2B5EF4-FFF2-40B4-BE49-F238E27FC236}">
                <a16:creationId xmlns:a16="http://schemas.microsoft.com/office/drawing/2014/main" id="{AAE199CB-6F74-447A-B376-123B9106ECFC}"/>
              </a:ext>
            </a:extLst>
          </p:cNvPr>
          <p:cNvSpPr>
            <a:spLocks noGrp="1"/>
          </p:cNvSpPr>
          <p:nvPr>
            <p:ph type="body" sz="quarter" idx="10"/>
          </p:nvPr>
        </p:nvSpPr>
        <p:spPr>
          <a:xfrm>
            <a:off x="269239" y="1189177"/>
            <a:ext cx="11653523" cy="5946243"/>
          </a:xfrm>
        </p:spPr>
        <p:txBody>
          <a:bodyPr/>
          <a:lstStyle/>
          <a:p>
            <a:r>
              <a:rPr lang="en-US" sz="3600" dirty="0">
                <a:solidFill>
                  <a:schemeClr val="tx1">
                    <a:lumMod val="50000"/>
                  </a:schemeClr>
                </a:solidFill>
              </a:rPr>
              <a:t>Information Right Management (IRM)</a:t>
            </a:r>
          </a:p>
          <a:p>
            <a:r>
              <a:rPr lang="en-US" sz="3600" dirty="0">
                <a:solidFill>
                  <a:schemeClr val="tx1">
                    <a:lumMod val="50000"/>
                  </a:schemeClr>
                </a:solidFill>
              </a:rPr>
              <a:t>Files in IRM list can only be opened in an IRM supported client</a:t>
            </a:r>
          </a:p>
          <a:p>
            <a:r>
              <a:rPr lang="en-US" sz="3600" dirty="0">
                <a:solidFill>
                  <a:schemeClr val="tx1">
                    <a:lumMod val="50000"/>
                  </a:schemeClr>
                </a:solidFill>
              </a:rPr>
              <a:t>IRM settings are not migrated</a:t>
            </a:r>
          </a:p>
          <a:p>
            <a:pPr marL="1303191" lvl="2" indent="-742950">
              <a:buFont typeface="+mj-lt"/>
              <a:buAutoNum type="arabicPeriod"/>
            </a:pPr>
            <a:r>
              <a:rPr lang="en-US" sz="3600" b="0" i="0" dirty="0">
                <a:solidFill>
                  <a:schemeClr val="tx1">
                    <a:lumMod val="50000"/>
                  </a:schemeClr>
                </a:solidFill>
                <a:effectLst/>
                <a:latin typeface="+mj-lt"/>
              </a:rPr>
              <a:t>Disable IRM on the source and target list.</a:t>
            </a:r>
          </a:p>
          <a:p>
            <a:pPr marL="1303191" lvl="2" indent="-742950">
              <a:buFont typeface="+mj-lt"/>
              <a:buAutoNum type="arabicPeriod"/>
            </a:pPr>
            <a:r>
              <a:rPr lang="en-US" sz="3600" b="0" i="0" dirty="0">
                <a:solidFill>
                  <a:schemeClr val="tx1">
                    <a:lumMod val="50000"/>
                  </a:schemeClr>
                </a:solidFill>
                <a:effectLst/>
                <a:latin typeface="+mj-lt"/>
              </a:rPr>
              <a:t>Migration tooling will copy the files from the source and place them in the target.</a:t>
            </a:r>
          </a:p>
          <a:p>
            <a:pPr marL="1303191" lvl="2" indent="-742950">
              <a:buFont typeface="+mj-lt"/>
              <a:buAutoNum type="arabicPeriod"/>
            </a:pPr>
            <a:r>
              <a:rPr lang="en-US" sz="3600" b="0" i="0" dirty="0">
                <a:solidFill>
                  <a:schemeClr val="tx1">
                    <a:lumMod val="50000"/>
                  </a:schemeClr>
                </a:solidFill>
                <a:effectLst/>
                <a:latin typeface="+mj-lt"/>
              </a:rPr>
              <a:t>Enable IRM on the source and target list.</a:t>
            </a:r>
          </a:p>
          <a:p>
            <a:pPr algn="l"/>
            <a:endParaRPr lang="en-US" sz="3600" b="1" i="0" dirty="0">
              <a:solidFill>
                <a:schemeClr val="tx1">
                  <a:lumMod val="50000"/>
                </a:schemeClr>
              </a:solidFill>
              <a:effectLst/>
              <a:latin typeface="Segoe UI" panose="020B0502040204020203" pitchFamily="34" charset="0"/>
            </a:endParaRPr>
          </a:p>
          <a:p>
            <a:endParaRPr lang="en-US" sz="3600" dirty="0">
              <a:solidFill>
                <a:schemeClr val="tx1">
                  <a:lumMod val="50000"/>
                </a:schemeClr>
              </a:solidFill>
            </a:endParaRPr>
          </a:p>
        </p:txBody>
      </p:sp>
    </p:spTree>
    <p:extLst>
      <p:ext uri="{BB962C8B-B14F-4D97-AF65-F5344CB8AC3E}">
        <p14:creationId xmlns:p14="http://schemas.microsoft.com/office/powerpoint/2010/main" val="132519397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92CC7F-668B-4DC8-9C07-5A7289E2459B}"/>
              </a:ext>
            </a:extLst>
          </p:cNvPr>
          <p:cNvSpPr>
            <a:spLocks noGrp="1"/>
          </p:cNvSpPr>
          <p:nvPr>
            <p:ph type="title"/>
          </p:nvPr>
        </p:nvSpPr>
        <p:spPr/>
        <p:txBody>
          <a:bodyPr/>
          <a:lstStyle/>
          <a:p>
            <a:r>
              <a:rPr lang="en-US" dirty="0">
                <a:solidFill>
                  <a:schemeClr val="tx1">
                    <a:lumMod val="50000"/>
                  </a:schemeClr>
                </a:solidFill>
              </a:rPr>
              <a:t>Large Excel Files</a:t>
            </a:r>
          </a:p>
        </p:txBody>
      </p:sp>
      <p:sp>
        <p:nvSpPr>
          <p:cNvPr id="2" name="Text Placeholder 1">
            <a:extLst>
              <a:ext uri="{FF2B5EF4-FFF2-40B4-BE49-F238E27FC236}">
                <a16:creationId xmlns:a16="http://schemas.microsoft.com/office/drawing/2014/main" id="{6C5F3F77-0ACC-43D6-8BAC-CEAD9BD36D55}"/>
              </a:ext>
            </a:extLst>
          </p:cNvPr>
          <p:cNvSpPr>
            <a:spLocks noGrp="1"/>
          </p:cNvSpPr>
          <p:nvPr>
            <p:ph type="body" sz="quarter" idx="10"/>
          </p:nvPr>
        </p:nvSpPr>
        <p:spPr>
          <a:xfrm>
            <a:off x="269239" y="1189177"/>
            <a:ext cx="11653523" cy="2511457"/>
          </a:xfrm>
        </p:spPr>
        <p:txBody>
          <a:bodyPr/>
          <a:lstStyle/>
          <a:p>
            <a:r>
              <a:rPr lang="en-US" sz="3600" dirty="0">
                <a:solidFill>
                  <a:schemeClr val="tx1">
                    <a:lumMod val="50000"/>
                  </a:schemeClr>
                </a:solidFill>
              </a:rPr>
              <a:t>Maximum limit for XLSX is 10MB in browser</a:t>
            </a:r>
          </a:p>
          <a:p>
            <a:r>
              <a:rPr lang="en-US" sz="3600" dirty="0">
                <a:solidFill>
                  <a:schemeClr val="tx1">
                    <a:lumMod val="50000"/>
                  </a:schemeClr>
                </a:solidFill>
              </a:rPr>
              <a:t>Files will be migrated</a:t>
            </a:r>
          </a:p>
          <a:p>
            <a:r>
              <a:rPr lang="en-US" sz="3600" dirty="0">
                <a:solidFill>
                  <a:schemeClr val="tx1">
                    <a:lumMod val="50000"/>
                  </a:schemeClr>
                </a:solidFill>
              </a:rPr>
              <a:t>Notify users of the expected behavior</a:t>
            </a:r>
          </a:p>
          <a:p>
            <a:r>
              <a:rPr lang="en-US" sz="3600" dirty="0">
                <a:solidFill>
                  <a:schemeClr val="tx1">
                    <a:lumMod val="50000"/>
                  </a:schemeClr>
                </a:solidFill>
              </a:rPr>
              <a:t>In Online will prompt to open file in client</a:t>
            </a:r>
          </a:p>
        </p:txBody>
      </p:sp>
    </p:spTree>
    <p:extLst>
      <p:ext uri="{BB962C8B-B14F-4D97-AF65-F5344CB8AC3E}">
        <p14:creationId xmlns:p14="http://schemas.microsoft.com/office/powerpoint/2010/main" val="15713969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68E27E-498A-4027-AB1C-FF90FB90D475}"/>
              </a:ext>
            </a:extLst>
          </p:cNvPr>
          <p:cNvSpPr>
            <a:spLocks noGrp="1"/>
          </p:cNvSpPr>
          <p:nvPr>
            <p:ph type="title"/>
          </p:nvPr>
        </p:nvSpPr>
        <p:spPr/>
        <p:txBody>
          <a:bodyPr/>
          <a:lstStyle/>
          <a:p>
            <a:r>
              <a:rPr lang="en-US" dirty="0">
                <a:solidFill>
                  <a:schemeClr val="tx1">
                    <a:lumMod val="50000"/>
                  </a:schemeClr>
                </a:solidFill>
              </a:rPr>
              <a:t>Large List Views</a:t>
            </a:r>
          </a:p>
        </p:txBody>
      </p:sp>
      <p:sp>
        <p:nvSpPr>
          <p:cNvPr id="2" name="Text Placeholder 1">
            <a:extLst>
              <a:ext uri="{FF2B5EF4-FFF2-40B4-BE49-F238E27FC236}">
                <a16:creationId xmlns:a16="http://schemas.microsoft.com/office/drawing/2014/main" id="{6480C4DF-665B-47B3-ABCB-DA7C65A549F0}"/>
              </a:ext>
            </a:extLst>
          </p:cNvPr>
          <p:cNvSpPr>
            <a:spLocks noGrp="1"/>
          </p:cNvSpPr>
          <p:nvPr>
            <p:ph type="body" sz="quarter" idx="10"/>
          </p:nvPr>
        </p:nvSpPr>
        <p:spPr>
          <a:xfrm>
            <a:off x="269239" y="1189177"/>
            <a:ext cx="11653523" cy="4118050"/>
          </a:xfrm>
        </p:spPr>
        <p:txBody>
          <a:bodyPr/>
          <a:lstStyle/>
          <a:p>
            <a:r>
              <a:rPr lang="en-US" sz="3600" dirty="0">
                <a:solidFill>
                  <a:schemeClr val="tx1">
                    <a:lumMod val="50000"/>
                  </a:schemeClr>
                </a:solidFill>
              </a:rPr>
              <a:t>SharePoint on-prem allows to configure throttling</a:t>
            </a:r>
          </a:p>
          <a:p>
            <a:r>
              <a:rPr lang="en-US" sz="3600" dirty="0">
                <a:solidFill>
                  <a:schemeClr val="tx1">
                    <a:lumMod val="50000"/>
                  </a:schemeClr>
                </a:solidFill>
              </a:rPr>
              <a:t>List limits is in place continuously in SharePoint online (24X7)</a:t>
            </a:r>
          </a:p>
          <a:p>
            <a:r>
              <a:rPr lang="en-US" sz="3600" dirty="0">
                <a:solidFill>
                  <a:schemeClr val="tx1">
                    <a:lumMod val="50000"/>
                  </a:schemeClr>
                </a:solidFill>
              </a:rPr>
              <a:t>Lists and their data will be migrated</a:t>
            </a:r>
          </a:p>
          <a:p>
            <a:r>
              <a:rPr lang="en-US" sz="3600" dirty="0">
                <a:solidFill>
                  <a:schemeClr val="tx1">
                    <a:lumMod val="50000"/>
                  </a:schemeClr>
                </a:solidFill>
              </a:rPr>
              <a:t>Lists views called out may not be viewable after migration</a:t>
            </a:r>
          </a:p>
          <a:p>
            <a:r>
              <a:rPr lang="en-US" sz="3600" dirty="0">
                <a:solidFill>
                  <a:schemeClr val="tx1">
                    <a:lumMod val="50000"/>
                  </a:schemeClr>
                </a:solidFill>
              </a:rPr>
              <a:t>Ensure the lists that you remediated are rendering correctly</a:t>
            </a:r>
          </a:p>
        </p:txBody>
      </p:sp>
    </p:spTree>
    <p:extLst>
      <p:ext uri="{BB962C8B-B14F-4D97-AF65-F5344CB8AC3E}">
        <p14:creationId xmlns:p14="http://schemas.microsoft.com/office/powerpoint/2010/main" val="102867021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9ADC8A-FFE6-4E9F-A985-621E4DC5C626}"/>
              </a:ext>
            </a:extLst>
          </p:cNvPr>
          <p:cNvSpPr>
            <a:spLocks noGrp="1"/>
          </p:cNvSpPr>
          <p:nvPr>
            <p:ph type="title"/>
          </p:nvPr>
        </p:nvSpPr>
        <p:spPr/>
        <p:txBody>
          <a:bodyPr/>
          <a:lstStyle/>
          <a:p>
            <a:r>
              <a:rPr lang="en-US" dirty="0">
                <a:solidFill>
                  <a:schemeClr val="tx1">
                    <a:lumMod val="50000"/>
                  </a:schemeClr>
                </a:solidFill>
              </a:rPr>
              <a:t>Large Lists</a:t>
            </a:r>
          </a:p>
        </p:txBody>
      </p:sp>
      <p:sp>
        <p:nvSpPr>
          <p:cNvPr id="2" name="Text Placeholder 1">
            <a:extLst>
              <a:ext uri="{FF2B5EF4-FFF2-40B4-BE49-F238E27FC236}">
                <a16:creationId xmlns:a16="http://schemas.microsoft.com/office/drawing/2014/main" id="{FC6DE445-92B1-487A-A889-C91C4372C477}"/>
              </a:ext>
            </a:extLst>
          </p:cNvPr>
          <p:cNvSpPr>
            <a:spLocks noGrp="1"/>
          </p:cNvSpPr>
          <p:nvPr>
            <p:ph type="body" sz="quarter" idx="10"/>
          </p:nvPr>
        </p:nvSpPr>
        <p:spPr>
          <a:xfrm>
            <a:off x="269239" y="1189177"/>
            <a:ext cx="11653523" cy="3010055"/>
          </a:xfrm>
        </p:spPr>
        <p:txBody>
          <a:bodyPr/>
          <a:lstStyle/>
          <a:p>
            <a:r>
              <a:rPr lang="en-US" sz="3600" dirty="0">
                <a:solidFill>
                  <a:schemeClr val="tx1">
                    <a:lumMod val="50000"/>
                  </a:schemeClr>
                </a:solidFill>
              </a:rPr>
              <a:t>Lists over 20,000 items have historically caused issues with migration</a:t>
            </a:r>
          </a:p>
          <a:p>
            <a:r>
              <a:rPr lang="en-US" sz="3600" dirty="0">
                <a:solidFill>
                  <a:schemeClr val="tx1">
                    <a:lumMod val="50000"/>
                  </a:schemeClr>
                </a:solidFill>
              </a:rPr>
              <a:t>List data is migrated</a:t>
            </a:r>
          </a:p>
          <a:p>
            <a:r>
              <a:rPr lang="en-US" sz="3600" dirty="0">
                <a:solidFill>
                  <a:schemeClr val="tx1">
                    <a:lumMod val="50000"/>
                  </a:schemeClr>
                </a:solidFill>
              </a:rPr>
              <a:t>Large list can result in an extended migration</a:t>
            </a:r>
          </a:p>
          <a:p>
            <a:r>
              <a:rPr lang="en-US" sz="3600" dirty="0">
                <a:solidFill>
                  <a:schemeClr val="tx1">
                    <a:lumMod val="50000"/>
                  </a:schemeClr>
                </a:solidFill>
              </a:rPr>
              <a:t>Determine the need for this content to be </a:t>
            </a:r>
            <a:r>
              <a:rPr lang="en-US" sz="3600" dirty="0" err="1">
                <a:solidFill>
                  <a:schemeClr val="tx1">
                    <a:lumMod val="50000"/>
                  </a:schemeClr>
                </a:solidFill>
              </a:rPr>
              <a:t>mgirated</a:t>
            </a:r>
            <a:endParaRPr lang="en-US" sz="3600" dirty="0">
              <a:solidFill>
                <a:schemeClr val="tx1">
                  <a:lumMod val="50000"/>
                </a:schemeClr>
              </a:solidFill>
            </a:endParaRPr>
          </a:p>
        </p:txBody>
      </p:sp>
    </p:spTree>
    <p:extLst>
      <p:ext uri="{BB962C8B-B14F-4D97-AF65-F5344CB8AC3E}">
        <p14:creationId xmlns:p14="http://schemas.microsoft.com/office/powerpoint/2010/main" val="202939385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2F0ADB-721D-44BF-A60C-7136946A68BC}"/>
              </a:ext>
            </a:extLst>
          </p:cNvPr>
          <p:cNvSpPr>
            <a:spLocks noGrp="1"/>
          </p:cNvSpPr>
          <p:nvPr>
            <p:ph type="title"/>
          </p:nvPr>
        </p:nvSpPr>
        <p:spPr/>
        <p:txBody>
          <a:bodyPr/>
          <a:lstStyle/>
          <a:p>
            <a:r>
              <a:rPr lang="en-US" dirty="0">
                <a:solidFill>
                  <a:schemeClr val="tx1">
                    <a:lumMod val="50000"/>
                  </a:schemeClr>
                </a:solidFill>
              </a:rPr>
              <a:t>Large Sites</a:t>
            </a:r>
          </a:p>
        </p:txBody>
      </p:sp>
      <p:sp>
        <p:nvSpPr>
          <p:cNvPr id="2" name="Text Placeholder 1">
            <a:extLst>
              <a:ext uri="{FF2B5EF4-FFF2-40B4-BE49-F238E27FC236}">
                <a16:creationId xmlns:a16="http://schemas.microsoft.com/office/drawing/2014/main" id="{E0B2D241-CA50-4385-9497-CF537C07BCCF}"/>
              </a:ext>
            </a:extLst>
          </p:cNvPr>
          <p:cNvSpPr>
            <a:spLocks noGrp="1"/>
          </p:cNvSpPr>
          <p:nvPr>
            <p:ph type="body" sz="quarter" idx="10"/>
          </p:nvPr>
        </p:nvSpPr>
        <p:spPr>
          <a:xfrm>
            <a:off x="269239" y="1189177"/>
            <a:ext cx="11653523" cy="1181862"/>
          </a:xfrm>
        </p:spPr>
        <p:txBody>
          <a:bodyPr/>
          <a:lstStyle/>
          <a:p>
            <a:r>
              <a:rPr lang="en-US" sz="3600" dirty="0">
                <a:solidFill>
                  <a:schemeClr val="tx1">
                    <a:lumMod val="50000"/>
                  </a:schemeClr>
                </a:solidFill>
              </a:rPr>
              <a:t>Migration schedule and deliver of over 500GB sites are more difficult to predict</a:t>
            </a:r>
          </a:p>
        </p:txBody>
      </p:sp>
    </p:spTree>
    <p:extLst>
      <p:ext uri="{BB962C8B-B14F-4D97-AF65-F5344CB8AC3E}">
        <p14:creationId xmlns:p14="http://schemas.microsoft.com/office/powerpoint/2010/main" val="39419678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7A2260-778A-4672-B859-892F930DD931}"/>
              </a:ext>
            </a:extLst>
          </p:cNvPr>
          <p:cNvSpPr>
            <a:spLocks noGrp="1"/>
          </p:cNvSpPr>
          <p:nvPr>
            <p:ph type="title"/>
          </p:nvPr>
        </p:nvSpPr>
        <p:spPr/>
        <p:txBody>
          <a:bodyPr/>
          <a:lstStyle/>
          <a:p>
            <a:r>
              <a:rPr lang="en-US" dirty="0">
                <a:solidFill>
                  <a:schemeClr val="tx1">
                    <a:lumMod val="50000"/>
                  </a:schemeClr>
                </a:solidFill>
              </a:rPr>
              <a:t>Locked Sites</a:t>
            </a:r>
          </a:p>
        </p:txBody>
      </p:sp>
      <p:sp>
        <p:nvSpPr>
          <p:cNvPr id="2" name="Text Placeholder 1">
            <a:extLst>
              <a:ext uri="{FF2B5EF4-FFF2-40B4-BE49-F238E27FC236}">
                <a16:creationId xmlns:a16="http://schemas.microsoft.com/office/drawing/2014/main" id="{86AC1366-8BB5-49BE-B811-F2E1A0573A5E}"/>
              </a:ext>
            </a:extLst>
          </p:cNvPr>
          <p:cNvSpPr>
            <a:spLocks noGrp="1"/>
          </p:cNvSpPr>
          <p:nvPr>
            <p:ph type="body" sz="quarter" idx="10"/>
          </p:nvPr>
        </p:nvSpPr>
        <p:spPr>
          <a:xfrm>
            <a:off x="269239" y="1189177"/>
            <a:ext cx="11653523" cy="2400657"/>
          </a:xfrm>
        </p:spPr>
        <p:txBody>
          <a:bodyPr/>
          <a:lstStyle/>
          <a:p>
            <a:r>
              <a:rPr lang="en-US" sz="3600" dirty="0">
                <a:solidFill>
                  <a:schemeClr val="tx1">
                    <a:lumMod val="50000"/>
                  </a:schemeClr>
                </a:solidFill>
              </a:rPr>
              <a:t>“No Access” configured site in inaccessible by users and system</a:t>
            </a:r>
          </a:p>
          <a:p>
            <a:r>
              <a:rPr lang="en-US" sz="3600" dirty="0">
                <a:solidFill>
                  <a:schemeClr val="tx1">
                    <a:lumMod val="50000"/>
                  </a:schemeClr>
                </a:solidFill>
              </a:rPr>
              <a:t>Locked sites cannot be migrated to Online</a:t>
            </a:r>
          </a:p>
          <a:p>
            <a:r>
              <a:rPr lang="en-US" sz="3600" dirty="0">
                <a:solidFill>
                  <a:schemeClr val="tx1">
                    <a:lumMod val="50000"/>
                  </a:schemeClr>
                </a:solidFill>
              </a:rPr>
              <a:t>SharePoint Online Management Shell can be leverage </a:t>
            </a:r>
          </a:p>
        </p:txBody>
      </p:sp>
    </p:spTree>
    <p:extLst>
      <p:ext uri="{BB962C8B-B14F-4D97-AF65-F5344CB8AC3E}">
        <p14:creationId xmlns:p14="http://schemas.microsoft.com/office/powerpoint/2010/main" val="217803929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020F89-4E16-4944-A2DE-78F6C15C49A6}"/>
              </a:ext>
            </a:extLst>
          </p:cNvPr>
          <p:cNvSpPr>
            <a:spLocks noGrp="1"/>
          </p:cNvSpPr>
          <p:nvPr>
            <p:ph type="title"/>
          </p:nvPr>
        </p:nvSpPr>
        <p:spPr/>
        <p:txBody>
          <a:bodyPr/>
          <a:lstStyle/>
          <a:p>
            <a:r>
              <a:rPr lang="en-US" dirty="0">
                <a:solidFill>
                  <a:schemeClr val="tx1">
                    <a:lumMod val="50000"/>
                  </a:schemeClr>
                </a:solidFill>
              </a:rPr>
              <a:t>Long OneDrive URLs</a:t>
            </a:r>
          </a:p>
        </p:txBody>
      </p:sp>
      <p:sp>
        <p:nvSpPr>
          <p:cNvPr id="2" name="Text Placeholder 1">
            <a:extLst>
              <a:ext uri="{FF2B5EF4-FFF2-40B4-BE49-F238E27FC236}">
                <a16:creationId xmlns:a16="http://schemas.microsoft.com/office/drawing/2014/main" id="{7FA1C8A4-7212-40F1-8CC1-BBF8C92CFC5B}"/>
              </a:ext>
            </a:extLst>
          </p:cNvPr>
          <p:cNvSpPr>
            <a:spLocks noGrp="1"/>
          </p:cNvSpPr>
          <p:nvPr>
            <p:ph type="body" sz="quarter" idx="10"/>
          </p:nvPr>
        </p:nvSpPr>
        <p:spPr>
          <a:xfrm>
            <a:off x="269239" y="1189177"/>
            <a:ext cx="11653523" cy="2400657"/>
          </a:xfrm>
        </p:spPr>
        <p:txBody>
          <a:bodyPr/>
          <a:lstStyle/>
          <a:p>
            <a:r>
              <a:rPr lang="en-US" sz="3600" dirty="0">
                <a:solidFill>
                  <a:schemeClr val="tx1">
                    <a:lumMod val="50000"/>
                  </a:schemeClr>
                </a:solidFill>
              </a:rPr>
              <a:t>The migration of the source content resulting in the long URLs will fail</a:t>
            </a:r>
          </a:p>
          <a:p>
            <a:r>
              <a:rPr lang="en-US" sz="3600" dirty="0">
                <a:solidFill>
                  <a:schemeClr val="tx1">
                    <a:lumMod val="50000"/>
                  </a:schemeClr>
                </a:solidFill>
              </a:rPr>
              <a:t>It can cause migration jobs to fail</a:t>
            </a:r>
          </a:p>
          <a:p>
            <a:r>
              <a:rPr lang="en-US" sz="3600" dirty="0">
                <a:solidFill>
                  <a:schemeClr val="tx1">
                    <a:lumMod val="50000"/>
                  </a:schemeClr>
                </a:solidFill>
              </a:rPr>
              <a:t>Validate that your content has been migrated</a:t>
            </a:r>
          </a:p>
        </p:txBody>
      </p:sp>
    </p:spTree>
    <p:extLst>
      <p:ext uri="{BB962C8B-B14F-4D97-AF65-F5344CB8AC3E}">
        <p14:creationId xmlns:p14="http://schemas.microsoft.com/office/powerpoint/2010/main" val="5799027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CF95F6-A8CE-4652-B873-F55C81407622}"/>
              </a:ext>
            </a:extLst>
          </p:cNvPr>
          <p:cNvSpPr>
            <a:spLocks noGrp="1"/>
          </p:cNvSpPr>
          <p:nvPr>
            <p:ph type="title"/>
          </p:nvPr>
        </p:nvSpPr>
        <p:spPr/>
        <p:txBody>
          <a:bodyPr/>
          <a:lstStyle/>
          <a:p>
            <a:r>
              <a:rPr lang="en-US" dirty="0">
                <a:solidFill>
                  <a:schemeClr val="tx1">
                    <a:lumMod val="50000"/>
                  </a:schemeClr>
                </a:solidFill>
              </a:rPr>
              <a:t>Managed Metadata Columns</a:t>
            </a:r>
          </a:p>
        </p:txBody>
      </p:sp>
      <p:sp>
        <p:nvSpPr>
          <p:cNvPr id="2" name="Text Placeholder 1">
            <a:extLst>
              <a:ext uri="{FF2B5EF4-FFF2-40B4-BE49-F238E27FC236}">
                <a16:creationId xmlns:a16="http://schemas.microsoft.com/office/drawing/2014/main" id="{D79C0916-9C9E-4809-BE4B-F082894B1485}"/>
              </a:ext>
            </a:extLst>
          </p:cNvPr>
          <p:cNvSpPr>
            <a:spLocks noGrp="1"/>
          </p:cNvSpPr>
          <p:nvPr>
            <p:ph type="body" sz="quarter" idx="10"/>
          </p:nvPr>
        </p:nvSpPr>
        <p:spPr>
          <a:xfrm>
            <a:off x="269239" y="1189177"/>
            <a:ext cx="11653523" cy="1791260"/>
          </a:xfrm>
        </p:spPr>
        <p:txBody>
          <a:bodyPr/>
          <a:lstStyle/>
          <a:p>
            <a:r>
              <a:rPr lang="en-US" sz="3600" dirty="0">
                <a:solidFill>
                  <a:schemeClr val="tx1">
                    <a:lumMod val="50000"/>
                  </a:schemeClr>
                </a:solidFill>
              </a:rPr>
              <a:t>Managed metadata columns are typically migrated</a:t>
            </a:r>
          </a:p>
          <a:p>
            <a:r>
              <a:rPr lang="en-US" sz="3600" dirty="0">
                <a:solidFill>
                  <a:schemeClr val="tx1">
                    <a:lumMod val="50000"/>
                  </a:schemeClr>
                </a:solidFill>
              </a:rPr>
              <a:t>Migrated with managed Metadata Service Application data to cloud</a:t>
            </a:r>
          </a:p>
        </p:txBody>
      </p:sp>
    </p:spTree>
    <p:extLst>
      <p:ext uri="{BB962C8B-B14F-4D97-AF65-F5344CB8AC3E}">
        <p14:creationId xmlns:p14="http://schemas.microsoft.com/office/powerpoint/2010/main" val="25594675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283F0C-88CE-4504-A378-A15304D4205F}"/>
              </a:ext>
            </a:extLst>
          </p:cNvPr>
          <p:cNvSpPr>
            <a:spLocks noGrp="1"/>
          </p:cNvSpPr>
          <p:nvPr>
            <p:ph type="title"/>
          </p:nvPr>
        </p:nvSpPr>
        <p:spPr/>
        <p:txBody>
          <a:bodyPr/>
          <a:lstStyle/>
          <a:p>
            <a:r>
              <a:rPr lang="en-US" dirty="0">
                <a:solidFill>
                  <a:schemeClr val="tx1">
                    <a:lumMod val="50000"/>
                  </a:schemeClr>
                </a:solidFill>
              </a:rPr>
              <a:t>Master Pages</a:t>
            </a:r>
          </a:p>
        </p:txBody>
      </p:sp>
      <p:sp>
        <p:nvSpPr>
          <p:cNvPr id="2" name="Text Placeholder 1">
            <a:extLst>
              <a:ext uri="{FF2B5EF4-FFF2-40B4-BE49-F238E27FC236}">
                <a16:creationId xmlns:a16="http://schemas.microsoft.com/office/drawing/2014/main" id="{2EB17593-3A07-4BB0-A10A-DF9D66AFBD8E}"/>
              </a:ext>
            </a:extLst>
          </p:cNvPr>
          <p:cNvSpPr>
            <a:spLocks noGrp="1"/>
          </p:cNvSpPr>
          <p:nvPr>
            <p:ph type="body" sz="quarter" idx="10"/>
          </p:nvPr>
        </p:nvSpPr>
        <p:spPr>
          <a:xfrm>
            <a:off x="269239" y="1189177"/>
            <a:ext cx="11653523" cy="2899255"/>
          </a:xfrm>
        </p:spPr>
        <p:txBody>
          <a:bodyPr/>
          <a:lstStyle/>
          <a:p>
            <a:r>
              <a:rPr lang="en-US" sz="3600" dirty="0">
                <a:solidFill>
                  <a:schemeClr val="tx1">
                    <a:lumMod val="50000"/>
                  </a:schemeClr>
                </a:solidFill>
              </a:rPr>
              <a:t>During migration default master page should be set on all sites marked for migration</a:t>
            </a:r>
          </a:p>
          <a:p>
            <a:r>
              <a:rPr lang="en-US" sz="3600" dirty="0">
                <a:solidFill>
                  <a:schemeClr val="tx1">
                    <a:lumMod val="50000"/>
                  </a:schemeClr>
                </a:solidFill>
              </a:rPr>
              <a:t>Determine plan if possible, to move away from custom master pages before migration</a:t>
            </a:r>
          </a:p>
          <a:p>
            <a:endParaRPr lang="en-US" sz="3600" dirty="0">
              <a:solidFill>
                <a:schemeClr val="tx1">
                  <a:lumMod val="50000"/>
                </a:schemeClr>
              </a:solidFill>
            </a:endParaRPr>
          </a:p>
        </p:txBody>
      </p:sp>
    </p:spTree>
    <p:extLst>
      <p:ext uri="{BB962C8B-B14F-4D97-AF65-F5344CB8AC3E}">
        <p14:creationId xmlns:p14="http://schemas.microsoft.com/office/powerpoint/2010/main" val="30832005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solidFill>
                  <a:schemeClr val="tx2"/>
                </a:solidFill>
              </a:rPr>
              <a:t>How to view this presentation?</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p:cNvSpPr>
            <a:spLocks noGrp="1"/>
          </p:cNvSpPr>
          <p:nvPr>
            <p:ph type="body" sz="quarter" idx="13"/>
          </p:nvPr>
        </p:nvSpPr>
        <p:spPr>
          <a:xfrm>
            <a:off x="403144" y="1400592"/>
            <a:ext cx="11172383" cy="4955345"/>
          </a:xfrm>
        </p:spPr>
        <p:txBody>
          <a:bodyPr/>
          <a:lstStyle/>
          <a:p>
            <a:pPr>
              <a:spcAft>
                <a:spcPts val="0"/>
              </a:spcAft>
            </a:pPr>
            <a:r>
              <a:rPr lang="en-US"/>
              <a:t>To switch to the </a:t>
            </a:r>
            <a:r>
              <a:rPr lang="en-US" b="1"/>
              <a:t>Notes Page </a:t>
            </a:r>
            <a:r>
              <a:rPr lang="en-US"/>
              <a:t>view:</a:t>
            </a:r>
          </a:p>
          <a:p>
            <a:pPr lvl="1"/>
            <a:r>
              <a:rPr lang="en-US"/>
              <a:t>On the ribbon, select the </a:t>
            </a:r>
            <a:r>
              <a:rPr lang="en-US" b="1"/>
              <a:t>View </a:t>
            </a:r>
            <a:r>
              <a:rPr lang="en-US"/>
              <a:t>tab, and then select </a:t>
            </a:r>
            <a:r>
              <a:rPr lang="en-US" b="1"/>
              <a:t>Notes Page</a:t>
            </a:r>
          </a:p>
          <a:p>
            <a:pPr lvl="1"/>
            <a:endParaRPr lang="en-US"/>
          </a:p>
          <a:p>
            <a:pPr>
              <a:spcAft>
                <a:spcPts val="0"/>
              </a:spcAft>
            </a:pPr>
            <a:r>
              <a:rPr lang="en-US"/>
              <a:t>To navigate through notes, use the Page Up and Page Down keys</a:t>
            </a:r>
          </a:p>
          <a:p>
            <a:pPr lvl="1"/>
            <a:r>
              <a:rPr lang="en-US"/>
              <a:t>Zoom in or zoom out, if required</a:t>
            </a:r>
          </a:p>
          <a:p>
            <a:pPr lvl="1"/>
            <a:endParaRPr lang="en-US"/>
          </a:p>
          <a:p>
            <a:pPr>
              <a:spcAft>
                <a:spcPts val="0"/>
              </a:spcAft>
            </a:pPr>
            <a:r>
              <a:rPr lang="en-US"/>
              <a:t>In the </a:t>
            </a:r>
            <a:r>
              <a:rPr lang="en-US" b="1"/>
              <a:t>Notes Page </a:t>
            </a:r>
            <a:r>
              <a:rPr lang="en-US"/>
              <a:t>view, you can:</a:t>
            </a:r>
          </a:p>
          <a:p>
            <a:pPr lvl="1"/>
            <a:r>
              <a:rPr lang="en-US"/>
              <a:t>Read any supporting text—now, or after the delivery</a:t>
            </a:r>
          </a:p>
          <a:p>
            <a:pPr lvl="1"/>
            <a:r>
              <a:rPr lang="en-US"/>
              <a:t>Add notes to your copy of the presentation, if required</a:t>
            </a:r>
          </a:p>
          <a:p>
            <a:pPr lvl="1"/>
            <a:endParaRPr lang="en-US"/>
          </a:p>
          <a:p>
            <a:pPr>
              <a:spcAft>
                <a:spcPts val="0"/>
              </a:spcAft>
            </a:pPr>
            <a:r>
              <a:rPr lang="en-US"/>
              <a:t>Take the presentation files home with you</a:t>
            </a:r>
          </a:p>
          <a:p>
            <a:endParaRPr lang="en-US"/>
          </a:p>
        </p:txBody>
      </p:sp>
    </p:spTree>
    <p:extLst>
      <p:ext uri="{BB962C8B-B14F-4D97-AF65-F5344CB8AC3E}">
        <p14:creationId xmlns:p14="http://schemas.microsoft.com/office/powerpoint/2010/main" val="4089474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85AF67-28E6-4080-A287-EE25108E27E9}"/>
              </a:ext>
            </a:extLst>
          </p:cNvPr>
          <p:cNvSpPr>
            <a:spLocks noGrp="1"/>
          </p:cNvSpPr>
          <p:nvPr>
            <p:ph type="title"/>
          </p:nvPr>
        </p:nvSpPr>
        <p:spPr/>
        <p:txBody>
          <a:bodyPr/>
          <a:lstStyle/>
          <a:p>
            <a:r>
              <a:rPr lang="en-US" dirty="0">
                <a:solidFill>
                  <a:schemeClr val="tx1">
                    <a:lumMod val="50000"/>
                  </a:schemeClr>
                </a:solidFill>
              </a:rPr>
              <a:t>Publishing Pages</a:t>
            </a:r>
          </a:p>
        </p:txBody>
      </p:sp>
      <p:sp>
        <p:nvSpPr>
          <p:cNvPr id="2" name="Text Placeholder 1">
            <a:extLst>
              <a:ext uri="{FF2B5EF4-FFF2-40B4-BE49-F238E27FC236}">
                <a16:creationId xmlns:a16="http://schemas.microsoft.com/office/drawing/2014/main" id="{F58D4B86-2D25-45DE-9B4C-C03E7ED9343F}"/>
              </a:ext>
            </a:extLst>
          </p:cNvPr>
          <p:cNvSpPr>
            <a:spLocks noGrp="1"/>
          </p:cNvSpPr>
          <p:nvPr>
            <p:ph type="body" sz="quarter" idx="10"/>
          </p:nvPr>
        </p:nvSpPr>
        <p:spPr>
          <a:xfrm>
            <a:off x="269239" y="1189177"/>
            <a:ext cx="11653523" cy="2899255"/>
          </a:xfrm>
        </p:spPr>
        <p:txBody>
          <a:bodyPr/>
          <a:lstStyle/>
          <a:p>
            <a:r>
              <a:rPr lang="en-US" sz="3600" dirty="0">
                <a:solidFill>
                  <a:schemeClr val="tx1">
                    <a:lumMod val="50000"/>
                  </a:schemeClr>
                </a:solidFill>
              </a:rPr>
              <a:t>Files can migrate however pages may not function correctly</a:t>
            </a:r>
          </a:p>
          <a:p>
            <a:r>
              <a:rPr lang="en-US" sz="3600" dirty="0">
                <a:solidFill>
                  <a:schemeClr val="tx1">
                    <a:lumMod val="50000"/>
                  </a:schemeClr>
                </a:solidFill>
              </a:rPr>
              <a:t>Perform test migration and plan for remediation</a:t>
            </a:r>
          </a:p>
          <a:p>
            <a:r>
              <a:rPr lang="en-US" sz="3600" dirty="0">
                <a:solidFill>
                  <a:schemeClr val="tx1">
                    <a:lumMod val="50000"/>
                  </a:schemeClr>
                </a:solidFill>
              </a:rPr>
              <a:t>Apply fixes to page layout and publishing pages post migration</a:t>
            </a:r>
          </a:p>
        </p:txBody>
      </p:sp>
    </p:spTree>
    <p:extLst>
      <p:ext uri="{BB962C8B-B14F-4D97-AF65-F5344CB8AC3E}">
        <p14:creationId xmlns:p14="http://schemas.microsoft.com/office/powerpoint/2010/main" val="194789636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9105A3-4C04-4D79-A42A-8D61B61874A0}"/>
              </a:ext>
            </a:extLst>
          </p:cNvPr>
          <p:cNvSpPr>
            <a:spLocks noGrp="1"/>
          </p:cNvSpPr>
          <p:nvPr>
            <p:ph type="title"/>
          </p:nvPr>
        </p:nvSpPr>
        <p:spPr/>
        <p:txBody>
          <a:bodyPr/>
          <a:lstStyle/>
          <a:p>
            <a:r>
              <a:rPr lang="en-US" dirty="0">
                <a:solidFill>
                  <a:schemeClr val="tx1">
                    <a:lumMod val="50000"/>
                  </a:schemeClr>
                </a:solidFill>
              </a:rPr>
              <a:t>Publishing Sites</a:t>
            </a:r>
          </a:p>
        </p:txBody>
      </p:sp>
      <p:sp>
        <p:nvSpPr>
          <p:cNvPr id="2" name="Text Placeholder 1">
            <a:extLst>
              <a:ext uri="{FF2B5EF4-FFF2-40B4-BE49-F238E27FC236}">
                <a16:creationId xmlns:a16="http://schemas.microsoft.com/office/drawing/2014/main" id="{0D1C0072-F361-4565-9137-9A60F33B5D60}"/>
              </a:ext>
            </a:extLst>
          </p:cNvPr>
          <p:cNvSpPr>
            <a:spLocks noGrp="1"/>
          </p:cNvSpPr>
          <p:nvPr>
            <p:ph type="body" sz="quarter" idx="10"/>
          </p:nvPr>
        </p:nvSpPr>
        <p:spPr>
          <a:xfrm>
            <a:off x="269239" y="1189177"/>
            <a:ext cx="11653523" cy="2400657"/>
          </a:xfrm>
        </p:spPr>
        <p:txBody>
          <a:bodyPr/>
          <a:lstStyle/>
          <a:p>
            <a:r>
              <a:rPr lang="en-US" sz="3600" dirty="0">
                <a:solidFill>
                  <a:schemeClr val="tx1">
                    <a:lumMod val="50000"/>
                  </a:schemeClr>
                </a:solidFill>
              </a:rPr>
              <a:t>Content in the publishing site may migrate</a:t>
            </a:r>
          </a:p>
          <a:p>
            <a:r>
              <a:rPr lang="en-US" sz="3600" dirty="0">
                <a:solidFill>
                  <a:schemeClr val="tx1">
                    <a:lumMod val="50000"/>
                  </a:schemeClr>
                </a:solidFill>
              </a:rPr>
              <a:t>Test migration of the sites with the publishing features enabled</a:t>
            </a:r>
          </a:p>
          <a:p>
            <a:r>
              <a:rPr lang="en-US" sz="3600" dirty="0">
                <a:solidFill>
                  <a:schemeClr val="tx1">
                    <a:lumMod val="50000"/>
                  </a:schemeClr>
                </a:solidFill>
              </a:rPr>
              <a:t>Apply fixes to content after migration</a:t>
            </a:r>
          </a:p>
        </p:txBody>
      </p:sp>
    </p:spTree>
    <p:extLst>
      <p:ext uri="{BB962C8B-B14F-4D97-AF65-F5344CB8AC3E}">
        <p14:creationId xmlns:p14="http://schemas.microsoft.com/office/powerpoint/2010/main" val="230393633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B773FF-E849-4F53-8037-88106AFB21E0}"/>
              </a:ext>
            </a:extLst>
          </p:cNvPr>
          <p:cNvSpPr>
            <a:spLocks noGrp="1"/>
          </p:cNvSpPr>
          <p:nvPr>
            <p:ph type="title"/>
          </p:nvPr>
        </p:nvSpPr>
        <p:spPr/>
        <p:txBody>
          <a:bodyPr/>
          <a:lstStyle/>
          <a:p>
            <a:r>
              <a:rPr lang="en-US" dirty="0">
                <a:solidFill>
                  <a:schemeClr val="tx1">
                    <a:lumMod val="50000"/>
                  </a:schemeClr>
                </a:solidFill>
              </a:rPr>
              <a:t>Sandbox Solution</a:t>
            </a:r>
          </a:p>
        </p:txBody>
      </p:sp>
      <p:sp>
        <p:nvSpPr>
          <p:cNvPr id="2" name="Text Placeholder 1">
            <a:extLst>
              <a:ext uri="{FF2B5EF4-FFF2-40B4-BE49-F238E27FC236}">
                <a16:creationId xmlns:a16="http://schemas.microsoft.com/office/drawing/2014/main" id="{F4BFE6D0-3D1D-4F0C-95B8-C350AA681C39}"/>
              </a:ext>
            </a:extLst>
          </p:cNvPr>
          <p:cNvSpPr>
            <a:spLocks noGrp="1"/>
          </p:cNvSpPr>
          <p:nvPr>
            <p:ph type="body" sz="quarter" idx="10"/>
          </p:nvPr>
        </p:nvSpPr>
        <p:spPr>
          <a:xfrm>
            <a:off x="269239" y="1189177"/>
            <a:ext cx="11653523" cy="1791260"/>
          </a:xfrm>
        </p:spPr>
        <p:txBody>
          <a:bodyPr/>
          <a:lstStyle/>
          <a:p>
            <a:r>
              <a:rPr lang="en-US" sz="3600" dirty="0">
                <a:solidFill>
                  <a:schemeClr val="tx1">
                    <a:lumMod val="50000"/>
                  </a:schemeClr>
                </a:solidFill>
              </a:rPr>
              <a:t>SharePoint does not support sandbox solution</a:t>
            </a:r>
          </a:p>
          <a:p>
            <a:r>
              <a:rPr lang="en-US" sz="3600" dirty="0">
                <a:solidFill>
                  <a:schemeClr val="tx1">
                    <a:lumMod val="50000"/>
                  </a:schemeClr>
                </a:solidFill>
              </a:rPr>
              <a:t>Sandbox functionality in current environment will need to be replaced with supported technology</a:t>
            </a:r>
          </a:p>
        </p:txBody>
      </p:sp>
    </p:spTree>
    <p:extLst>
      <p:ext uri="{BB962C8B-B14F-4D97-AF65-F5344CB8AC3E}">
        <p14:creationId xmlns:p14="http://schemas.microsoft.com/office/powerpoint/2010/main" val="324739463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3A1BA-6738-4828-A52B-F0B37C402EAE}"/>
              </a:ext>
            </a:extLst>
          </p:cNvPr>
          <p:cNvSpPr>
            <a:spLocks noGrp="1"/>
          </p:cNvSpPr>
          <p:nvPr>
            <p:ph type="title"/>
          </p:nvPr>
        </p:nvSpPr>
        <p:spPr/>
        <p:txBody>
          <a:bodyPr/>
          <a:lstStyle/>
          <a:p>
            <a:r>
              <a:rPr lang="en-US" dirty="0">
                <a:solidFill>
                  <a:schemeClr val="tx1">
                    <a:lumMod val="50000"/>
                  </a:schemeClr>
                </a:solidFill>
              </a:rPr>
              <a:t>Secure Store</a:t>
            </a:r>
          </a:p>
        </p:txBody>
      </p:sp>
      <p:sp>
        <p:nvSpPr>
          <p:cNvPr id="2" name="Text Placeholder 1">
            <a:extLst>
              <a:ext uri="{FF2B5EF4-FFF2-40B4-BE49-F238E27FC236}">
                <a16:creationId xmlns:a16="http://schemas.microsoft.com/office/drawing/2014/main" id="{4CBC301A-64EB-4047-A4E1-B74A937955E0}"/>
              </a:ext>
            </a:extLst>
          </p:cNvPr>
          <p:cNvSpPr>
            <a:spLocks noGrp="1"/>
          </p:cNvSpPr>
          <p:nvPr>
            <p:ph type="body" sz="quarter" idx="10"/>
          </p:nvPr>
        </p:nvSpPr>
        <p:spPr>
          <a:xfrm>
            <a:off x="269239" y="1189177"/>
            <a:ext cx="11653523" cy="1791260"/>
          </a:xfrm>
        </p:spPr>
        <p:txBody>
          <a:bodyPr/>
          <a:lstStyle/>
          <a:p>
            <a:r>
              <a:rPr lang="en-US" sz="3600" dirty="0">
                <a:solidFill>
                  <a:schemeClr val="tx1">
                    <a:lumMod val="50000"/>
                  </a:schemeClr>
                </a:solidFill>
              </a:rPr>
              <a:t>Secure Store applications are not migrated to Online</a:t>
            </a:r>
          </a:p>
          <a:p>
            <a:r>
              <a:rPr lang="en-US" sz="3600" dirty="0">
                <a:solidFill>
                  <a:schemeClr val="tx1">
                    <a:lumMod val="50000"/>
                  </a:schemeClr>
                </a:solidFill>
              </a:rPr>
              <a:t>If the secure store applications are required, create them in Tenant admin on new platform during testing</a:t>
            </a:r>
          </a:p>
        </p:txBody>
      </p:sp>
    </p:spTree>
    <p:extLst>
      <p:ext uri="{BB962C8B-B14F-4D97-AF65-F5344CB8AC3E}">
        <p14:creationId xmlns:p14="http://schemas.microsoft.com/office/powerpoint/2010/main" val="244515331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F167C9-1FE8-4FD5-898D-7DA69ABE22CB}"/>
              </a:ext>
            </a:extLst>
          </p:cNvPr>
          <p:cNvSpPr>
            <a:spLocks noGrp="1"/>
          </p:cNvSpPr>
          <p:nvPr>
            <p:ph type="title"/>
          </p:nvPr>
        </p:nvSpPr>
        <p:spPr/>
        <p:txBody>
          <a:bodyPr/>
          <a:lstStyle/>
          <a:p>
            <a:r>
              <a:rPr lang="en-US" dirty="0">
                <a:solidFill>
                  <a:schemeClr val="tx1">
                    <a:lumMod val="50000"/>
                  </a:schemeClr>
                </a:solidFill>
              </a:rPr>
              <a:t>Site Template Language</a:t>
            </a:r>
          </a:p>
        </p:txBody>
      </p:sp>
      <p:sp>
        <p:nvSpPr>
          <p:cNvPr id="2" name="Text Placeholder 1">
            <a:extLst>
              <a:ext uri="{FF2B5EF4-FFF2-40B4-BE49-F238E27FC236}">
                <a16:creationId xmlns:a16="http://schemas.microsoft.com/office/drawing/2014/main" id="{E8189D50-E12E-479A-BC43-CA31D50B290F}"/>
              </a:ext>
            </a:extLst>
          </p:cNvPr>
          <p:cNvSpPr>
            <a:spLocks noGrp="1"/>
          </p:cNvSpPr>
          <p:nvPr>
            <p:ph type="body" sz="quarter" idx="10"/>
          </p:nvPr>
        </p:nvSpPr>
        <p:spPr>
          <a:xfrm>
            <a:off x="269239" y="1189177"/>
            <a:ext cx="11653523" cy="1791260"/>
          </a:xfrm>
        </p:spPr>
        <p:txBody>
          <a:bodyPr/>
          <a:lstStyle/>
          <a:p>
            <a:r>
              <a:rPr lang="en-US" sz="3600" dirty="0">
                <a:solidFill>
                  <a:schemeClr val="tx1">
                    <a:lumMod val="50000"/>
                  </a:schemeClr>
                </a:solidFill>
              </a:rPr>
              <a:t>Site content will migrate, but validation will be required with someone speaking that language</a:t>
            </a:r>
          </a:p>
          <a:p>
            <a:r>
              <a:rPr lang="en-US" sz="3600" dirty="0">
                <a:solidFill>
                  <a:schemeClr val="tx1">
                    <a:lumMod val="50000"/>
                  </a:schemeClr>
                </a:solidFill>
              </a:rPr>
              <a:t>Content experts will need to validate the migration</a:t>
            </a:r>
          </a:p>
        </p:txBody>
      </p:sp>
    </p:spTree>
    <p:extLst>
      <p:ext uri="{BB962C8B-B14F-4D97-AF65-F5344CB8AC3E}">
        <p14:creationId xmlns:p14="http://schemas.microsoft.com/office/powerpoint/2010/main" val="101725537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A10653-0C3D-47F5-9E7C-A6024BA58D4A}"/>
              </a:ext>
            </a:extLst>
          </p:cNvPr>
          <p:cNvSpPr>
            <a:spLocks noGrp="1"/>
          </p:cNvSpPr>
          <p:nvPr>
            <p:ph type="title"/>
          </p:nvPr>
        </p:nvSpPr>
        <p:spPr/>
        <p:txBody>
          <a:bodyPr/>
          <a:lstStyle/>
          <a:p>
            <a:r>
              <a:rPr lang="en-US" dirty="0">
                <a:solidFill>
                  <a:schemeClr val="tx1">
                    <a:lumMod val="50000"/>
                  </a:schemeClr>
                </a:solidFill>
              </a:rPr>
              <a:t>Unsupported Site Templates</a:t>
            </a:r>
          </a:p>
        </p:txBody>
      </p:sp>
      <p:sp>
        <p:nvSpPr>
          <p:cNvPr id="2" name="Text Placeholder 1">
            <a:extLst>
              <a:ext uri="{FF2B5EF4-FFF2-40B4-BE49-F238E27FC236}">
                <a16:creationId xmlns:a16="http://schemas.microsoft.com/office/drawing/2014/main" id="{76AA55D8-B38E-4437-A21E-16A819BE628A}"/>
              </a:ext>
            </a:extLst>
          </p:cNvPr>
          <p:cNvSpPr>
            <a:spLocks noGrp="1"/>
          </p:cNvSpPr>
          <p:nvPr>
            <p:ph type="body" sz="quarter" idx="10"/>
          </p:nvPr>
        </p:nvSpPr>
        <p:spPr>
          <a:xfrm>
            <a:off x="269239" y="1189177"/>
            <a:ext cx="11653523" cy="3010055"/>
          </a:xfrm>
        </p:spPr>
        <p:txBody>
          <a:bodyPr/>
          <a:lstStyle/>
          <a:p>
            <a:r>
              <a:rPr lang="en-US" sz="3600" dirty="0">
                <a:solidFill>
                  <a:schemeClr val="tx1">
                    <a:lumMod val="50000"/>
                  </a:schemeClr>
                </a:solidFill>
              </a:rPr>
              <a:t>Teams site or personal site template should be mapped</a:t>
            </a:r>
          </a:p>
          <a:p>
            <a:r>
              <a:rPr lang="en-US" sz="3600" dirty="0">
                <a:solidFill>
                  <a:schemeClr val="tx1">
                    <a:lumMod val="50000"/>
                  </a:schemeClr>
                </a:solidFill>
              </a:rPr>
              <a:t>Content from source is copied to the new Team site on Target</a:t>
            </a:r>
          </a:p>
          <a:p>
            <a:r>
              <a:rPr lang="en-US" sz="3600" dirty="0">
                <a:solidFill>
                  <a:schemeClr val="tx1">
                    <a:lumMod val="50000"/>
                  </a:schemeClr>
                </a:solidFill>
              </a:rPr>
              <a:t>Validate that sites work post migration</a:t>
            </a:r>
          </a:p>
          <a:p>
            <a:endParaRPr lang="en-US" sz="3600" dirty="0">
              <a:solidFill>
                <a:schemeClr val="tx1">
                  <a:lumMod val="50000"/>
                </a:schemeClr>
              </a:solidFill>
            </a:endParaRPr>
          </a:p>
        </p:txBody>
      </p:sp>
    </p:spTree>
    <p:extLst>
      <p:ext uri="{BB962C8B-B14F-4D97-AF65-F5344CB8AC3E}">
        <p14:creationId xmlns:p14="http://schemas.microsoft.com/office/powerpoint/2010/main" val="266676734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C8985E-C270-4453-95AF-3F919C899AB6}"/>
              </a:ext>
            </a:extLst>
          </p:cNvPr>
          <p:cNvSpPr>
            <a:spLocks noGrp="1"/>
          </p:cNvSpPr>
          <p:nvPr>
            <p:ph type="title"/>
          </p:nvPr>
        </p:nvSpPr>
        <p:spPr/>
        <p:txBody>
          <a:bodyPr/>
          <a:lstStyle/>
          <a:p>
            <a:r>
              <a:rPr lang="en-US" dirty="0">
                <a:solidFill>
                  <a:schemeClr val="tx1">
                    <a:lumMod val="50000"/>
                  </a:schemeClr>
                </a:solidFill>
              </a:rPr>
              <a:t>Web Application Policies</a:t>
            </a:r>
          </a:p>
        </p:txBody>
      </p:sp>
      <p:sp>
        <p:nvSpPr>
          <p:cNvPr id="2" name="Text Placeholder 1">
            <a:extLst>
              <a:ext uri="{FF2B5EF4-FFF2-40B4-BE49-F238E27FC236}">
                <a16:creationId xmlns:a16="http://schemas.microsoft.com/office/drawing/2014/main" id="{F2298F6C-BB87-4D02-AAC7-AB35519D6B70}"/>
              </a:ext>
            </a:extLst>
          </p:cNvPr>
          <p:cNvSpPr>
            <a:spLocks noGrp="1"/>
          </p:cNvSpPr>
          <p:nvPr>
            <p:ph type="body" sz="quarter" idx="10"/>
          </p:nvPr>
        </p:nvSpPr>
        <p:spPr>
          <a:xfrm>
            <a:off x="269239" y="1189177"/>
            <a:ext cx="11653523" cy="2400657"/>
          </a:xfrm>
        </p:spPr>
        <p:txBody>
          <a:bodyPr/>
          <a:lstStyle/>
          <a:p>
            <a:r>
              <a:rPr lang="en-US" sz="3600" dirty="0">
                <a:solidFill>
                  <a:schemeClr val="tx1">
                    <a:lumMod val="50000"/>
                  </a:schemeClr>
                </a:solidFill>
              </a:rPr>
              <a:t>Web Application policies are not migrated to Online</a:t>
            </a:r>
          </a:p>
          <a:p>
            <a:r>
              <a:rPr lang="en-US" sz="3600" dirty="0">
                <a:solidFill>
                  <a:schemeClr val="tx1">
                    <a:lumMod val="50000"/>
                  </a:schemeClr>
                </a:solidFill>
              </a:rPr>
              <a:t>Change administrative procedures to manage permissions</a:t>
            </a:r>
          </a:p>
          <a:p>
            <a:r>
              <a:rPr lang="en-US" sz="3600" dirty="0">
                <a:solidFill>
                  <a:schemeClr val="tx1">
                    <a:lumMod val="50000"/>
                  </a:schemeClr>
                </a:solidFill>
              </a:rPr>
              <a:t>Licensing can be used to grant or limit capabilities</a:t>
            </a:r>
          </a:p>
        </p:txBody>
      </p:sp>
    </p:spTree>
    <p:extLst>
      <p:ext uri="{BB962C8B-B14F-4D97-AF65-F5344CB8AC3E}">
        <p14:creationId xmlns:p14="http://schemas.microsoft.com/office/powerpoint/2010/main" val="179975293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EE8DE5-D137-4E5F-A275-B91D10B11C4B}"/>
              </a:ext>
            </a:extLst>
          </p:cNvPr>
          <p:cNvSpPr>
            <a:spLocks noGrp="1"/>
          </p:cNvSpPr>
          <p:nvPr>
            <p:ph type="title"/>
          </p:nvPr>
        </p:nvSpPr>
        <p:spPr/>
        <p:txBody>
          <a:bodyPr/>
          <a:lstStyle/>
          <a:p>
            <a:r>
              <a:rPr lang="en-US" dirty="0">
                <a:solidFill>
                  <a:schemeClr val="tx1">
                    <a:lumMod val="50000"/>
                  </a:schemeClr>
                </a:solidFill>
              </a:rPr>
              <a:t>Workflow Associations 2010</a:t>
            </a:r>
          </a:p>
        </p:txBody>
      </p:sp>
      <p:sp>
        <p:nvSpPr>
          <p:cNvPr id="2" name="Text Placeholder 1">
            <a:extLst>
              <a:ext uri="{FF2B5EF4-FFF2-40B4-BE49-F238E27FC236}">
                <a16:creationId xmlns:a16="http://schemas.microsoft.com/office/drawing/2014/main" id="{85FE8811-DFC7-4C2F-A073-CDCDA3F01A2A}"/>
              </a:ext>
            </a:extLst>
          </p:cNvPr>
          <p:cNvSpPr>
            <a:spLocks noGrp="1"/>
          </p:cNvSpPr>
          <p:nvPr>
            <p:ph type="body" sz="quarter" idx="10"/>
          </p:nvPr>
        </p:nvSpPr>
        <p:spPr>
          <a:xfrm>
            <a:off x="269239" y="1189177"/>
            <a:ext cx="11653523" cy="2511457"/>
          </a:xfrm>
        </p:spPr>
        <p:txBody>
          <a:bodyPr/>
          <a:lstStyle/>
          <a:p>
            <a:r>
              <a:rPr lang="en-US" sz="3600" dirty="0">
                <a:solidFill>
                  <a:schemeClr val="tx1">
                    <a:lumMod val="50000"/>
                  </a:schemeClr>
                </a:solidFill>
              </a:rPr>
              <a:t>Workflow definitions are migrated</a:t>
            </a:r>
          </a:p>
          <a:p>
            <a:r>
              <a:rPr lang="en-US" sz="3600" dirty="0">
                <a:solidFill>
                  <a:schemeClr val="tx1">
                    <a:lumMod val="50000"/>
                  </a:schemeClr>
                </a:solidFill>
              </a:rPr>
              <a:t>InProgress workflow instances are not migrated</a:t>
            </a:r>
          </a:p>
          <a:p>
            <a:r>
              <a:rPr lang="en-US" sz="3600" dirty="0">
                <a:solidFill>
                  <a:schemeClr val="tx1">
                    <a:lumMod val="50000"/>
                  </a:schemeClr>
                </a:solidFill>
              </a:rPr>
              <a:t>Workflow data is divided into definition and instances</a:t>
            </a:r>
          </a:p>
          <a:p>
            <a:r>
              <a:rPr lang="en-US" sz="3600" dirty="0">
                <a:solidFill>
                  <a:schemeClr val="tx1">
                    <a:lumMod val="50000"/>
                  </a:schemeClr>
                </a:solidFill>
              </a:rPr>
              <a:t>After migration restart of workflows required</a:t>
            </a:r>
          </a:p>
        </p:txBody>
      </p:sp>
    </p:spTree>
    <p:extLst>
      <p:ext uri="{BB962C8B-B14F-4D97-AF65-F5344CB8AC3E}">
        <p14:creationId xmlns:p14="http://schemas.microsoft.com/office/powerpoint/2010/main" val="388853386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B7D66E-655D-41F3-9C7A-A60E4586E44F}"/>
              </a:ext>
            </a:extLst>
          </p:cNvPr>
          <p:cNvSpPr>
            <a:spLocks noGrp="1"/>
          </p:cNvSpPr>
          <p:nvPr>
            <p:ph type="title"/>
          </p:nvPr>
        </p:nvSpPr>
        <p:spPr/>
        <p:txBody>
          <a:bodyPr/>
          <a:lstStyle/>
          <a:p>
            <a:r>
              <a:rPr lang="en-US" dirty="0">
                <a:solidFill>
                  <a:schemeClr val="tx1">
                    <a:lumMod val="50000"/>
                  </a:schemeClr>
                </a:solidFill>
              </a:rPr>
              <a:t>Workflow Associations 2013</a:t>
            </a:r>
          </a:p>
        </p:txBody>
      </p:sp>
      <p:sp>
        <p:nvSpPr>
          <p:cNvPr id="2" name="Text Placeholder 1">
            <a:extLst>
              <a:ext uri="{FF2B5EF4-FFF2-40B4-BE49-F238E27FC236}">
                <a16:creationId xmlns:a16="http://schemas.microsoft.com/office/drawing/2014/main" id="{65AB339F-C1CE-4C12-9082-F30D6F981694}"/>
              </a:ext>
            </a:extLst>
          </p:cNvPr>
          <p:cNvSpPr>
            <a:spLocks noGrp="1"/>
          </p:cNvSpPr>
          <p:nvPr>
            <p:ph type="body" sz="quarter" idx="10"/>
          </p:nvPr>
        </p:nvSpPr>
        <p:spPr>
          <a:xfrm>
            <a:off x="269239" y="1189177"/>
            <a:ext cx="11653523" cy="2899255"/>
          </a:xfrm>
        </p:spPr>
        <p:txBody>
          <a:bodyPr/>
          <a:lstStyle/>
          <a:p>
            <a:r>
              <a:rPr lang="en-US" sz="3600" dirty="0">
                <a:solidFill>
                  <a:schemeClr val="tx1">
                    <a:lumMod val="50000"/>
                  </a:schemeClr>
                </a:solidFill>
              </a:rPr>
              <a:t>SharePoint 2010 workflow are still in use and will continue to work</a:t>
            </a:r>
          </a:p>
          <a:p>
            <a:r>
              <a:rPr lang="en-US" sz="3600" dirty="0">
                <a:solidFill>
                  <a:schemeClr val="tx1">
                    <a:lumMod val="50000"/>
                  </a:schemeClr>
                </a:solidFill>
              </a:rPr>
              <a:t>Online may run workflow 2013 using version of the workflow manger</a:t>
            </a:r>
          </a:p>
          <a:p>
            <a:r>
              <a:rPr lang="en-US" sz="3600" dirty="0">
                <a:solidFill>
                  <a:schemeClr val="tx1">
                    <a:lumMod val="50000"/>
                  </a:schemeClr>
                </a:solidFill>
              </a:rPr>
              <a:t>It is best to complete in-flight workflow before migration</a:t>
            </a:r>
          </a:p>
        </p:txBody>
      </p:sp>
    </p:spTree>
    <p:extLst>
      <p:ext uri="{BB962C8B-B14F-4D97-AF65-F5344CB8AC3E}">
        <p14:creationId xmlns:p14="http://schemas.microsoft.com/office/powerpoint/2010/main" val="293236062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EE99D7-B570-4BBF-A929-DF36C77180E0}"/>
              </a:ext>
            </a:extLst>
          </p:cNvPr>
          <p:cNvSpPr>
            <a:spLocks noGrp="1"/>
          </p:cNvSpPr>
          <p:nvPr>
            <p:ph type="title"/>
          </p:nvPr>
        </p:nvSpPr>
        <p:spPr/>
        <p:txBody>
          <a:bodyPr/>
          <a:lstStyle/>
          <a:p>
            <a:r>
              <a:rPr lang="en-US" dirty="0">
                <a:solidFill>
                  <a:schemeClr val="tx1">
                    <a:lumMod val="50000"/>
                  </a:schemeClr>
                </a:solidFill>
              </a:rPr>
              <a:t>Workflow Running Solutions 2010</a:t>
            </a:r>
          </a:p>
        </p:txBody>
      </p:sp>
      <p:sp>
        <p:nvSpPr>
          <p:cNvPr id="2" name="Text Placeholder 1">
            <a:extLst>
              <a:ext uri="{FF2B5EF4-FFF2-40B4-BE49-F238E27FC236}">
                <a16:creationId xmlns:a16="http://schemas.microsoft.com/office/drawing/2014/main" id="{A7FAB319-0C6B-4406-8BDE-7D649385768E}"/>
              </a:ext>
            </a:extLst>
          </p:cNvPr>
          <p:cNvSpPr>
            <a:spLocks noGrp="1"/>
          </p:cNvSpPr>
          <p:nvPr>
            <p:ph type="body" sz="quarter" idx="10"/>
          </p:nvPr>
        </p:nvSpPr>
        <p:spPr>
          <a:xfrm>
            <a:off x="269239" y="1189177"/>
            <a:ext cx="11653523" cy="2400657"/>
          </a:xfrm>
        </p:spPr>
        <p:txBody>
          <a:bodyPr/>
          <a:lstStyle/>
          <a:p>
            <a:r>
              <a:rPr lang="en-US" sz="3600" dirty="0">
                <a:solidFill>
                  <a:schemeClr val="tx1">
                    <a:lumMod val="50000"/>
                  </a:schemeClr>
                </a:solidFill>
              </a:rPr>
              <a:t>In progress workflows are unable to migrate workflow</a:t>
            </a:r>
          </a:p>
          <a:p>
            <a:r>
              <a:rPr lang="en-US" sz="3600" dirty="0">
                <a:solidFill>
                  <a:schemeClr val="tx1">
                    <a:lumMod val="50000"/>
                  </a:schemeClr>
                </a:solidFill>
              </a:rPr>
              <a:t>In progress workflow will not be migrated</a:t>
            </a:r>
          </a:p>
          <a:p>
            <a:r>
              <a:rPr lang="en-US" sz="3600" dirty="0">
                <a:solidFill>
                  <a:schemeClr val="tx1">
                    <a:lumMod val="50000"/>
                  </a:schemeClr>
                </a:solidFill>
              </a:rPr>
              <a:t>In progress workflow will need to be restarted after migration</a:t>
            </a:r>
          </a:p>
        </p:txBody>
      </p:sp>
    </p:spTree>
    <p:extLst>
      <p:ext uri="{BB962C8B-B14F-4D97-AF65-F5344CB8AC3E}">
        <p14:creationId xmlns:p14="http://schemas.microsoft.com/office/powerpoint/2010/main" val="28523089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1C740-C1BD-4371-8F74-7BBB734FC5EB}"/>
              </a:ext>
            </a:extLst>
          </p:cNvPr>
          <p:cNvSpPr>
            <a:spLocks noGrp="1"/>
          </p:cNvSpPr>
          <p:nvPr>
            <p:ph type="title"/>
          </p:nvPr>
        </p:nvSpPr>
        <p:spPr>
          <a:xfrm>
            <a:off x="269239" y="2084363"/>
            <a:ext cx="11653523" cy="1162178"/>
          </a:xfrm>
        </p:spPr>
        <p:txBody>
          <a:bodyPr/>
          <a:lstStyle/>
          <a:p>
            <a:r>
              <a:rPr lang="en-US" dirty="0"/>
              <a:t>Objectives</a:t>
            </a:r>
          </a:p>
        </p:txBody>
      </p:sp>
    </p:spTree>
    <p:extLst>
      <p:ext uri="{BB962C8B-B14F-4D97-AF65-F5344CB8AC3E}">
        <p14:creationId xmlns:p14="http://schemas.microsoft.com/office/powerpoint/2010/main" val="183577445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96102B-4571-4825-8937-123CB485E12E}"/>
              </a:ext>
            </a:extLst>
          </p:cNvPr>
          <p:cNvSpPr>
            <a:spLocks noGrp="1"/>
          </p:cNvSpPr>
          <p:nvPr>
            <p:ph type="title"/>
          </p:nvPr>
        </p:nvSpPr>
        <p:spPr/>
        <p:txBody>
          <a:bodyPr/>
          <a:lstStyle/>
          <a:p>
            <a:r>
              <a:rPr lang="en-US" dirty="0">
                <a:solidFill>
                  <a:schemeClr val="tx1">
                    <a:lumMod val="50000"/>
                  </a:schemeClr>
                </a:solidFill>
              </a:rPr>
              <a:t>Workflow Running Solutions 2013</a:t>
            </a:r>
          </a:p>
        </p:txBody>
      </p:sp>
      <p:sp>
        <p:nvSpPr>
          <p:cNvPr id="2" name="Text Placeholder 1">
            <a:extLst>
              <a:ext uri="{FF2B5EF4-FFF2-40B4-BE49-F238E27FC236}">
                <a16:creationId xmlns:a16="http://schemas.microsoft.com/office/drawing/2014/main" id="{868A471B-3B08-4868-A66B-5B4BEB6278E8}"/>
              </a:ext>
            </a:extLst>
          </p:cNvPr>
          <p:cNvSpPr>
            <a:spLocks noGrp="1"/>
          </p:cNvSpPr>
          <p:nvPr>
            <p:ph type="body" sz="quarter" idx="10"/>
          </p:nvPr>
        </p:nvSpPr>
        <p:spPr>
          <a:xfrm>
            <a:off x="269239" y="1189177"/>
            <a:ext cx="11653523" cy="2400657"/>
          </a:xfrm>
        </p:spPr>
        <p:txBody>
          <a:bodyPr/>
          <a:lstStyle/>
          <a:p>
            <a:r>
              <a:rPr lang="en-US" sz="3600" dirty="0">
                <a:solidFill>
                  <a:schemeClr val="tx1">
                    <a:lumMod val="50000"/>
                  </a:schemeClr>
                </a:solidFill>
              </a:rPr>
              <a:t>In progress workflows are unable to migrate workflow</a:t>
            </a:r>
          </a:p>
          <a:p>
            <a:r>
              <a:rPr lang="en-US" sz="3600" dirty="0">
                <a:solidFill>
                  <a:schemeClr val="tx1">
                    <a:lumMod val="50000"/>
                  </a:schemeClr>
                </a:solidFill>
              </a:rPr>
              <a:t>In progress workflow will not be migrated</a:t>
            </a:r>
          </a:p>
          <a:p>
            <a:r>
              <a:rPr lang="en-US" sz="3600" dirty="0">
                <a:solidFill>
                  <a:schemeClr val="tx1">
                    <a:lumMod val="50000"/>
                  </a:schemeClr>
                </a:solidFill>
              </a:rPr>
              <a:t>In progress workflow will need to be restarted after migration</a:t>
            </a:r>
          </a:p>
        </p:txBody>
      </p:sp>
    </p:spTree>
    <p:extLst>
      <p:ext uri="{BB962C8B-B14F-4D97-AF65-F5344CB8AC3E}">
        <p14:creationId xmlns:p14="http://schemas.microsoft.com/office/powerpoint/2010/main" val="257739425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3698E-0326-475F-B566-F4A05273BAC8}"/>
              </a:ext>
            </a:extLst>
          </p:cNvPr>
          <p:cNvSpPr>
            <a:spLocks noGrp="1"/>
          </p:cNvSpPr>
          <p:nvPr>
            <p:ph type="title" idx="4294967295"/>
          </p:nvPr>
        </p:nvSpPr>
        <p:spPr/>
        <p:txBody>
          <a:bodyPr/>
          <a:lstStyle/>
          <a:p>
            <a:r>
              <a:rPr lang="en-US" dirty="0">
                <a:solidFill>
                  <a:schemeClr val="bg1"/>
                </a:solidFill>
              </a:rPr>
              <a:t>Closing</a:t>
            </a:r>
          </a:p>
        </p:txBody>
      </p:sp>
      <p:pic>
        <p:nvPicPr>
          <p:cNvPr id="6" name="Picture 5" descr="Microsoft Logo"/>
          <p:cNvPicPr>
            <a:picLocks noChangeAspect="1"/>
          </p:cNvPicPr>
          <p:nvPr/>
        </p:nvPicPr>
        <p:blipFill>
          <a:blip r:embed="rId3"/>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2617407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D36D-8AC2-4AF4-86B7-2F454F124D9E}"/>
              </a:ext>
            </a:extLst>
          </p:cNvPr>
          <p:cNvSpPr>
            <a:spLocks noGrp="1"/>
          </p:cNvSpPr>
          <p:nvPr>
            <p:ph type="title"/>
          </p:nvPr>
        </p:nvSpPr>
        <p:spPr/>
        <p:txBody>
          <a:bodyPr/>
          <a:lstStyle/>
          <a:p>
            <a:r>
              <a:rPr lang="en-US" dirty="0"/>
              <a:t>Objectives Outlines	</a:t>
            </a:r>
          </a:p>
        </p:txBody>
      </p:sp>
      <p:graphicFrame>
        <p:nvGraphicFramePr>
          <p:cNvPr id="8" name="Diagram 7">
            <a:extLst>
              <a:ext uri="{FF2B5EF4-FFF2-40B4-BE49-F238E27FC236}">
                <a16:creationId xmlns:a16="http://schemas.microsoft.com/office/drawing/2014/main" id="{D0B327E9-3A06-4D31-B9C8-7011B98A452D}"/>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134961233"/>
              </p:ext>
            </p:extLst>
          </p:nvPr>
        </p:nvGraphicFramePr>
        <p:xfrm>
          <a:off x="269238" y="330201"/>
          <a:ext cx="11653523" cy="5689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35602891"/>
      </p:ext>
    </p:extLst>
  </p:cSld>
  <p:clrMapOvr>
    <a:overrideClrMapping bg1="lt1" tx1="dk1" bg2="lt2" tx2="dk2" accent1="accent1" accent2="accent2" accent3="accent3" accent4="accent4" accent5="accent5" accent6="accent6" hlink="hlink" folHlink="folHlink"/>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7FB355-0E47-4FE7-8196-8DC923C09777}"/>
              </a:ext>
            </a:extLst>
          </p:cNvPr>
          <p:cNvSpPr>
            <a:spLocks noGrp="1"/>
          </p:cNvSpPr>
          <p:nvPr>
            <p:ph type="title"/>
          </p:nvPr>
        </p:nvSpPr>
        <p:spPr>
          <a:xfrm>
            <a:off x="269239" y="289512"/>
            <a:ext cx="11655840" cy="899665"/>
          </a:xfrm>
        </p:spPr>
        <p:txBody>
          <a:bodyPr/>
          <a:lstStyle/>
          <a:p>
            <a:r>
              <a:rPr lang="en-US" sz="4800" spc="0" dirty="0">
                <a:solidFill>
                  <a:schemeClr val="tx1">
                    <a:lumMod val="50000"/>
                  </a:schemeClr>
                </a:solidFill>
                <a:cs typeface="+mn-cs"/>
              </a:rPr>
              <a:t>Table of Contents</a:t>
            </a:r>
          </a:p>
        </p:txBody>
      </p:sp>
      <p:sp>
        <p:nvSpPr>
          <p:cNvPr id="2" name="Text Placeholder 1">
            <a:extLst>
              <a:ext uri="{FF2B5EF4-FFF2-40B4-BE49-F238E27FC236}">
                <a16:creationId xmlns:a16="http://schemas.microsoft.com/office/drawing/2014/main" id="{F8E3C3B3-976E-4C2C-9D31-E7940CA3F154}"/>
              </a:ext>
            </a:extLst>
          </p:cNvPr>
          <p:cNvSpPr>
            <a:spLocks noGrp="1"/>
          </p:cNvSpPr>
          <p:nvPr>
            <p:ph type="body" sz="quarter" idx="10"/>
          </p:nvPr>
        </p:nvSpPr>
        <p:spPr>
          <a:xfrm>
            <a:off x="266921" y="1189177"/>
            <a:ext cx="11653523" cy="4754423"/>
          </a:xfrm>
        </p:spPr>
        <p:txBody>
          <a:bodyPr numCol="3"/>
          <a:lstStyle/>
          <a:p>
            <a:pPr marL="0" indent="0">
              <a:buNone/>
            </a:pPr>
            <a:r>
              <a:rPr lang="en-US" sz="3200" dirty="0">
                <a:solidFill>
                  <a:schemeClr val="tx1">
                    <a:lumMod val="50000"/>
                  </a:schemeClr>
                </a:solidFill>
                <a:hlinkClick r:id="rId4" action="ppaction://hlinksldjump"/>
              </a:rPr>
              <a:t>Apps</a:t>
            </a:r>
            <a:endParaRPr lang="en-US" sz="3200" dirty="0">
              <a:solidFill>
                <a:schemeClr val="tx1">
                  <a:lumMod val="50000"/>
                </a:schemeClr>
              </a:solidFill>
            </a:endParaRPr>
          </a:p>
          <a:p>
            <a:pPr marL="0" indent="0">
              <a:buNone/>
            </a:pPr>
            <a:r>
              <a:rPr lang="en-US" sz="3200" dirty="0">
                <a:solidFill>
                  <a:schemeClr val="tx1">
                    <a:lumMod val="50000"/>
                  </a:schemeClr>
                </a:solidFill>
                <a:hlinkClick r:id="rId5" action="ppaction://hlinksldjump"/>
              </a:rPr>
              <a:t>Alerts</a:t>
            </a:r>
            <a:endParaRPr lang="en-US" sz="3200" dirty="0">
              <a:solidFill>
                <a:schemeClr val="tx1">
                  <a:lumMod val="50000"/>
                </a:schemeClr>
              </a:solidFill>
            </a:endParaRPr>
          </a:p>
          <a:p>
            <a:pPr marL="0" indent="0">
              <a:buNone/>
            </a:pPr>
            <a:r>
              <a:rPr lang="en-US" sz="3200" dirty="0">
                <a:solidFill>
                  <a:schemeClr val="tx1">
                    <a:lumMod val="50000"/>
                  </a:schemeClr>
                </a:solidFill>
                <a:hlinkClick r:id="rId6" action="ppaction://hlinksldjump"/>
              </a:rPr>
              <a:t>Business Connectivity Service (BCS)</a:t>
            </a:r>
            <a:endParaRPr lang="en-US" sz="3200" dirty="0">
              <a:solidFill>
                <a:schemeClr val="tx1">
                  <a:lumMod val="50000"/>
                </a:schemeClr>
              </a:solidFill>
            </a:endParaRPr>
          </a:p>
          <a:p>
            <a:pPr marL="0" indent="0">
              <a:buNone/>
            </a:pPr>
            <a:r>
              <a:rPr lang="en-US" sz="3200" dirty="0">
                <a:solidFill>
                  <a:schemeClr val="tx1">
                    <a:lumMod val="50000"/>
                  </a:schemeClr>
                </a:solidFill>
                <a:hlinkClick r:id="rId7" action="ppaction://hlinksldjump"/>
              </a:rPr>
              <a:t>Browser File Handling</a:t>
            </a:r>
            <a:endParaRPr lang="en-US" sz="3200" dirty="0">
              <a:solidFill>
                <a:schemeClr val="tx1">
                  <a:lumMod val="50000"/>
                </a:schemeClr>
              </a:solidFill>
            </a:endParaRPr>
          </a:p>
          <a:p>
            <a:pPr marL="0" indent="0">
              <a:buNone/>
            </a:pPr>
            <a:r>
              <a:rPr lang="en-US" sz="3200" dirty="0">
                <a:solidFill>
                  <a:schemeClr val="tx1">
                    <a:lumMod val="50000"/>
                  </a:schemeClr>
                </a:solidFill>
                <a:hlinkClick r:id="rId8" action="ppaction://hlinksldjump"/>
              </a:rPr>
              <a:t>Checked-out Files</a:t>
            </a:r>
            <a:endParaRPr lang="en-US" sz="3200" dirty="0">
              <a:solidFill>
                <a:schemeClr val="tx1">
                  <a:lumMod val="50000"/>
                </a:schemeClr>
              </a:solidFill>
            </a:endParaRPr>
          </a:p>
          <a:p>
            <a:pPr marL="0" indent="0">
              <a:buNone/>
            </a:pPr>
            <a:r>
              <a:rPr lang="en-US" sz="3200" dirty="0">
                <a:solidFill>
                  <a:schemeClr val="tx1">
                    <a:lumMod val="50000"/>
                  </a:schemeClr>
                </a:solidFill>
                <a:hlinkClick r:id="rId9" action="ppaction://hlinksldjump"/>
              </a:rPr>
              <a:t>Custom Permission Level </a:t>
            </a:r>
            <a:endParaRPr lang="en-US" sz="3200" dirty="0">
              <a:solidFill>
                <a:schemeClr val="tx1">
                  <a:lumMod val="50000"/>
                </a:schemeClr>
              </a:solidFill>
            </a:endParaRPr>
          </a:p>
          <a:p>
            <a:pPr marL="114300" indent="-114300">
              <a:buNone/>
            </a:pPr>
            <a:r>
              <a:rPr lang="en-US" sz="3200" dirty="0">
                <a:solidFill>
                  <a:schemeClr val="tx1">
                    <a:lumMod val="50000"/>
                  </a:schemeClr>
                </a:solidFill>
                <a:hlinkClick r:id="rId10" action="ppaction://hlinksldjump"/>
              </a:rPr>
              <a:t>Custom Profile Property Mappings</a:t>
            </a:r>
            <a:endParaRPr lang="en-US" sz="3200" dirty="0">
              <a:solidFill>
                <a:schemeClr val="tx1">
                  <a:lumMod val="50000"/>
                </a:schemeClr>
              </a:solidFill>
            </a:endParaRPr>
          </a:p>
          <a:p>
            <a:pPr marL="114300" indent="0">
              <a:buNone/>
            </a:pPr>
            <a:r>
              <a:rPr lang="en-US" sz="3200" dirty="0">
                <a:solidFill>
                  <a:schemeClr val="tx1">
                    <a:lumMod val="50000"/>
                  </a:schemeClr>
                </a:solidFill>
                <a:hlinkClick r:id="rId11" action="ppaction://hlinksldjump"/>
              </a:rPr>
              <a:t>Customized Pages</a:t>
            </a:r>
            <a:endParaRPr lang="en-US" sz="3200" dirty="0">
              <a:solidFill>
                <a:schemeClr val="tx1">
                  <a:lumMod val="50000"/>
                </a:schemeClr>
              </a:solidFill>
            </a:endParaRPr>
          </a:p>
          <a:p>
            <a:pPr marL="114300" indent="0">
              <a:buNone/>
            </a:pPr>
            <a:r>
              <a:rPr lang="en-US" sz="3200" dirty="0">
                <a:solidFill>
                  <a:schemeClr val="tx1">
                    <a:lumMod val="50000"/>
                  </a:schemeClr>
                </a:solidFill>
                <a:hlinkClick r:id="rId12" action="ppaction://hlinksldjump"/>
              </a:rPr>
              <a:t>Email Enabled List </a:t>
            </a:r>
            <a:endParaRPr lang="en-US" sz="3200" dirty="0">
              <a:solidFill>
                <a:schemeClr val="tx1">
                  <a:lumMod val="50000"/>
                </a:schemeClr>
              </a:solidFill>
            </a:endParaRPr>
          </a:p>
          <a:p>
            <a:pPr marL="114300" indent="0">
              <a:buNone/>
            </a:pPr>
            <a:r>
              <a:rPr lang="en-US" sz="3200" dirty="0">
                <a:solidFill>
                  <a:schemeClr val="tx1">
                    <a:lumMod val="50000"/>
                  </a:schemeClr>
                </a:solidFill>
                <a:hlinkClick r:id="rId13" action="ppaction://hlinksldjump"/>
              </a:rPr>
              <a:t>External List </a:t>
            </a:r>
            <a:endParaRPr lang="en-US" sz="3200" dirty="0">
              <a:solidFill>
                <a:schemeClr val="tx1">
                  <a:lumMod val="50000"/>
                </a:schemeClr>
              </a:solidFill>
            </a:endParaRPr>
          </a:p>
          <a:p>
            <a:pPr marL="114300" indent="0">
              <a:buNone/>
            </a:pPr>
            <a:r>
              <a:rPr lang="en-US" sz="3200" dirty="0">
                <a:solidFill>
                  <a:schemeClr val="tx1">
                    <a:lumMod val="50000"/>
                  </a:schemeClr>
                </a:solidFill>
                <a:hlinkClick r:id="rId14" action="ppaction://hlinksldjump"/>
              </a:rPr>
              <a:t>File Versions</a:t>
            </a:r>
            <a:endParaRPr lang="en-US" sz="3200" dirty="0">
              <a:solidFill>
                <a:schemeClr val="tx1">
                  <a:lumMod val="50000"/>
                </a:schemeClr>
              </a:solidFill>
            </a:endParaRPr>
          </a:p>
          <a:p>
            <a:pPr marL="114300" indent="0">
              <a:buNone/>
            </a:pPr>
            <a:r>
              <a:rPr lang="en-US" sz="3200" dirty="0">
                <a:solidFill>
                  <a:schemeClr val="tx1">
                    <a:lumMod val="50000"/>
                  </a:schemeClr>
                </a:solidFill>
                <a:hlinkClick r:id="rId15" action="ppaction://hlinksldjump"/>
              </a:rPr>
              <a:t>Full trust Component Results</a:t>
            </a:r>
            <a:endParaRPr lang="en-US" sz="3200" dirty="0">
              <a:solidFill>
                <a:schemeClr val="tx1">
                  <a:lumMod val="50000"/>
                </a:schemeClr>
              </a:solidFill>
            </a:endParaRPr>
          </a:p>
          <a:p>
            <a:pPr marL="114300" indent="0">
              <a:buNone/>
            </a:pPr>
            <a:r>
              <a:rPr lang="en-US" sz="3200" dirty="0">
                <a:solidFill>
                  <a:schemeClr val="tx1">
                    <a:lumMod val="50000"/>
                  </a:schemeClr>
                </a:solidFill>
                <a:hlinkClick r:id="rId16" action="ppaction://hlinksldjump"/>
              </a:rPr>
              <a:t>InfoPath</a:t>
            </a:r>
            <a:endParaRPr lang="en-US" sz="3200" dirty="0">
              <a:solidFill>
                <a:schemeClr val="tx1">
                  <a:lumMod val="50000"/>
                </a:schemeClr>
              </a:solidFill>
            </a:endParaRPr>
          </a:p>
          <a:p>
            <a:pPr marL="114300" indent="0">
              <a:buNone/>
            </a:pPr>
            <a:r>
              <a:rPr lang="en-US" sz="3200" dirty="0">
                <a:solidFill>
                  <a:schemeClr val="tx1">
                    <a:lumMod val="50000"/>
                  </a:schemeClr>
                </a:solidFill>
                <a:hlinkClick r:id="rId17" action="ppaction://hlinksldjump"/>
              </a:rPr>
              <a:t>IRM Enabled Lists</a:t>
            </a:r>
            <a:endParaRPr lang="en-US" sz="3200" dirty="0">
              <a:solidFill>
                <a:schemeClr val="tx1">
                  <a:lumMod val="50000"/>
                </a:schemeClr>
              </a:solidFill>
            </a:endParaRPr>
          </a:p>
          <a:p>
            <a:pPr marL="114300" indent="0">
              <a:buNone/>
            </a:pPr>
            <a:r>
              <a:rPr lang="en-US" sz="3200" dirty="0">
                <a:solidFill>
                  <a:schemeClr val="tx1">
                    <a:lumMod val="50000"/>
                  </a:schemeClr>
                </a:solidFill>
                <a:hlinkClick r:id="rId18" action="ppaction://hlinksldjump"/>
              </a:rPr>
              <a:t>Large Excel Files</a:t>
            </a:r>
            <a:endParaRPr lang="en-US" sz="3200" dirty="0">
              <a:solidFill>
                <a:schemeClr val="tx1">
                  <a:lumMod val="50000"/>
                </a:schemeClr>
              </a:solidFill>
            </a:endParaRPr>
          </a:p>
          <a:p>
            <a:pPr marL="114300" indent="0">
              <a:buNone/>
            </a:pPr>
            <a:r>
              <a:rPr lang="en-US" sz="3200" dirty="0">
                <a:solidFill>
                  <a:schemeClr val="tx1">
                    <a:lumMod val="50000"/>
                  </a:schemeClr>
                </a:solidFill>
                <a:hlinkClick r:id="rId19" action="ppaction://hlinksldjump"/>
              </a:rPr>
              <a:t>Large List views</a:t>
            </a:r>
            <a:endParaRPr lang="en-US" sz="3200" dirty="0">
              <a:solidFill>
                <a:schemeClr val="tx1">
                  <a:lumMod val="50000"/>
                </a:schemeClr>
              </a:solidFill>
            </a:endParaRPr>
          </a:p>
          <a:p>
            <a:pPr marL="114300" indent="0">
              <a:buNone/>
            </a:pPr>
            <a:r>
              <a:rPr lang="en-US" sz="3200" dirty="0">
                <a:solidFill>
                  <a:schemeClr val="tx1">
                    <a:lumMod val="50000"/>
                  </a:schemeClr>
                </a:solidFill>
                <a:hlinkClick r:id="rId20" action="ppaction://hlinksldjump"/>
              </a:rPr>
              <a:t>Large List</a:t>
            </a:r>
            <a:endParaRPr lang="en-US" sz="3200" dirty="0">
              <a:solidFill>
                <a:schemeClr val="tx1">
                  <a:lumMod val="50000"/>
                </a:schemeClr>
              </a:solidFill>
            </a:endParaRPr>
          </a:p>
          <a:p>
            <a:pPr marL="114300" indent="0">
              <a:buNone/>
            </a:pPr>
            <a:r>
              <a:rPr lang="en-US" sz="3200" dirty="0">
                <a:solidFill>
                  <a:schemeClr val="tx1">
                    <a:lumMod val="50000"/>
                  </a:schemeClr>
                </a:solidFill>
                <a:hlinkClick r:id="rId21" action="ppaction://hlinksldjump"/>
              </a:rPr>
              <a:t>Large Sites</a:t>
            </a:r>
            <a:endParaRPr lang="en-US" sz="3200" dirty="0">
              <a:solidFill>
                <a:schemeClr val="tx1">
                  <a:lumMod val="50000"/>
                </a:schemeClr>
              </a:solidFill>
            </a:endParaRPr>
          </a:p>
          <a:p>
            <a:pPr marL="114300" indent="0">
              <a:buNone/>
            </a:pPr>
            <a:r>
              <a:rPr lang="en-US" sz="3200" dirty="0">
                <a:solidFill>
                  <a:schemeClr val="tx1">
                    <a:lumMod val="50000"/>
                  </a:schemeClr>
                </a:solidFill>
                <a:hlinkClick r:id="rId22" action="ppaction://hlinksldjump"/>
              </a:rPr>
              <a:t>Locked Sites</a:t>
            </a:r>
            <a:endParaRPr lang="en-US" sz="3200" dirty="0">
              <a:solidFill>
                <a:schemeClr val="tx1">
                  <a:lumMod val="50000"/>
                </a:schemeClr>
              </a:solidFill>
            </a:endParaRPr>
          </a:p>
          <a:p>
            <a:pPr marL="114300" indent="0">
              <a:buNone/>
            </a:pPr>
            <a:r>
              <a:rPr lang="en-US" sz="3200" dirty="0">
                <a:solidFill>
                  <a:schemeClr val="tx1">
                    <a:lumMod val="50000"/>
                  </a:schemeClr>
                </a:solidFill>
                <a:hlinkClick r:id="rId23" action="ppaction://hlinksldjump"/>
              </a:rPr>
              <a:t>Long OneDrive URLs</a:t>
            </a:r>
            <a:endParaRPr lang="en-US" sz="3200" dirty="0">
              <a:solidFill>
                <a:schemeClr val="tx1">
                  <a:lumMod val="50000"/>
                </a:schemeClr>
              </a:solidFill>
            </a:endParaRPr>
          </a:p>
          <a:p>
            <a:pPr marL="0" indent="0">
              <a:buNone/>
            </a:pPr>
            <a:endParaRPr lang="en-US" sz="3200" dirty="0">
              <a:solidFill>
                <a:schemeClr val="tx1">
                  <a:lumMod val="50000"/>
                </a:schemeClr>
              </a:solidFill>
            </a:endParaRPr>
          </a:p>
        </p:txBody>
      </p:sp>
    </p:spTree>
    <p:extLst>
      <p:ext uri="{BB962C8B-B14F-4D97-AF65-F5344CB8AC3E}">
        <p14:creationId xmlns:p14="http://schemas.microsoft.com/office/powerpoint/2010/main" val="1929896399"/>
      </p:ext>
    </p:extLst>
  </p:cSld>
  <p:clrMapOvr>
    <a:overrideClrMapping bg1="lt1" tx1="dk1" bg2="lt2" tx2="dk2" accent1="accent1" accent2="accent2" accent3="accent3" accent4="accent4" accent5="accent5" accent6="accent6" hlink="hlink" folHlink="folHlink"/>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7FB355-0E47-4FE7-8196-8DC923C09777}"/>
              </a:ext>
            </a:extLst>
          </p:cNvPr>
          <p:cNvSpPr>
            <a:spLocks noGrp="1"/>
          </p:cNvSpPr>
          <p:nvPr>
            <p:ph type="title"/>
          </p:nvPr>
        </p:nvSpPr>
        <p:spPr>
          <a:xfrm>
            <a:off x="269239" y="289512"/>
            <a:ext cx="11655840" cy="899665"/>
          </a:xfrm>
        </p:spPr>
        <p:txBody>
          <a:bodyPr/>
          <a:lstStyle/>
          <a:p>
            <a:r>
              <a:rPr lang="en-US" sz="4800" spc="0" dirty="0">
                <a:solidFill>
                  <a:schemeClr val="tx1">
                    <a:lumMod val="50000"/>
                  </a:schemeClr>
                </a:solidFill>
                <a:cs typeface="+mn-cs"/>
              </a:rPr>
              <a:t>Table of Contents – Cont.</a:t>
            </a:r>
          </a:p>
        </p:txBody>
      </p:sp>
      <p:sp>
        <p:nvSpPr>
          <p:cNvPr id="2" name="Text Placeholder 1">
            <a:extLst>
              <a:ext uri="{FF2B5EF4-FFF2-40B4-BE49-F238E27FC236}">
                <a16:creationId xmlns:a16="http://schemas.microsoft.com/office/drawing/2014/main" id="{F8E3C3B3-976E-4C2C-9D31-E7940CA3F154}"/>
              </a:ext>
            </a:extLst>
          </p:cNvPr>
          <p:cNvSpPr>
            <a:spLocks noGrp="1"/>
          </p:cNvSpPr>
          <p:nvPr>
            <p:ph type="body" sz="quarter" idx="10"/>
          </p:nvPr>
        </p:nvSpPr>
        <p:spPr>
          <a:xfrm>
            <a:off x="266921" y="1189177"/>
            <a:ext cx="11653523" cy="4563923"/>
          </a:xfrm>
        </p:spPr>
        <p:txBody>
          <a:bodyPr numCol="3"/>
          <a:lstStyle/>
          <a:p>
            <a:pPr marL="0" indent="0">
              <a:buNone/>
            </a:pPr>
            <a:r>
              <a:rPr lang="en-US" sz="3200" dirty="0">
                <a:solidFill>
                  <a:schemeClr val="tx1">
                    <a:lumMod val="50000"/>
                  </a:schemeClr>
                </a:solidFill>
                <a:hlinkClick r:id="rId4" action="ppaction://hlinksldjump"/>
              </a:rPr>
              <a:t>Managed Metadata Columns</a:t>
            </a:r>
            <a:endParaRPr lang="en-US" sz="3200" dirty="0">
              <a:solidFill>
                <a:schemeClr val="tx1">
                  <a:lumMod val="50000"/>
                </a:schemeClr>
              </a:solidFill>
            </a:endParaRPr>
          </a:p>
          <a:p>
            <a:pPr marL="0" indent="0">
              <a:buNone/>
            </a:pPr>
            <a:r>
              <a:rPr lang="en-US" sz="3200" dirty="0">
                <a:solidFill>
                  <a:schemeClr val="tx1">
                    <a:lumMod val="50000"/>
                  </a:schemeClr>
                </a:solidFill>
                <a:hlinkClick r:id="rId5" action="ppaction://hlinksldjump"/>
              </a:rPr>
              <a:t>Master Pages</a:t>
            </a:r>
            <a:endParaRPr lang="en-US" sz="3200" dirty="0">
              <a:solidFill>
                <a:schemeClr val="tx1">
                  <a:lumMod val="50000"/>
                </a:schemeClr>
              </a:solidFill>
            </a:endParaRPr>
          </a:p>
          <a:p>
            <a:pPr marL="0" indent="0">
              <a:buNone/>
            </a:pPr>
            <a:r>
              <a:rPr lang="en-US" sz="3200" dirty="0">
                <a:solidFill>
                  <a:schemeClr val="tx1">
                    <a:lumMod val="50000"/>
                  </a:schemeClr>
                </a:solidFill>
                <a:hlinkClick r:id="rId6" action="ppaction://hlinksldjump"/>
              </a:rPr>
              <a:t>Publishing Pages</a:t>
            </a:r>
            <a:endParaRPr lang="en-US" sz="3200" dirty="0">
              <a:solidFill>
                <a:schemeClr val="tx1">
                  <a:lumMod val="50000"/>
                </a:schemeClr>
              </a:solidFill>
            </a:endParaRPr>
          </a:p>
          <a:p>
            <a:pPr marL="0" indent="0">
              <a:buNone/>
            </a:pPr>
            <a:r>
              <a:rPr lang="en-US" sz="3200" dirty="0">
                <a:solidFill>
                  <a:schemeClr val="tx1">
                    <a:lumMod val="50000"/>
                  </a:schemeClr>
                </a:solidFill>
                <a:hlinkClick r:id="rId7" action="ppaction://hlinksldjump"/>
              </a:rPr>
              <a:t>Publishing Sites</a:t>
            </a:r>
            <a:endParaRPr lang="en-US" sz="3200" dirty="0">
              <a:solidFill>
                <a:schemeClr val="tx1">
                  <a:lumMod val="50000"/>
                </a:schemeClr>
              </a:solidFill>
            </a:endParaRPr>
          </a:p>
          <a:p>
            <a:pPr marL="0" indent="0">
              <a:buNone/>
            </a:pPr>
            <a:r>
              <a:rPr lang="en-US" sz="3200" dirty="0">
                <a:solidFill>
                  <a:schemeClr val="tx1">
                    <a:lumMod val="50000"/>
                  </a:schemeClr>
                </a:solidFill>
                <a:hlinkClick r:id="rId8" action="ppaction://hlinksldjump"/>
              </a:rPr>
              <a:t>Secure Store</a:t>
            </a:r>
            <a:endParaRPr lang="en-US" sz="3200" dirty="0">
              <a:solidFill>
                <a:schemeClr val="tx1">
                  <a:lumMod val="50000"/>
                </a:schemeClr>
              </a:solidFill>
            </a:endParaRPr>
          </a:p>
          <a:p>
            <a:pPr marL="0" indent="0">
              <a:buNone/>
            </a:pPr>
            <a:r>
              <a:rPr lang="en-US" sz="3200" dirty="0">
                <a:solidFill>
                  <a:schemeClr val="tx1">
                    <a:lumMod val="50000"/>
                  </a:schemeClr>
                </a:solidFill>
                <a:hlinkClick r:id="rId9" action="ppaction://hlinksldjump"/>
              </a:rPr>
              <a:t>Site template Language</a:t>
            </a:r>
            <a:endParaRPr lang="en-US" sz="3200" dirty="0">
              <a:solidFill>
                <a:schemeClr val="tx1">
                  <a:lumMod val="50000"/>
                </a:schemeClr>
              </a:solidFill>
            </a:endParaRPr>
          </a:p>
          <a:p>
            <a:pPr marL="0" indent="0">
              <a:buNone/>
            </a:pPr>
            <a:r>
              <a:rPr lang="en-US" sz="3200" dirty="0">
                <a:solidFill>
                  <a:schemeClr val="tx1">
                    <a:lumMod val="50000"/>
                  </a:schemeClr>
                </a:solidFill>
                <a:hlinkClick r:id="rId10" action="ppaction://hlinksldjump"/>
              </a:rPr>
              <a:t>Sandbox Solution</a:t>
            </a:r>
            <a:endParaRPr lang="en-US" sz="3200" dirty="0">
              <a:solidFill>
                <a:schemeClr val="tx1">
                  <a:lumMod val="50000"/>
                </a:schemeClr>
              </a:solidFill>
            </a:endParaRPr>
          </a:p>
          <a:p>
            <a:pPr marL="0" indent="0">
              <a:buNone/>
            </a:pPr>
            <a:r>
              <a:rPr lang="en-US" sz="3200" dirty="0">
                <a:solidFill>
                  <a:schemeClr val="tx1">
                    <a:lumMod val="50000"/>
                  </a:schemeClr>
                </a:solidFill>
                <a:hlinkClick r:id="rId11" action="ppaction://hlinksldjump"/>
              </a:rPr>
              <a:t>Unsupported Site Templates</a:t>
            </a:r>
            <a:endParaRPr lang="en-US" sz="3200" dirty="0">
              <a:solidFill>
                <a:schemeClr val="tx1">
                  <a:lumMod val="50000"/>
                </a:schemeClr>
              </a:solidFill>
            </a:endParaRPr>
          </a:p>
          <a:p>
            <a:pPr marL="0" indent="0">
              <a:buNone/>
            </a:pPr>
            <a:r>
              <a:rPr lang="en-US" sz="3200" dirty="0">
                <a:solidFill>
                  <a:schemeClr val="tx1">
                    <a:lumMod val="50000"/>
                  </a:schemeClr>
                </a:solidFill>
                <a:hlinkClick r:id="rId12" action="ppaction://hlinksldjump"/>
              </a:rPr>
              <a:t>Web Application Policies</a:t>
            </a:r>
            <a:endParaRPr lang="en-US" sz="3200" dirty="0">
              <a:solidFill>
                <a:schemeClr val="tx1">
                  <a:lumMod val="50000"/>
                </a:schemeClr>
              </a:solidFill>
            </a:endParaRPr>
          </a:p>
          <a:p>
            <a:pPr marL="0" indent="0">
              <a:buNone/>
            </a:pPr>
            <a:r>
              <a:rPr lang="en-US" sz="3200" dirty="0">
                <a:solidFill>
                  <a:schemeClr val="tx1">
                    <a:lumMod val="50000"/>
                  </a:schemeClr>
                </a:solidFill>
                <a:hlinkClick r:id="rId13" action="ppaction://hlinksldjump"/>
              </a:rPr>
              <a:t>Workflow Associations 2010</a:t>
            </a:r>
            <a:endParaRPr lang="en-US" sz="3200" dirty="0">
              <a:solidFill>
                <a:schemeClr val="tx1">
                  <a:lumMod val="50000"/>
                </a:schemeClr>
              </a:solidFill>
            </a:endParaRPr>
          </a:p>
          <a:p>
            <a:pPr marL="0" indent="0">
              <a:buNone/>
            </a:pPr>
            <a:r>
              <a:rPr lang="en-US" sz="3200" dirty="0">
                <a:solidFill>
                  <a:schemeClr val="tx1">
                    <a:lumMod val="50000"/>
                  </a:schemeClr>
                </a:solidFill>
                <a:hlinkClick r:id="rId14" action="ppaction://hlinksldjump"/>
              </a:rPr>
              <a:t>Workflow Associations 2013</a:t>
            </a:r>
            <a:endParaRPr lang="en-US" sz="3200" dirty="0">
              <a:solidFill>
                <a:schemeClr val="tx1">
                  <a:lumMod val="50000"/>
                </a:schemeClr>
              </a:solidFill>
            </a:endParaRPr>
          </a:p>
          <a:p>
            <a:pPr marL="292100" indent="0">
              <a:buNone/>
            </a:pPr>
            <a:r>
              <a:rPr lang="en-US" sz="3200" dirty="0">
                <a:solidFill>
                  <a:schemeClr val="tx1">
                    <a:lumMod val="50000"/>
                  </a:schemeClr>
                </a:solidFill>
                <a:hlinkClick r:id="rId15" action="ppaction://hlinksldjump"/>
              </a:rPr>
              <a:t>Workflow Running Solutions 2010</a:t>
            </a:r>
            <a:endParaRPr lang="en-US" sz="3200" dirty="0">
              <a:solidFill>
                <a:schemeClr val="tx1">
                  <a:lumMod val="50000"/>
                </a:schemeClr>
              </a:solidFill>
            </a:endParaRPr>
          </a:p>
          <a:p>
            <a:pPr marL="292100" indent="0">
              <a:buNone/>
            </a:pPr>
            <a:r>
              <a:rPr lang="en-US" sz="3200" dirty="0">
                <a:solidFill>
                  <a:schemeClr val="tx1">
                    <a:lumMod val="50000"/>
                  </a:schemeClr>
                </a:solidFill>
                <a:hlinkClick r:id="rId16" action="ppaction://hlinksldjump"/>
              </a:rPr>
              <a:t>Workflow Running Solutions 2013</a:t>
            </a:r>
            <a:endParaRPr lang="en-US" sz="3200" dirty="0">
              <a:solidFill>
                <a:schemeClr val="tx1">
                  <a:lumMod val="50000"/>
                </a:schemeClr>
              </a:solidFill>
            </a:endParaRPr>
          </a:p>
          <a:p>
            <a:pPr marL="114300" indent="0">
              <a:buNone/>
            </a:pPr>
            <a:endParaRPr lang="en-US" sz="3200" dirty="0">
              <a:solidFill>
                <a:schemeClr val="tx1">
                  <a:lumMod val="50000"/>
                </a:schemeClr>
              </a:solidFill>
            </a:endParaRPr>
          </a:p>
        </p:txBody>
      </p:sp>
    </p:spTree>
    <p:extLst>
      <p:ext uri="{BB962C8B-B14F-4D97-AF65-F5344CB8AC3E}">
        <p14:creationId xmlns:p14="http://schemas.microsoft.com/office/powerpoint/2010/main" val="3539523092"/>
      </p:ext>
    </p:extLst>
  </p:cSld>
  <p:clrMapOvr>
    <a:overrideClrMapping bg1="lt1" tx1="dk1" bg2="lt2" tx2="dk2" accent1="accent1" accent2="accent2" accent3="accent3" accent4="accent4" accent5="accent5" accent6="accent6" hlink="hlink" folHlink="folHlink"/>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7FB355-0E47-4FE7-8196-8DC923C09777}"/>
              </a:ext>
            </a:extLst>
          </p:cNvPr>
          <p:cNvSpPr>
            <a:spLocks noGrp="1"/>
          </p:cNvSpPr>
          <p:nvPr>
            <p:ph type="title"/>
          </p:nvPr>
        </p:nvSpPr>
        <p:spPr>
          <a:xfrm>
            <a:off x="269239" y="289512"/>
            <a:ext cx="11655840" cy="899665"/>
          </a:xfrm>
        </p:spPr>
        <p:txBody>
          <a:bodyPr/>
          <a:lstStyle/>
          <a:p>
            <a:r>
              <a:rPr lang="en-US" sz="4800" spc="0" dirty="0">
                <a:solidFill>
                  <a:schemeClr val="tx1">
                    <a:lumMod val="50000"/>
                  </a:schemeClr>
                </a:solidFill>
                <a:cs typeface="+mn-cs"/>
              </a:rPr>
              <a:t>Apps</a:t>
            </a:r>
          </a:p>
        </p:txBody>
      </p:sp>
      <p:sp>
        <p:nvSpPr>
          <p:cNvPr id="2" name="Text Placeholder 1">
            <a:extLst>
              <a:ext uri="{FF2B5EF4-FFF2-40B4-BE49-F238E27FC236}">
                <a16:creationId xmlns:a16="http://schemas.microsoft.com/office/drawing/2014/main" id="{F8E3C3B3-976E-4C2C-9D31-E7940CA3F154}"/>
              </a:ext>
            </a:extLst>
          </p:cNvPr>
          <p:cNvSpPr>
            <a:spLocks noGrp="1"/>
          </p:cNvSpPr>
          <p:nvPr>
            <p:ph type="body" sz="quarter" idx="10"/>
          </p:nvPr>
        </p:nvSpPr>
        <p:spPr>
          <a:xfrm>
            <a:off x="266921" y="1189177"/>
            <a:ext cx="11653523" cy="3010055"/>
          </a:xfrm>
        </p:spPr>
        <p:txBody>
          <a:bodyPr/>
          <a:lstStyle/>
          <a:p>
            <a:r>
              <a:rPr lang="en-US" sz="3600" dirty="0">
                <a:solidFill>
                  <a:schemeClr val="tx1">
                    <a:lumMod val="50000"/>
                  </a:schemeClr>
                </a:solidFill>
              </a:rPr>
              <a:t>Add-ins isn't supported in the target environment</a:t>
            </a:r>
          </a:p>
          <a:p>
            <a:r>
              <a:rPr lang="en-US" sz="3600" dirty="0">
                <a:solidFill>
                  <a:schemeClr val="tx1">
                    <a:lumMod val="50000"/>
                  </a:schemeClr>
                </a:solidFill>
              </a:rPr>
              <a:t>Site content will be migrated</a:t>
            </a:r>
          </a:p>
          <a:p>
            <a:r>
              <a:rPr lang="en-US" sz="3600" dirty="0">
                <a:solidFill>
                  <a:schemeClr val="tx1">
                    <a:lumMod val="50000"/>
                  </a:schemeClr>
                </a:solidFill>
              </a:rPr>
              <a:t>The add-ins will need to be reinstalled.</a:t>
            </a:r>
          </a:p>
          <a:p>
            <a:r>
              <a:rPr lang="en-US" sz="3600" dirty="0">
                <a:solidFill>
                  <a:schemeClr val="tx1">
                    <a:lumMod val="50000"/>
                  </a:schemeClr>
                </a:solidFill>
              </a:rPr>
              <a:t>Add-in will need to reclaim the license from the Add-in store.</a:t>
            </a:r>
          </a:p>
        </p:txBody>
      </p:sp>
    </p:spTree>
    <p:extLst>
      <p:ext uri="{BB962C8B-B14F-4D97-AF65-F5344CB8AC3E}">
        <p14:creationId xmlns:p14="http://schemas.microsoft.com/office/powerpoint/2010/main" val="228132321"/>
      </p:ext>
    </p:extLst>
  </p:cSld>
  <p:clrMapOvr>
    <a:overrideClrMapping bg1="lt1" tx1="dk1" bg2="lt2" tx2="dk2" accent1="accent1" accent2="accent2" accent3="accent3" accent4="accent4" accent5="accent5" accent6="accent6" hlink="hlink" folHlink="folHlink"/>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176E90-F7E5-47C6-9F16-0DD095FC7F1E}"/>
              </a:ext>
            </a:extLst>
          </p:cNvPr>
          <p:cNvSpPr>
            <a:spLocks noGrp="1"/>
          </p:cNvSpPr>
          <p:nvPr>
            <p:ph type="title"/>
          </p:nvPr>
        </p:nvSpPr>
        <p:spPr/>
        <p:txBody>
          <a:bodyPr/>
          <a:lstStyle/>
          <a:p>
            <a:r>
              <a:rPr lang="en-US" dirty="0">
                <a:solidFill>
                  <a:schemeClr val="tx1">
                    <a:lumMod val="50000"/>
                  </a:schemeClr>
                </a:solidFill>
              </a:rPr>
              <a:t>Alerts</a:t>
            </a:r>
          </a:p>
        </p:txBody>
      </p:sp>
      <p:sp>
        <p:nvSpPr>
          <p:cNvPr id="2" name="Text Placeholder 1">
            <a:extLst>
              <a:ext uri="{FF2B5EF4-FFF2-40B4-BE49-F238E27FC236}">
                <a16:creationId xmlns:a16="http://schemas.microsoft.com/office/drawing/2014/main" id="{3E636E0A-52A2-4D42-9CBE-C6B44C133789}"/>
              </a:ext>
            </a:extLst>
          </p:cNvPr>
          <p:cNvSpPr>
            <a:spLocks noGrp="1"/>
          </p:cNvSpPr>
          <p:nvPr>
            <p:ph type="body" sz="quarter" idx="10"/>
          </p:nvPr>
        </p:nvSpPr>
        <p:spPr>
          <a:xfrm>
            <a:off x="269239" y="1189177"/>
            <a:ext cx="11653523" cy="2400657"/>
          </a:xfrm>
        </p:spPr>
        <p:txBody>
          <a:bodyPr/>
          <a:lstStyle/>
          <a:p>
            <a:r>
              <a:rPr lang="en-US" sz="3600" i="0" dirty="0">
                <a:solidFill>
                  <a:schemeClr val="tx1">
                    <a:lumMod val="50000"/>
                  </a:schemeClr>
                </a:solidFill>
                <a:effectLst/>
                <a:cs typeface="Segoe UI Light" panose="020B0502040204020203" pitchFamily="34" charset="0"/>
              </a:rPr>
              <a:t>Most migration tools do not migrate alerts</a:t>
            </a:r>
          </a:p>
          <a:p>
            <a:r>
              <a:rPr lang="en-US" sz="3600" dirty="0">
                <a:solidFill>
                  <a:schemeClr val="tx1">
                    <a:lumMod val="50000"/>
                  </a:schemeClr>
                </a:solidFill>
                <a:cs typeface="Segoe UI Light" panose="020B0502040204020203" pitchFamily="34" charset="0"/>
              </a:rPr>
              <a:t>Alerts will need to be </a:t>
            </a:r>
            <a:r>
              <a:rPr lang="en-US" sz="3600" i="0" dirty="0">
                <a:solidFill>
                  <a:schemeClr val="tx1">
                    <a:lumMod val="50000"/>
                  </a:schemeClr>
                </a:solidFill>
                <a:effectLst/>
                <a:cs typeface="Segoe UI Light" panose="020B0502040204020203" pitchFamily="34" charset="0"/>
              </a:rPr>
              <a:t>configure on the new environment</a:t>
            </a:r>
          </a:p>
          <a:p>
            <a:r>
              <a:rPr lang="en-US" sz="3600" i="0" dirty="0">
                <a:solidFill>
                  <a:schemeClr val="tx1">
                    <a:lumMod val="50000"/>
                  </a:schemeClr>
                </a:solidFill>
                <a:effectLst/>
                <a:cs typeface="Segoe UI Light" panose="020B0502040204020203" pitchFamily="34" charset="0"/>
              </a:rPr>
              <a:t>Provide communication with users to avoid confusion post migration.</a:t>
            </a:r>
            <a:endParaRPr lang="en-US" sz="3600" dirty="0">
              <a:solidFill>
                <a:schemeClr val="tx1">
                  <a:lumMod val="50000"/>
                </a:schemeClr>
              </a:solidFill>
              <a:cs typeface="Segoe UI Light" panose="020B0502040204020203" pitchFamily="34" charset="0"/>
            </a:endParaRPr>
          </a:p>
        </p:txBody>
      </p:sp>
    </p:spTree>
    <p:extLst>
      <p:ext uri="{BB962C8B-B14F-4D97-AF65-F5344CB8AC3E}">
        <p14:creationId xmlns:p14="http://schemas.microsoft.com/office/powerpoint/2010/main" val="4018313984"/>
      </p:ext>
    </p:extLst>
  </p:cSld>
  <p:clrMapOvr>
    <a:masterClrMapping/>
  </p:clrMapOvr>
  <p:transition>
    <p:fade/>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3.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2_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2018_04.potx" id="{3BBA8A72-4DC8-4651-883F-6C4EE354C84D}" vid="{39E8478B-229C-46CA-8C14-0A07A0C2D75C}"/>
    </a:ext>
  </a:extLst>
</a:theme>
</file>

<file path=ppt/theme/theme5.xml><?xml version="1.0" encoding="utf-8"?>
<a:theme xmlns:a="http://schemas.openxmlformats.org/drawingml/2006/main" name="3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4E284496-52C1-405F-ADD9-D60704CD916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themeOverride>
</file>

<file path=ppt/theme/themeOverride2.xml><?xml version="1.0" encoding="utf-8"?>
<a:themeOverride xmlns:a="http://schemas.openxmlformats.org/drawingml/2006/main">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themeOverride>
</file>

<file path=ppt/theme/themeOverride3.xml><?xml version="1.0" encoding="utf-8"?>
<a:themeOverride xmlns:a="http://schemas.openxmlformats.org/drawingml/2006/main">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themeOverride>
</file>

<file path=ppt/theme/themeOverride4.xml><?xml version="1.0" encoding="utf-8"?>
<a:themeOverride xmlns:a="http://schemas.openxmlformats.org/drawingml/2006/main">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Transcript xmlns="73d26eed-b7e1-4a70-a666-f57647e777c0" xsi:nil="true"/>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59D3606544783418F02ED224BD54AC5" ma:contentTypeVersion="14" ma:contentTypeDescription="Create a new document." ma:contentTypeScope="" ma:versionID="30ab3b01a48f8361fb58cc2ceca1e5bb">
  <xsd:schema xmlns:xsd="http://www.w3.org/2001/XMLSchema" xmlns:xs="http://www.w3.org/2001/XMLSchema" xmlns:p="http://schemas.microsoft.com/office/2006/metadata/properties" xmlns:ns1="http://schemas.microsoft.com/sharepoint/v3" xmlns:ns2="73d26eed-b7e1-4a70-a666-f57647e777c0" xmlns:ns3="e559287b-9dc2-427d-924a-73f81206ae7c" targetNamespace="http://schemas.microsoft.com/office/2006/metadata/properties" ma:root="true" ma:fieldsID="46c66e66a83fa70eb1db7f44d81d0f11" ns1:_="" ns2:_="" ns3:_="">
    <xsd:import namespace="http://schemas.microsoft.com/sharepoint/v3"/>
    <xsd:import namespace="73d26eed-b7e1-4a70-a666-f57647e777c0"/>
    <xsd:import namespace="e559287b-9dc2-427d-924a-73f81206ae7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MediaServiceDateTaken" minOccurs="0"/>
                <xsd:element ref="ns2:MediaServiceTranscript" minOccurs="0"/>
                <xsd:element ref="ns3:SharedWithUsers" minOccurs="0"/>
                <xsd:element ref="ns3:SharedWithDetails"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d26eed-b7e1-4a70-a666-f57647e777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Transcript" ma:index="16" nillable="true" ma:displayName="MediaServiceTranscript" ma:hidden="true" ma:internalName="MediaServiceTranscript" ma:readOnly="false">
      <xsd:simpleType>
        <xsd:restriction base="dms:Note"/>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559287b-9dc2-427d-924a-73f81206ae7c"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E1A032-AB2A-4C8A-818C-BFFCC5F0708E}">
  <ds:schemaRefs>
    <ds:schemaRef ds:uri="http://schemas.microsoft.com/sharepoint/v3/contenttype/forms"/>
  </ds:schemaRefs>
</ds:datastoreItem>
</file>

<file path=customXml/itemProps2.xml><?xml version="1.0" encoding="utf-8"?>
<ds:datastoreItem xmlns:ds="http://schemas.openxmlformats.org/officeDocument/2006/customXml" ds:itemID="{691D2F4E-878C-4E42-A882-A56AAF647FF1}">
  <ds:schemaRefs>
    <ds:schemaRef ds:uri="http://schemas.microsoft.com/office/2006/documentManagement/types"/>
    <ds:schemaRef ds:uri="http://www.w3.org/XML/1998/namespace"/>
    <ds:schemaRef ds:uri="http://schemas.microsoft.com/office/infopath/2007/PartnerControls"/>
    <ds:schemaRef ds:uri="http://purl.org/dc/terms/"/>
    <ds:schemaRef ds:uri="http://purl.org/dc/elements/1.1/"/>
    <ds:schemaRef ds:uri="http://schemas.openxmlformats.org/package/2006/metadata/core-properties"/>
    <ds:schemaRef ds:uri="http://schemas.microsoft.com/office/2006/metadata/properties"/>
    <ds:schemaRef ds:uri="a9c4d7f3-ec30-45b1-b0a8-09b4ffe86278"/>
    <ds:schemaRef ds:uri="http://purl.org/dc/dcmitype/"/>
    <ds:schemaRef ds:uri="73d26eed-b7e1-4a70-a666-f57647e777c0"/>
    <ds:schemaRef ds:uri="http://schemas.microsoft.com/sharepoint/v3"/>
  </ds:schemaRefs>
</ds:datastoreItem>
</file>

<file path=customXml/itemProps3.xml><?xml version="1.0" encoding="utf-8"?>
<ds:datastoreItem xmlns:ds="http://schemas.openxmlformats.org/officeDocument/2006/customXml" ds:itemID="{068C8C66-6F60-4592-AAD6-90D83BA6F5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3d26eed-b7e1-4a70-a666-f57647e777c0"/>
    <ds:schemaRef ds:uri="e559287b-9dc2-427d-924a-73f81206ae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582</TotalTime>
  <Words>8374</Words>
  <Application>Microsoft Office PowerPoint</Application>
  <PresentationFormat>Widescreen</PresentationFormat>
  <Paragraphs>574</Paragraphs>
  <Slides>41</Slides>
  <Notes>40</Notes>
  <HiddenSlides>2</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41</vt:i4>
      </vt:variant>
    </vt:vector>
  </HeadingPairs>
  <TitlesOfParts>
    <vt:vector size="55" baseType="lpstr">
      <vt:lpstr>Arial</vt:lpstr>
      <vt:lpstr>Calibri</vt:lpstr>
      <vt:lpstr>Calibri Light</vt:lpstr>
      <vt:lpstr>Consolas</vt:lpstr>
      <vt:lpstr>Segoe UI</vt:lpstr>
      <vt:lpstr>Segoe UI Light</vt:lpstr>
      <vt:lpstr>Segoe UI Semibold</vt:lpstr>
      <vt:lpstr>Segoe UI Semilight</vt:lpstr>
      <vt:lpstr>Wingdings</vt:lpstr>
      <vt:lpstr>1_Office Theme</vt:lpstr>
      <vt:lpstr>WHITE TEMPLATE</vt:lpstr>
      <vt:lpstr>1_WHITE TEMPLATE</vt:lpstr>
      <vt:lpstr>2_WHITE TEMPLATE</vt:lpstr>
      <vt:lpstr>3_White Template</vt:lpstr>
      <vt:lpstr>SharePoint Migration Assessment Tool: Scan Reports Roadmap </vt:lpstr>
      <vt:lpstr>Terms and Conditions</vt:lpstr>
      <vt:lpstr>How to view this presentation?</vt:lpstr>
      <vt:lpstr>Objectives</vt:lpstr>
      <vt:lpstr>Objectives Outlines </vt:lpstr>
      <vt:lpstr>Table of Contents</vt:lpstr>
      <vt:lpstr>Table of Contents – Cont.</vt:lpstr>
      <vt:lpstr>Apps</vt:lpstr>
      <vt:lpstr>Alerts</vt:lpstr>
      <vt:lpstr>Business Connectivity Services (BCS)</vt:lpstr>
      <vt:lpstr>Browser File Handling</vt:lpstr>
      <vt:lpstr>Checked-out files</vt:lpstr>
      <vt:lpstr>Custom Permission Level</vt:lpstr>
      <vt:lpstr>Custom Profile Property Mappings</vt:lpstr>
      <vt:lpstr>Customized Pages</vt:lpstr>
      <vt:lpstr>Email Enabled Lists</vt:lpstr>
      <vt:lpstr>External List</vt:lpstr>
      <vt:lpstr>File Versions</vt:lpstr>
      <vt:lpstr>Full Trust Component Results</vt:lpstr>
      <vt:lpstr>InfoPath</vt:lpstr>
      <vt:lpstr>IRM Enabled Lists</vt:lpstr>
      <vt:lpstr>Large Excel Files</vt:lpstr>
      <vt:lpstr>Large List Views</vt:lpstr>
      <vt:lpstr>Large Lists</vt:lpstr>
      <vt:lpstr>Large Sites</vt:lpstr>
      <vt:lpstr>Locked Sites</vt:lpstr>
      <vt:lpstr>Long OneDrive URLs</vt:lpstr>
      <vt:lpstr>Managed Metadata Columns</vt:lpstr>
      <vt:lpstr>Master Pages</vt:lpstr>
      <vt:lpstr>Publishing Pages</vt:lpstr>
      <vt:lpstr>Publishing Sites</vt:lpstr>
      <vt:lpstr>Sandbox Solution</vt:lpstr>
      <vt:lpstr>Secure Store</vt:lpstr>
      <vt:lpstr>Site Template Language</vt:lpstr>
      <vt:lpstr>Unsupported Site Templates</vt:lpstr>
      <vt:lpstr>Web Application Policies</vt:lpstr>
      <vt:lpstr>Workflow Associations 2010</vt:lpstr>
      <vt:lpstr>Workflow Associations 2013</vt:lpstr>
      <vt:lpstr>Workflow Running Solutions 2010</vt:lpstr>
      <vt:lpstr>Workflow Running Solutions 2013</vt:lpstr>
      <vt:lpstr>Closing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David</dc:creator>
  <cp:lastModifiedBy>Ethan Irons</cp:lastModifiedBy>
  <cp:revision>3</cp:revision>
  <dcterms:created xsi:type="dcterms:W3CDTF">2019-03-12T13:40:59Z</dcterms:created>
  <dcterms:modified xsi:type="dcterms:W3CDTF">2022-03-08T17:17:31Z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0x010100A59D3606544783418F02ED224BD54AC5</vt:lpwstr>
  </property>
  <property fmtid="{D5CDD505-2E9C-101B-9397-08002B2CF9AE}" pid="3" name="AuthorIds_UIVersion_5632">
    <vt:lpwstr>6</vt:lpwstr>
  </property>
  <property fmtid="{D5CDD505-2E9C-101B-9397-08002B2CF9AE}" pid="4" name="AuthorIds_UIVersion_6144">
    <vt:lpwstr>6</vt:lpwstr>
  </property>
  <property fmtid="{D5CDD505-2E9C-101B-9397-08002B2CF9AE}" pid="5" name="MSIP_Label_f42aa342-8706-4288-bd11-ebb85995028c_Enabled">
    <vt:lpwstr>True</vt:lpwstr>
  </property>
  <property fmtid="{D5CDD505-2E9C-101B-9397-08002B2CF9AE}" pid="6" name="MSIP_Label_f42aa342-8706-4288-bd11-ebb85995028c_SetDate">
    <vt:lpwstr>2019-11-12T19:30:10.1540066Z</vt:lpwstr>
  </property>
  <property fmtid="{D5CDD505-2E9C-101B-9397-08002B2CF9AE}" pid="7" name="Sensitivity">
    <vt:lpwstr>General</vt:lpwstr>
  </property>
  <property fmtid="{D5CDD505-2E9C-101B-9397-08002B2CF9AE}" pid="8" name="MSIP_Label_f42aa342-8706-4288-bd11-ebb85995028c_ActionId">
    <vt:lpwstr>c5192760-ccd0-479f-a2bb-31ca045d5ebb</vt:lpwstr>
  </property>
  <property fmtid="{D5CDD505-2E9C-101B-9397-08002B2CF9AE}" pid="9" name="MSIP_Label_f42aa342-8706-4288-bd11-ebb85995028c_Name">
    <vt:lpwstr>General</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Extended_MSFT_Method">
    <vt:lpwstr>Automatic</vt:lpwstr>
  </property>
  <property fmtid="{D5CDD505-2E9C-101B-9397-08002B2CF9AE}" pid="12" name="Order">
    <vt:r8>179700</vt:r8>
  </property>
  <property fmtid="{D5CDD505-2E9C-101B-9397-08002B2CF9AE}" pid="13" name="xd_Signature">
    <vt:bool>false</vt:bool>
  </property>
  <property fmtid="{D5CDD505-2E9C-101B-9397-08002B2CF9AE}" pid="14" name="xd_ProgID">
    <vt:lpwstr/>
  </property>
  <property fmtid="{D5CDD505-2E9C-101B-9397-08002B2CF9AE}" pid="15" name="ComplianceAssetId">
    <vt:lpwstr/>
  </property>
  <property fmtid="{D5CDD505-2E9C-101B-9397-08002B2CF9AE}" pid="16" name="TemplateUrl">
    <vt:lpwstr/>
  </property>
</Properties>
</file>