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ppt/tags/tag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5" r:id="rId5"/>
    <p:sldMasterId id="2147483702" r:id="rId6"/>
    <p:sldMasterId id="2147483725" r:id="rId7"/>
  </p:sldMasterIdLst>
  <p:notesMasterIdLst>
    <p:notesMasterId r:id="rId38"/>
  </p:notesMasterIdLst>
  <p:sldIdLst>
    <p:sldId id="256" r:id="rId8"/>
    <p:sldId id="2088" r:id="rId9"/>
    <p:sldId id="370" r:id="rId10"/>
    <p:sldId id="437" r:id="rId11"/>
    <p:sldId id="439" r:id="rId12"/>
    <p:sldId id="513" r:id="rId13"/>
    <p:sldId id="440" r:id="rId14"/>
    <p:sldId id="2055" r:id="rId15"/>
    <p:sldId id="2056" r:id="rId16"/>
    <p:sldId id="1634" r:id="rId17"/>
    <p:sldId id="1635" r:id="rId18"/>
    <p:sldId id="2028" r:id="rId19"/>
    <p:sldId id="2064" r:id="rId20"/>
    <p:sldId id="2089" r:id="rId21"/>
    <p:sldId id="2065" r:id="rId22"/>
    <p:sldId id="2090" r:id="rId23"/>
    <p:sldId id="2066" r:id="rId24"/>
    <p:sldId id="1636" r:id="rId25"/>
    <p:sldId id="2053" r:id="rId26"/>
    <p:sldId id="2048" r:id="rId27"/>
    <p:sldId id="2036" r:id="rId28"/>
    <p:sldId id="2061" r:id="rId29"/>
    <p:sldId id="1602" r:id="rId30"/>
    <p:sldId id="2060" r:id="rId31"/>
    <p:sldId id="1605" r:id="rId32"/>
    <p:sldId id="1607" r:id="rId33"/>
    <p:sldId id="2063" r:id="rId34"/>
    <p:sldId id="1947" r:id="rId35"/>
    <p:sldId id="1939" r:id="rId36"/>
    <p:sldId id="319" r:id="rId37"/>
  </p:sldIdLst>
  <p:sldSz cx="12192000" cy="6858000"/>
  <p:notesSz cx="6858000" cy="20097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Overview" id="{05CC3807-A5F3-472D-9721-56DAE16E1905}">
          <p14:sldIdLst>
            <p14:sldId id="256"/>
            <p14:sldId id="2088"/>
            <p14:sldId id="370"/>
            <p14:sldId id="437"/>
            <p14:sldId id="439"/>
          </p14:sldIdLst>
        </p14:section>
        <p14:section name="User Creation" id="{C33D6268-56EC-426F-A0FA-3F5AB68F79C2}">
          <p14:sldIdLst>
            <p14:sldId id="513"/>
            <p14:sldId id="440"/>
            <p14:sldId id="2055"/>
            <p14:sldId id="2056"/>
          </p14:sldIdLst>
        </p14:section>
        <p14:section name="Site Creation" id="{11D12CFD-5CC4-489E-800E-8FB8B6524E3D}">
          <p14:sldIdLst>
            <p14:sldId id="1634"/>
            <p14:sldId id="1635"/>
            <p14:sldId id="2028"/>
            <p14:sldId id="2064"/>
            <p14:sldId id="2089"/>
            <p14:sldId id="2065"/>
            <p14:sldId id="2090"/>
            <p14:sldId id="2066"/>
          </p14:sldIdLst>
        </p14:section>
        <p14:section name="Tenant Settings" id="{B1618F79-8D5A-405B-BB60-DDAA490625AD}">
          <p14:sldIdLst>
            <p14:sldId id="1636"/>
            <p14:sldId id="2053"/>
            <p14:sldId id="2048"/>
            <p14:sldId id="2036"/>
            <p14:sldId id="2061"/>
            <p14:sldId id="1602"/>
            <p14:sldId id="2060"/>
            <p14:sldId id="1605"/>
          </p14:sldIdLst>
        </p14:section>
        <p14:section name="Hybrid" id="{676ADD5F-4A56-4155-B04F-91B2B3C764DD}">
          <p14:sldIdLst>
            <p14:sldId id="1607"/>
            <p14:sldId id="2063"/>
            <p14:sldId id="1947"/>
            <p14:sldId id="1939"/>
          </p14:sldIdLst>
        </p14:section>
        <p14:section name="End of Module" id="{EB7B8E06-DC89-4A2A-A87B-14F7B547A98D}">
          <p14:sldIdLst>
            <p14:sldId id="3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627D1D-7957-5122-2173-793B6833021D}" name="Eli Berookim" initials="EB" userId="S::elbe@microsoft.com::063b8efe-1775-4ec8-91fc-a2ab6a875cfd" providerId="AD"/>
  <p188:author id="{DCCBE53B-E299-109B-D4B3-91C8469AD990}" name="Skillupteam team" initials="St" userId="7f3614c0d15d016d" providerId="Windows Live"/>
  <p188:author id="{8ACEAE6A-D415-8704-DD92-51CD25E8002D}" name="Darin Vassos" initials="DV" userId="S::darinva@microsoft.com::4d36e8db-e5e8-45bb-ad99-b8dea074fc2f" providerId="AD"/>
  <p188:author id="{4FEA42AA-A213-9026-0D74-2F0BD9A73673}" name="Patrick David" initials="PD" userId="S::padavid@microsoft.com::daa19269-4890-4d57-b830-4465cdaf32c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killupteam team" initials="St" lastIdx="2" clrIdx="0">
    <p:extLst>
      <p:ext uri="{19B8F6BF-5375-455C-9EA6-DF929625EA0E}">
        <p15:presenceInfo xmlns:p15="http://schemas.microsoft.com/office/powerpoint/2012/main" userId="7f3614c0d15d016d" providerId="Windows Live"/>
      </p:ext>
    </p:extLst>
  </p:cmAuthor>
  <p:cmAuthor id="2" name="Patrick David" initials="PD" lastIdx="2" clrIdx="1">
    <p:extLst>
      <p:ext uri="{19B8F6BF-5375-455C-9EA6-DF929625EA0E}">
        <p15:presenceInfo xmlns:p15="http://schemas.microsoft.com/office/powerpoint/2012/main" userId="S::padavid@microsoft.com::daa19269-4890-4d57-b830-4465cdaf32c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7" autoAdjust="0"/>
    <p:restoredTop sz="86424" autoAdjust="0"/>
  </p:normalViewPr>
  <p:slideViewPr>
    <p:cSldViewPr snapToGrid="0">
      <p:cViewPr varScale="1">
        <p:scale>
          <a:sx n="103" d="100"/>
          <a:sy n="103" d="100"/>
        </p:scale>
        <p:origin x="72" y="144"/>
      </p:cViewPr>
      <p:guideLst/>
    </p:cSldViewPr>
  </p:slideViewPr>
  <p:outlineViewPr>
    <p:cViewPr>
      <p:scale>
        <a:sx n="33" d="100"/>
        <a:sy n="33" d="100"/>
      </p:scale>
      <p:origin x="0" y="-8508"/>
    </p:cViewPr>
  </p:outlineViewPr>
  <p:notesTextViewPr>
    <p:cViewPr>
      <p:scale>
        <a:sx n="75" d="100"/>
        <a:sy n="7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David" userId="0a6dbf7f-ca90-434e-afc0-5182295f0180" providerId="ADAL" clId="{FE67CC99-9566-425A-9BC7-EECA9A2A43B4}"/>
    <pc:docChg chg="undo custSel addSld modSld sldOrd">
      <pc:chgData name="Patrick David" userId="0a6dbf7f-ca90-434e-afc0-5182295f0180" providerId="ADAL" clId="{FE67CC99-9566-425A-9BC7-EECA9A2A43B4}" dt="2019-09-24T18:30:31.434" v="385" actId="14734"/>
      <pc:docMkLst>
        <pc:docMk/>
      </pc:docMkLst>
      <pc:sldChg chg="addSp delSp modSp mod">
        <pc:chgData name="Patrick David" userId="0a6dbf7f-ca90-434e-afc0-5182295f0180" providerId="ADAL" clId="{FE67CC99-9566-425A-9BC7-EECA9A2A43B4}" dt="2019-09-24T18:10:15.658" v="129" actId="113"/>
        <pc:sldMkLst>
          <pc:docMk/>
          <pc:sldMk cId="3073003137" sldId="1602"/>
        </pc:sldMkLst>
        <pc:spChg chg="add del">
          <ac:chgData name="Patrick David" userId="0a6dbf7f-ca90-434e-afc0-5182295f0180" providerId="ADAL" clId="{FE67CC99-9566-425A-9BC7-EECA9A2A43B4}" dt="2019-09-24T18:08:25.531" v="99"/>
          <ac:spMkLst>
            <pc:docMk/>
            <pc:sldMk cId="3073003137" sldId="1602"/>
            <ac:spMk id="3" creationId="{07140059-9ABA-45D6-BB07-CB863C007226}"/>
          </ac:spMkLst>
        </pc:spChg>
        <pc:spChg chg="mod">
          <ac:chgData name="Patrick David" userId="0a6dbf7f-ca90-434e-afc0-5182295f0180" providerId="ADAL" clId="{FE67CC99-9566-425A-9BC7-EECA9A2A43B4}" dt="2019-09-24T18:08:41.274" v="104"/>
          <ac:spMkLst>
            <pc:docMk/>
            <pc:sldMk cId="3073003137" sldId="1602"/>
            <ac:spMk id="7" creationId="{9024A2B5-7E9E-4A6F-AE06-D64AADF19D32}"/>
          </ac:spMkLst>
        </pc:spChg>
        <pc:graphicFrameChg chg="add del">
          <ac:chgData name="Patrick David" userId="0a6dbf7f-ca90-434e-afc0-5182295f0180" providerId="ADAL" clId="{FE67CC99-9566-425A-9BC7-EECA9A2A43B4}" dt="2019-09-24T18:08:25.531" v="99"/>
          <ac:graphicFrameMkLst>
            <pc:docMk/>
            <pc:sldMk cId="3073003137" sldId="1602"/>
            <ac:graphicFrameMk id="2" creationId="{2D523156-5E94-45FC-9C69-CFAAB8E50ABA}"/>
          </ac:graphicFrameMkLst>
        </pc:graphicFrameChg>
        <pc:graphicFrameChg chg="add mod modGraphic">
          <ac:chgData name="Patrick David" userId="0a6dbf7f-ca90-434e-afc0-5182295f0180" providerId="ADAL" clId="{FE67CC99-9566-425A-9BC7-EECA9A2A43B4}" dt="2019-09-24T18:10:15.658" v="129" actId="113"/>
          <ac:graphicFrameMkLst>
            <pc:docMk/>
            <pc:sldMk cId="3073003137" sldId="1602"/>
            <ac:graphicFrameMk id="5" creationId="{581C4A27-C749-419B-9E06-91EBD03F1CA5}"/>
          </ac:graphicFrameMkLst>
        </pc:graphicFrameChg>
      </pc:sldChg>
      <pc:sldChg chg="addSp modSp mod">
        <pc:chgData name="Patrick David" userId="0a6dbf7f-ca90-434e-afc0-5182295f0180" providerId="ADAL" clId="{FE67CC99-9566-425A-9BC7-EECA9A2A43B4}" dt="2019-09-24T18:07:00.010" v="94"/>
        <pc:sldMkLst>
          <pc:docMk/>
          <pc:sldMk cId="147877646" sldId="2029"/>
        </pc:sldMkLst>
        <pc:spChg chg="add">
          <ac:chgData name="Patrick David" userId="0a6dbf7f-ca90-434e-afc0-5182295f0180" providerId="ADAL" clId="{FE67CC99-9566-425A-9BC7-EECA9A2A43B4}" dt="2019-09-24T18:07:00.010" v="94"/>
          <ac:spMkLst>
            <pc:docMk/>
            <pc:sldMk cId="147877646" sldId="2029"/>
            <ac:spMk id="5" creationId="{EA06653F-AD77-47E4-9652-39F36290F0F7}"/>
          </ac:spMkLst>
        </pc:spChg>
        <pc:spChg chg="mod">
          <ac:chgData name="Patrick David" userId="0a6dbf7f-ca90-434e-afc0-5182295f0180" providerId="ADAL" clId="{FE67CC99-9566-425A-9BC7-EECA9A2A43B4}" dt="2019-09-24T18:06:49.362" v="93" actId="14100"/>
          <ac:spMkLst>
            <pc:docMk/>
            <pc:sldMk cId="147877646" sldId="2029"/>
            <ac:spMk id="7" creationId="{9024A2B5-7E9E-4A6F-AE06-D64AADF19D32}"/>
          </ac:spMkLst>
        </pc:spChg>
      </pc:sldChg>
      <pc:sldChg chg="addSp delSp modSp add mod">
        <pc:chgData name="Patrick David" userId="0a6dbf7f-ca90-434e-afc0-5182295f0180" providerId="ADAL" clId="{FE67CC99-9566-425A-9BC7-EECA9A2A43B4}" dt="2019-09-24T18:16:36.119" v="229" actId="255"/>
        <pc:sldMkLst>
          <pc:docMk/>
          <pc:sldMk cId="1794653753" sldId="2030"/>
        </pc:sldMkLst>
        <pc:spChg chg="mod">
          <ac:chgData name="Patrick David" userId="0a6dbf7f-ca90-434e-afc0-5182295f0180" providerId="ADAL" clId="{FE67CC99-9566-425A-9BC7-EECA9A2A43B4}" dt="2019-09-24T18:11:08.249" v="138" actId="20577"/>
          <ac:spMkLst>
            <pc:docMk/>
            <pc:sldMk cId="1794653753" sldId="2030"/>
            <ac:spMk id="4" creationId="{F93D070B-1559-495E-9C35-5099C4CE4183}"/>
          </ac:spMkLst>
        </pc:spChg>
        <pc:spChg chg="mod">
          <ac:chgData name="Patrick David" userId="0a6dbf7f-ca90-434e-afc0-5182295f0180" providerId="ADAL" clId="{FE67CC99-9566-425A-9BC7-EECA9A2A43B4}" dt="2019-09-24T18:15:59.899" v="224" actId="1076"/>
          <ac:spMkLst>
            <pc:docMk/>
            <pc:sldMk cId="1794653753" sldId="2030"/>
            <ac:spMk id="6" creationId="{629ED0FF-E7BF-462F-9247-303980314379}"/>
          </ac:spMkLst>
        </pc:spChg>
        <pc:spChg chg="mod">
          <ac:chgData name="Patrick David" userId="0a6dbf7f-ca90-434e-afc0-5182295f0180" providerId="ADAL" clId="{FE67CC99-9566-425A-9BC7-EECA9A2A43B4}" dt="2019-09-24T18:16:36.119" v="229" actId="255"/>
          <ac:spMkLst>
            <pc:docMk/>
            <pc:sldMk cId="1794653753" sldId="2030"/>
            <ac:spMk id="7" creationId="{9024A2B5-7E9E-4A6F-AE06-D64AADF19D32}"/>
          </ac:spMkLst>
        </pc:spChg>
        <pc:graphicFrameChg chg="add del mod modGraphic">
          <ac:chgData name="Patrick David" userId="0a6dbf7f-ca90-434e-afc0-5182295f0180" providerId="ADAL" clId="{FE67CC99-9566-425A-9BC7-EECA9A2A43B4}" dt="2019-09-24T18:13:33.175" v="165" actId="478"/>
          <ac:graphicFrameMkLst>
            <pc:docMk/>
            <pc:sldMk cId="1794653753" sldId="2030"/>
            <ac:graphicFrameMk id="2" creationId="{FD11854E-7B17-4A57-A8CD-CEEFA143A776}"/>
          </ac:graphicFrameMkLst>
        </pc:graphicFrameChg>
        <pc:graphicFrameChg chg="del modGraphic">
          <ac:chgData name="Patrick David" userId="0a6dbf7f-ca90-434e-afc0-5182295f0180" providerId="ADAL" clId="{FE67CC99-9566-425A-9BC7-EECA9A2A43B4}" dt="2019-09-24T18:11:42.052" v="141" actId="478"/>
          <ac:graphicFrameMkLst>
            <pc:docMk/>
            <pc:sldMk cId="1794653753" sldId="2030"/>
            <ac:graphicFrameMk id="5" creationId="{581C4A27-C749-419B-9E06-91EBD03F1CA5}"/>
          </ac:graphicFrameMkLst>
        </pc:graphicFrameChg>
      </pc:sldChg>
      <pc:sldChg chg="modSp add mod">
        <pc:chgData name="Patrick David" userId="0a6dbf7f-ca90-434e-afc0-5182295f0180" providerId="ADAL" clId="{FE67CC99-9566-425A-9BC7-EECA9A2A43B4}" dt="2019-09-24T18:20:02.740" v="303" actId="255"/>
        <pc:sldMkLst>
          <pc:docMk/>
          <pc:sldMk cId="2998885567" sldId="2031"/>
        </pc:sldMkLst>
        <pc:spChg chg="mod">
          <ac:chgData name="Patrick David" userId="0a6dbf7f-ca90-434e-afc0-5182295f0180" providerId="ADAL" clId="{FE67CC99-9566-425A-9BC7-EECA9A2A43B4}" dt="2019-09-24T18:20:02.740" v="303" actId="255"/>
          <ac:spMkLst>
            <pc:docMk/>
            <pc:sldMk cId="2998885567" sldId="2031"/>
            <ac:spMk id="7" creationId="{9024A2B5-7E9E-4A6F-AE06-D64AADF19D32}"/>
          </ac:spMkLst>
        </pc:spChg>
      </pc:sldChg>
      <pc:sldChg chg="modSp add mod">
        <pc:chgData name="Patrick David" userId="0a6dbf7f-ca90-434e-afc0-5182295f0180" providerId="ADAL" clId="{FE67CC99-9566-425A-9BC7-EECA9A2A43B4}" dt="2019-09-24T18:22:05.665" v="336" actId="255"/>
        <pc:sldMkLst>
          <pc:docMk/>
          <pc:sldMk cId="894744107" sldId="2032"/>
        </pc:sldMkLst>
        <pc:spChg chg="mod">
          <ac:chgData name="Patrick David" userId="0a6dbf7f-ca90-434e-afc0-5182295f0180" providerId="ADAL" clId="{FE67CC99-9566-425A-9BC7-EECA9A2A43B4}" dt="2019-09-24T18:22:05.665" v="336" actId="255"/>
          <ac:spMkLst>
            <pc:docMk/>
            <pc:sldMk cId="894744107" sldId="2032"/>
            <ac:spMk id="7" creationId="{9024A2B5-7E9E-4A6F-AE06-D64AADF19D32}"/>
          </ac:spMkLst>
        </pc:spChg>
      </pc:sldChg>
      <pc:sldChg chg="addSp delSp modSp add mod">
        <pc:chgData name="Patrick David" userId="0a6dbf7f-ca90-434e-afc0-5182295f0180" providerId="ADAL" clId="{FE67CC99-9566-425A-9BC7-EECA9A2A43B4}" dt="2019-09-24T18:30:31.434" v="385" actId="14734"/>
        <pc:sldMkLst>
          <pc:docMk/>
          <pc:sldMk cId="1438082026" sldId="2033"/>
        </pc:sldMkLst>
        <pc:spChg chg="del mod">
          <ac:chgData name="Patrick David" userId="0a6dbf7f-ca90-434e-afc0-5182295f0180" providerId="ADAL" clId="{FE67CC99-9566-425A-9BC7-EECA9A2A43B4}" dt="2019-09-24T18:23:57.724" v="347" actId="478"/>
          <ac:spMkLst>
            <pc:docMk/>
            <pc:sldMk cId="1438082026" sldId="2033"/>
            <ac:spMk id="7" creationId="{9024A2B5-7E9E-4A6F-AE06-D64AADF19D32}"/>
          </ac:spMkLst>
        </pc:spChg>
        <pc:graphicFrameChg chg="add mod modGraphic">
          <ac:chgData name="Patrick David" userId="0a6dbf7f-ca90-434e-afc0-5182295f0180" providerId="ADAL" clId="{FE67CC99-9566-425A-9BC7-EECA9A2A43B4}" dt="2019-09-24T18:30:31.434" v="385" actId="14734"/>
          <ac:graphicFrameMkLst>
            <pc:docMk/>
            <pc:sldMk cId="1438082026" sldId="2033"/>
            <ac:graphicFrameMk id="2" creationId="{2779C3D7-0194-44D0-B42E-6310A0AF353E}"/>
          </ac:graphicFrameMkLst>
        </pc:graphicFrameChg>
        <pc:graphicFrameChg chg="add mod modGraphic">
          <ac:chgData name="Patrick David" userId="0a6dbf7f-ca90-434e-afc0-5182295f0180" providerId="ADAL" clId="{FE67CC99-9566-425A-9BC7-EECA9A2A43B4}" dt="2019-09-24T18:24:12.813" v="350" actId="14734"/>
          <ac:graphicFrameMkLst>
            <pc:docMk/>
            <pc:sldMk cId="1438082026" sldId="2033"/>
            <ac:graphicFrameMk id="8" creationId="{2411B407-1807-494D-A4DA-8A3B0FA13178}"/>
          </ac:graphicFrameMkLst>
        </pc:graphicFrameChg>
      </pc:sldChg>
      <pc:sldChg chg="modSp add mod ord">
        <pc:chgData name="Patrick David" userId="0a6dbf7f-ca90-434e-afc0-5182295f0180" providerId="ADAL" clId="{FE67CC99-9566-425A-9BC7-EECA9A2A43B4}" dt="2019-09-24T18:29:24.216" v="382"/>
        <pc:sldMkLst>
          <pc:docMk/>
          <pc:sldMk cId="2886474016" sldId="2034"/>
        </pc:sldMkLst>
        <pc:graphicFrameChg chg="modGraphic">
          <ac:chgData name="Patrick David" userId="0a6dbf7f-ca90-434e-afc0-5182295f0180" providerId="ADAL" clId="{FE67CC99-9566-425A-9BC7-EECA9A2A43B4}" dt="2019-09-24T18:27:04.633" v="373" actId="255"/>
          <ac:graphicFrameMkLst>
            <pc:docMk/>
            <pc:sldMk cId="2886474016" sldId="2034"/>
            <ac:graphicFrameMk id="2" creationId="{2779C3D7-0194-44D0-B42E-6310A0AF353E}"/>
          </ac:graphicFrameMkLst>
        </pc:graphicFrameChg>
        <pc:graphicFrameChg chg="mod modGraphic">
          <ac:chgData name="Patrick David" userId="0a6dbf7f-ca90-434e-afc0-5182295f0180" providerId="ADAL" clId="{FE67CC99-9566-425A-9BC7-EECA9A2A43B4}" dt="2019-09-24T18:29:10.794" v="380" actId="14100"/>
          <ac:graphicFrameMkLst>
            <pc:docMk/>
            <pc:sldMk cId="2886474016" sldId="2034"/>
            <ac:graphicFrameMk id="8" creationId="{2411B407-1807-494D-A4DA-8A3B0FA13178}"/>
          </ac:graphicFrameMkLst>
        </pc:graphicFrameChg>
      </pc:sldChg>
    </pc:docChg>
  </pc:docChgLst>
  <pc:docChgLst>
    <pc:chgData name="Eli Berookim" userId="S::elbe@microsoft.com::063b8efe-1775-4ec8-91fc-a2ab6a875cfd" providerId="AD" clId="Web-{1C5BA668-63B9-8221-A164-DAC568C92BDC}"/>
    <pc:docChg chg="modSld">
      <pc:chgData name="Eli Berookim" userId="S::elbe@microsoft.com::063b8efe-1775-4ec8-91fc-a2ab6a875cfd" providerId="AD" clId="Web-{1C5BA668-63B9-8221-A164-DAC568C92BDC}" dt="2019-10-29T08:35:34.312" v="48"/>
      <pc:docMkLst>
        <pc:docMk/>
      </pc:docMkLst>
      <pc:sldChg chg="mod modShow">
        <pc:chgData name="Eli Berookim" userId="S::elbe@microsoft.com::063b8efe-1775-4ec8-91fc-a2ab6a875cfd" providerId="AD" clId="Web-{1C5BA668-63B9-8221-A164-DAC568C92BDC}" dt="2019-10-29T08:33:18.640" v="16"/>
        <pc:sldMkLst>
          <pc:docMk/>
          <pc:sldMk cId="3099405713" sldId="440"/>
        </pc:sldMkLst>
      </pc:sldChg>
      <pc:sldChg chg="modNotes">
        <pc:chgData name="Eli Berookim" userId="S::elbe@microsoft.com::063b8efe-1775-4ec8-91fc-a2ab6a875cfd" providerId="AD" clId="Web-{1C5BA668-63B9-8221-A164-DAC568C92BDC}" dt="2019-10-29T08:32:38.249" v="14"/>
        <pc:sldMkLst>
          <pc:docMk/>
          <pc:sldMk cId="3855123965" sldId="513"/>
        </pc:sldMkLst>
      </pc:sldChg>
      <pc:sldChg chg="modNotes">
        <pc:chgData name="Eli Berookim" userId="S::elbe@microsoft.com::063b8efe-1775-4ec8-91fc-a2ab6a875cfd" providerId="AD" clId="Web-{1C5BA668-63B9-8221-A164-DAC568C92BDC}" dt="2019-10-29T08:35:34.312" v="48"/>
        <pc:sldMkLst>
          <pc:docMk/>
          <pc:sldMk cId="260023363" sldId="1634"/>
        </pc:sldMkLst>
      </pc:sldChg>
      <pc:sldChg chg="modSp">
        <pc:chgData name="Eli Berookim" userId="S::elbe@microsoft.com::063b8efe-1775-4ec8-91fc-a2ab6a875cfd" providerId="AD" clId="Web-{1C5BA668-63B9-8221-A164-DAC568C92BDC}" dt="2019-10-29T08:32:22.468" v="9" actId="20577"/>
        <pc:sldMkLst>
          <pc:docMk/>
          <pc:sldMk cId="3671537231" sldId="2056"/>
        </pc:sldMkLst>
        <pc:spChg chg="mod">
          <ac:chgData name="Eli Berookim" userId="S::elbe@microsoft.com::063b8efe-1775-4ec8-91fc-a2ab6a875cfd" providerId="AD" clId="Web-{1C5BA668-63B9-8221-A164-DAC568C92BDC}" dt="2019-10-29T08:32:22.468" v="9" actId="20577"/>
          <ac:spMkLst>
            <pc:docMk/>
            <pc:sldMk cId="3671537231" sldId="2056"/>
            <ac:spMk id="4" creationId="{F93D070B-1559-495E-9C35-5099C4CE4183}"/>
          </ac:spMkLst>
        </pc:spChg>
      </pc:sldChg>
    </pc:docChg>
  </pc:docChgLst>
  <pc:docChgLst>
    <pc:chgData name="Patrick David" userId="S::padavid@microsoft.com::daa19269-4890-4d57-b830-4465cdaf32ca" providerId="AD" clId="Web-{4CDB5E89-1610-476F-9483-38EEC8FF5ACC}"/>
    <pc:docChg chg="addSld modSld sldOrd">
      <pc:chgData name="Patrick David" userId="S::padavid@microsoft.com::daa19269-4890-4d57-b830-4465cdaf32ca" providerId="AD" clId="Web-{4CDB5E89-1610-476F-9483-38EEC8FF5ACC}" dt="2019-05-31T15:21:58.502" v="114"/>
      <pc:docMkLst>
        <pc:docMk/>
      </pc:docMkLst>
      <pc:sldChg chg="modSp add replId">
        <pc:chgData name="Patrick David" userId="S::padavid@microsoft.com::daa19269-4890-4d57-b830-4465cdaf32ca" providerId="AD" clId="Web-{4CDB5E89-1610-476F-9483-38EEC8FF5ACC}" dt="2019-05-31T15:17:32.436" v="17" actId="20577"/>
        <pc:sldMkLst>
          <pc:docMk/>
          <pc:sldMk cId="1294584021" sldId="509"/>
        </pc:sldMkLst>
        <pc:spChg chg="mod">
          <ac:chgData name="Patrick David" userId="S::padavid@microsoft.com::daa19269-4890-4d57-b830-4465cdaf32ca" providerId="AD" clId="Web-{4CDB5E89-1610-476F-9483-38EEC8FF5ACC}" dt="2019-05-31T15:17:32.436" v="17" actId="20577"/>
          <ac:spMkLst>
            <pc:docMk/>
            <pc:sldMk cId="1294584021" sldId="509"/>
            <ac:spMk id="4" creationId="{8C61C740-C1BD-4371-8F74-7BBB734FC5EB}"/>
          </ac:spMkLst>
        </pc:spChg>
      </pc:sldChg>
      <pc:sldChg chg="modSp add ord replId">
        <pc:chgData name="Patrick David" userId="S::padavid@microsoft.com::daa19269-4890-4d57-b830-4465cdaf32ca" providerId="AD" clId="Web-{4CDB5E89-1610-476F-9483-38EEC8FF5ACC}" dt="2019-05-31T15:17:54.232" v="23" actId="20577"/>
        <pc:sldMkLst>
          <pc:docMk/>
          <pc:sldMk cId="1728941237" sldId="510"/>
        </pc:sldMkLst>
        <pc:spChg chg="mod">
          <ac:chgData name="Patrick David" userId="S::padavid@microsoft.com::daa19269-4890-4d57-b830-4465cdaf32ca" providerId="AD" clId="Web-{4CDB5E89-1610-476F-9483-38EEC8FF5ACC}" dt="2019-05-31T15:17:54.232" v="23" actId="20577"/>
          <ac:spMkLst>
            <pc:docMk/>
            <pc:sldMk cId="1728941237" sldId="510"/>
            <ac:spMk id="4" creationId="{8C61C740-C1BD-4371-8F74-7BBB734FC5EB}"/>
          </ac:spMkLst>
        </pc:spChg>
      </pc:sldChg>
      <pc:sldChg chg="modSp add ord replId">
        <pc:chgData name="Patrick David" userId="S::padavid@microsoft.com::daa19269-4890-4d57-b830-4465cdaf32ca" providerId="AD" clId="Web-{4CDB5E89-1610-476F-9483-38EEC8FF5ACC}" dt="2019-05-31T15:20:15.935" v="72"/>
        <pc:sldMkLst>
          <pc:docMk/>
          <pc:sldMk cId="773978743" sldId="511"/>
        </pc:sldMkLst>
        <pc:spChg chg="mod">
          <ac:chgData name="Patrick David" userId="S::padavid@microsoft.com::daa19269-4890-4d57-b830-4465cdaf32ca" providerId="AD" clId="Web-{4CDB5E89-1610-476F-9483-38EEC8FF5ACC}" dt="2019-05-31T15:20:15.935" v="72"/>
          <ac:spMkLst>
            <pc:docMk/>
            <pc:sldMk cId="773978743" sldId="511"/>
            <ac:spMk id="6" creationId="{00000000-0000-0000-0000-000000000000}"/>
          </ac:spMkLst>
        </pc:spChg>
      </pc:sldChg>
    </pc:docChg>
  </pc:docChgLst>
  <pc:docChgLst>
    <pc:chgData name="Patrick David" userId="daa19269-4890-4d57-b830-4465cdaf32ca" providerId="ADAL" clId="{FE67CC99-9566-425A-9BC7-EECA9A2A43B4}"/>
    <pc:docChg chg="undo custSel addSld delSld modSld sldOrd modSection">
      <pc:chgData name="Patrick David" userId="daa19269-4890-4d57-b830-4465cdaf32ca" providerId="ADAL" clId="{FE67CC99-9566-425A-9BC7-EECA9A2A43B4}" dt="2019-11-15T20:02:50.289" v="12877" actId="255"/>
      <pc:docMkLst>
        <pc:docMk/>
      </pc:docMkLst>
      <pc:sldChg chg="modSp">
        <pc:chgData name="Patrick David" userId="daa19269-4890-4d57-b830-4465cdaf32ca" providerId="ADAL" clId="{FE67CC99-9566-425A-9BC7-EECA9A2A43B4}" dt="2019-10-04T13:26:29.096" v="4435"/>
        <pc:sldMkLst>
          <pc:docMk/>
          <pc:sldMk cId="1325058836" sldId="256"/>
        </pc:sldMkLst>
        <pc:spChg chg="mod">
          <ac:chgData name="Patrick David" userId="daa19269-4890-4d57-b830-4465cdaf32ca" providerId="ADAL" clId="{FE67CC99-9566-425A-9BC7-EECA9A2A43B4}" dt="2019-10-04T13:26:29.096" v="4435"/>
          <ac:spMkLst>
            <pc:docMk/>
            <pc:sldMk cId="1325058836" sldId="256"/>
            <ac:spMk id="6" creationId="{00000000-0000-0000-0000-000000000000}"/>
          </ac:spMkLst>
        </pc:spChg>
      </pc:sldChg>
      <pc:sldChg chg="del">
        <pc:chgData name="Patrick David" userId="daa19269-4890-4d57-b830-4465cdaf32ca" providerId="ADAL" clId="{FE67CC99-9566-425A-9BC7-EECA9A2A43B4}" dt="2019-11-15T19:35:26.637" v="11815" actId="47"/>
        <pc:sldMkLst>
          <pc:docMk/>
          <pc:sldMk cId="1076368552" sldId="276"/>
        </pc:sldMkLst>
      </pc:sldChg>
      <pc:sldChg chg="add del ord">
        <pc:chgData name="Patrick David" userId="daa19269-4890-4d57-b830-4465cdaf32ca" providerId="ADAL" clId="{FE67CC99-9566-425A-9BC7-EECA9A2A43B4}" dt="2019-09-30T18:57:49.432" v="4026" actId="47"/>
        <pc:sldMkLst>
          <pc:docMk/>
          <pc:sldMk cId="1881900476" sldId="394"/>
        </pc:sldMkLst>
      </pc:sldChg>
      <pc:sldChg chg="modSp modNotesTx">
        <pc:chgData name="Patrick David" userId="daa19269-4890-4d57-b830-4465cdaf32ca" providerId="ADAL" clId="{FE67CC99-9566-425A-9BC7-EECA9A2A43B4}" dt="2019-11-15T19:37:10.704" v="11835" actId="313"/>
        <pc:sldMkLst>
          <pc:docMk/>
          <pc:sldMk cId="1035602891" sldId="439"/>
        </pc:sldMkLst>
        <pc:spChg chg="mod">
          <ac:chgData name="Patrick David" userId="daa19269-4890-4d57-b830-4465cdaf32ca" providerId="ADAL" clId="{FE67CC99-9566-425A-9BC7-EECA9A2A43B4}" dt="2019-10-04T13:26:29.096" v="4435"/>
          <ac:spMkLst>
            <pc:docMk/>
            <pc:sldMk cId="1035602891" sldId="439"/>
            <ac:spMk id="6" creationId="{629ED0FF-E7BF-462F-9247-303980314379}"/>
          </ac:spMkLst>
        </pc:spChg>
        <pc:graphicFrameChg chg="mod">
          <ac:chgData name="Patrick David" userId="daa19269-4890-4d57-b830-4465cdaf32ca" providerId="ADAL" clId="{FE67CC99-9566-425A-9BC7-EECA9A2A43B4}" dt="2019-10-31T01:50:35.884" v="11123" actId="20577"/>
          <ac:graphicFrameMkLst>
            <pc:docMk/>
            <pc:sldMk cId="1035602891" sldId="439"/>
            <ac:graphicFrameMk id="8" creationId="{D0B327E9-3A06-4D31-B9C8-7011B98A452D}"/>
          </ac:graphicFrameMkLst>
        </pc:graphicFrameChg>
      </pc:sldChg>
      <pc:sldChg chg="modSp mod ord">
        <pc:chgData name="Patrick David" userId="daa19269-4890-4d57-b830-4465cdaf32ca" providerId="ADAL" clId="{FE67CC99-9566-425A-9BC7-EECA9A2A43B4}" dt="2019-11-15T19:38:34.383" v="11864" actId="207"/>
        <pc:sldMkLst>
          <pc:docMk/>
          <pc:sldMk cId="3099405713" sldId="440"/>
        </pc:sldMkLst>
        <pc:spChg chg="mod">
          <ac:chgData name="Patrick David" userId="daa19269-4890-4d57-b830-4465cdaf32ca" providerId="ADAL" clId="{FE67CC99-9566-425A-9BC7-EECA9A2A43B4}" dt="2019-10-30T21:17:13.251" v="7889" actId="20577"/>
          <ac:spMkLst>
            <pc:docMk/>
            <pc:sldMk cId="3099405713" sldId="440"/>
            <ac:spMk id="4" creationId="{F93D070B-1559-495E-9C35-5099C4CE4183}"/>
          </ac:spMkLst>
        </pc:spChg>
        <pc:spChg chg="mod">
          <ac:chgData name="Patrick David" userId="daa19269-4890-4d57-b830-4465cdaf32ca" providerId="ADAL" clId="{FE67CC99-9566-425A-9BC7-EECA9A2A43B4}" dt="2019-10-04T13:26:29.096" v="4435"/>
          <ac:spMkLst>
            <pc:docMk/>
            <pc:sldMk cId="3099405713" sldId="440"/>
            <ac:spMk id="6" creationId="{629ED0FF-E7BF-462F-9247-303980314379}"/>
          </ac:spMkLst>
        </pc:spChg>
        <pc:spChg chg="mod">
          <ac:chgData name="Patrick David" userId="daa19269-4890-4d57-b830-4465cdaf32ca" providerId="ADAL" clId="{FE67CC99-9566-425A-9BC7-EECA9A2A43B4}" dt="2019-11-15T19:38:34.383" v="11864" actId="207"/>
          <ac:spMkLst>
            <pc:docMk/>
            <pc:sldMk cId="3099405713" sldId="440"/>
            <ac:spMk id="7" creationId="{9024A2B5-7E9E-4A6F-AE06-D64AADF19D32}"/>
          </ac:spMkLst>
        </pc:spChg>
      </pc:sldChg>
      <pc:sldChg chg="addSp delSp modSp add del mod ord">
        <pc:chgData name="Patrick David" userId="daa19269-4890-4d57-b830-4465cdaf32ca" providerId="ADAL" clId="{FE67CC99-9566-425A-9BC7-EECA9A2A43B4}" dt="2019-10-28T14:17:55.589" v="6967" actId="47"/>
        <pc:sldMkLst>
          <pc:docMk/>
          <pc:sldMk cId="3888818820" sldId="506"/>
        </pc:sldMkLst>
        <pc:spChg chg="mod">
          <ac:chgData name="Patrick David" userId="daa19269-4890-4d57-b830-4465cdaf32ca" providerId="ADAL" clId="{FE67CC99-9566-425A-9BC7-EECA9A2A43B4}" dt="2019-10-28T14:17:50.666" v="6966" actId="255"/>
          <ac:spMkLst>
            <pc:docMk/>
            <pc:sldMk cId="3888818820" sldId="506"/>
            <ac:spMk id="3" creationId="{DE3893C3-B377-4F5A-8870-E4F921BA8F20}"/>
          </ac:spMkLst>
        </pc:spChg>
        <pc:spChg chg="mod">
          <ac:chgData name="Patrick David" userId="daa19269-4890-4d57-b830-4465cdaf32ca" providerId="ADAL" clId="{FE67CC99-9566-425A-9BC7-EECA9A2A43B4}" dt="2019-10-16T15:36:27.923" v="4879" actId="20577"/>
          <ac:spMkLst>
            <pc:docMk/>
            <pc:sldMk cId="3888818820" sldId="506"/>
            <ac:spMk id="4" creationId="{F93D070B-1559-495E-9C35-5099C4CE4183}"/>
          </ac:spMkLst>
        </pc:spChg>
        <pc:spChg chg="add mod">
          <ac:chgData name="Patrick David" userId="daa19269-4890-4d57-b830-4465cdaf32ca" providerId="ADAL" clId="{FE67CC99-9566-425A-9BC7-EECA9A2A43B4}" dt="2019-10-04T13:26:29.096" v="4435"/>
          <ac:spMkLst>
            <pc:docMk/>
            <pc:sldMk cId="3888818820" sldId="506"/>
            <ac:spMk id="8" creationId="{D61FAD2D-5493-4A2F-8F0F-C5C0AA79C419}"/>
          </ac:spMkLst>
        </pc:spChg>
        <pc:spChg chg="del mod">
          <ac:chgData name="Patrick David" userId="daa19269-4890-4d57-b830-4465cdaf32ca" providerId="ADAL" clId="{FE67CC99-9566-425A-9BC7-EECA9A2A43B4}" dt="2019-10-02T12:53:19.813" v="4370" actId="478"/>
          <ac:spMkLst>
            <pc:docMk/>
            <pc:sldMk cId="3888818820" sldId="506"/>
            <ac:spMk id="10" creationId="{98085C72-81DC-4627-ADEB-CB27A6A263C6}"/>
          </ac:spMkLst>
        </pc:spChg>
      </pc:sldChg>
      <pc:sldChg chg="del">
        <pc:chgData name="Patrick David" userId="daa19269-4890-4d57-b830-4465cdaf32ca" providerId="ADAL" clId="{FE67CC99-9566-425A-9BC7-EECA9A2A43B4}" dt="2019-09-26T18:18:06.753" v="1230" actId="47"/>
        <pc:sldMkLst>
          <pc:docMk/>
          <pc:sldMk cId="2046478786" sldId="512"/>
        </pc:sldMkLst>
      </pc:sldChg>
      <pc:sldChg chg="modSp del mod">
        <pc:chgData name="Patrick David" userId="daa19269-4890-4d57-b830-4465cdaf32ca" providerId="ADAL" clId="{FE67CC99-9566-425A-9BC7-EECA9A2A43B4}" dt="2019-09-26T20:41:41.315" v="2222" actId="47"/>
        <pc:sldMkLst>
          <pc:docMk/>
          <pc:sldMk cId="240067123" sldId="1601"/>
        </pc:sldMkLst>
        <pc:spChg chg="mod">
          <ac:chgData name="Patrick David" userId="daa19269-4890-4d57-b830-4465cdaf32ca" providerId="ADAL" clId="{FE67CC99-9566-425A-9BC7-EECA9A2A43B4}" dt="2019-09-26T15:18:44.378" v="569" actId="114"/>
          <ac:spMkLst>
            <pc:docMk/>
            <pc:sldMk cId="240067123" sldId="1601"/>
            <ac:spMk id="7" creationId="{9024A2B5-7E9E-4A6F-AE06-D64AADF19D32}"/>
          </ac:spMkLst>
        </pc:spChg>
      </pc:sldChg>
      <pc:sldChg chg="addSp delSp modSp mod modCm modNotesTx">
        <pc:chgData name="Patrick David" userId="daa19269-4890-4d57-b830-4465cdaf32ca" providerId="ADAL" clId="{FE67CC99-9566-425A-9BC7-EECA9A2A43B4}" dt="2019-11-15T19:52:28.506" v="12417" actId="404"/>
        <pc:sldMkLst>
          <pc:docMk/>
          <pc:sldMk cId="3073003137" sldId="1602"/>
        </pc:sldMkLst>
        <pc:spChg chg="add del mod">
          <ac:chgData name="Patrick David" userId="daa19269-4890-4d57-b830-4465cdaf32ca" providerId="ADAL" clId="{FE67CC99-9566-425A-9BC7-EECA9A2A43B4}" dt="2019-10-28T15:00:31.574" v="7417" actId="12084"/>
          <ac:spMkLst>
            <pc:docMk/>
            <pc:sldMk cId="3073003137" sldId="1602"/>
            <ac:spMk id="2" creationId="{43C7748E-6FA8-4D7E-BC5F-6DD633FA238B}"/>
          </ac:spMkLst>
        </pc:spChg>
        <pc:spChg chg="mod">
          <ac:chgData name="Patrick David" userId="daa19269-4890-4d57-b830-4465cdaf32ca" providerId="ADAL" clId="{FE67CC99-9566-425A-9BC7-EECA9A2A43B4}" dt="2019-10-04T13:47:40.649" v="4628" actId="1076"/>
          <ac:spMkLst>
            <pc:docMk/>
            <pc:sldMk cId="3073003137" sldId="1602"/>
            <ac:spMk id="6" creationId="{629ED0FF-E7BF-462F-9247-303980314379}"/>
          </ac:spMkLst>
        </pc:spChg>
        <pc:spChg chg="mod">
          <ac:chgData name="Patrick David" userId="daa19269-4890-4d57-b830-4465cdaf32ca" providerId="ADAL" clId="{FE67CC99-9566-425A-9BC7-EECA9A2A43B4}" dt="2019-11-15T19:51:53.421" v="12413" actId="207"/>
          <ac:spMkLst>
            <pc:docMk/>
            <pc:sldMk cId="3073003137" sldId="1602"/>
            <ac:spMk id="7" creationId="{9024A2B5-7E9E-4A6F-AE06-D64AADF19D32}"/>
          </ac:spMkLst>
        </pc:spChg>
        <pc:graphicFrameChg chg="add mod">
          <ac:chgData name="Patrick David" userId="daa19269-4890-4d57-b830-4465cdaf32ca" providerId="ADAL" clId="{FE67CC99-9566-425A-9BC7-EECA9A2A43B4}" dt="2019-11-15T19:52:28.506" v="12417" actId="404"/>
          <ac:graphicFrameMkLst>
            <pc:docMk/>
            <pc:sldMk cId="3073003137" sldId="1602"/>
            <ac:graphicFrameMk id="3" creationId="{D22F04D5-2771-4C32-8B12-A255D5FABA4F}"/>
          </ac:graphicFrameMkLst>
        </pc:graphicFrameChg>
        <pc:graphicFrameChg chg="del mod modGraphic">
          <ac:chgData name="Patrick David" userId="daa19269-4890-4d57-b830-4465cdaf32ca" providerId="ADAL" clId="{FE67CC99-9566-425A-9BC7-EECA9A2A43B4}" dt="2019-10-28T14:59:09.596" v="7411" actId="478"/>
          <ac:graphicFrameMkLst>
            <pc:docMk/>
            <pc:sldMk cId="3073003137" sldId="1602"/>
            <ac:graphicFrameMk id="5" creationId="{581C4A27-C749-419B-9E06-91EBD03F1CA5}"/>
          </ac:graphicFrameMkLst>
        </pc:graphicFrameChg>
      </pc:sldChg>
      <pc:sldChg chg="modSp del mod">
        <pc:chgData name="Patrick David" userId="daa19269-4890-4d57-b830-4465cdaf32ca" providerId="ADAL" clId="{FE67CC99-9566-425A-9BC7-EECA9A2A43B4}" dt="2019-09-30T18:07:41.290" v="3882" actId="47"/>
        <pc:sldMkLst>
          <pc:docMk/>
          <pc:sldMk cId="244198700" sldId="1604"/>
        </pc:sldMkLst>
        <pc:spChg chg="mod">
          <ac:chgData name="Patrick David" userId="daa19269-4890-4d57-b830-4465cdaf32ca" providerId="ADAL" clId="{FE67CC99-9566-425A-9BC7-EECA9A2A43B4}" dt="2019-09-20T18:04:55.882" v="9" actId="20577"/>
          <ac:spMkLst>
            <pc:docMk/>
            <pc:sldMk cId="244198700" sldId="1604"/>
            <ac:spMk id="4" creationId="{8C61C740-C1BD-4371-8F74-7BBB734FC5EB}"/>
          </ac:spMkLst>
        </pc:spChg>
      </pc:sldChg>
      <pc:sldChg chg="modSp mod ord">
        <pc:chgData name="Patrick David" userId="daa19269-4890-4d57-b830-4465cdaf32ca" providerId="ADAL" clId="{FE67CC99-9566-425A-9BC7-EECA9A2A43B4}" dt="2019-11-15T19:55:18.556" v="12532" actId="207"/>
        <pc:sldMkLst>
          <pc:docMk/>
          <pc:sldMk cId="605230059" sldId="1605"/>
        </pc:sldMkLst>
        <pc:spChg chg="mod">
          <ac:chgData name="Patrick David" userId="daa19269-4890-4d57-b830-4465cdaf32ca" providerId="ADAL" clId="{FE67CC99-9566-425A-9BC7-EECA9A2A43B4}" dt="2019-10-04T14:00:38.568" v="4776" actId="1076"/>
          <ac:spMkLst>
            <pc:docMk/>
            <pc:sldMk cId="605230059" sldId="1605"/>
            <ac:spMk id="6" creationId="{629ED0FF-E7BF-462F-9247-303980314379}"/>
          </ac:spMkLst>
        </pc:spChg>
        <pc:spChg chg="mod">
          <ac:chgData name="Patrick David" userId="daa19269-4890-4d57-b830-4465cdaf32ca" providerId="ADAL" clId="{FE67CC99-9566-425A-9BC7-EECA9A2A43B4}" dt="2019-11-15T19:55:18.556" v="12532" actId="207"/>
          <ac:spMkLst>
            <pc:docMk/>
            <pc:sldMk cId="605230059" sldId="1605"/>
            <ac:spMk id="7" creationId="{9024A2B5-7E9E-4A6F-AE06-D64AADF19D32}"/>
          </ac:spMkLst>
        </pc:spChg>
      </pc:sldChg>
      <pc:sldChg chg="ord">
        <pc:chgData name="Patrick David" userId="daa19269-4890-4d57-b830-4465cdaf32ca" providerId="ADAL" clId="{FE67CC99-9566-425A-9BC7-EECA9A2A43B4}" dt="2019-09-20T18:22:15.656" v="51"/>
        <pc:sldMkLst>
          <pc:docMk/>
          <pc:sldMk cId="2980077535" sldId="1607"/>
        </pc:sldMkLst>
      </pc:sldChg>
      <pc:sldChg chg="del ord">
        <pc:chgData name="Patrick David" userId="daa19269-4890-4d57-b830-4465cdaf32ca" providerId="ADAL" clId="{FE67CC99-9566-425A-9BC7-EECA9A2A43B4}" dt="2019-09-26T18:27:09.978" v="1624" actId="47"/>
        <pc:sldMkLst>
          <pc:docMk/>
          <pc:sldMk cId="2227390123" sldId="1608"/>
        </pc:sldMkLst>
      </pc:sldChg>
      <pc:sldChg chg="modSp mod">
        <pc:chgData name="Patrick David" userId="daa19269-4890-4d57-b830-4465cdaf32ca" providerId="ADAL" clId="{FE67CC99-9566-425A-9BC7-EECA9A2A43B4}" dt="2019-11-15T19:43:07.303" v="12023" actId="20577"/>
        <pc:sldMkLst>
          <pc:docMk/>
          <pc:sldMk cId="4142055738" sldId="1635"/>
        </pc:sldMkLst>
        <pc:spChg chg="mod">
          <ac:chgData name="Patrick David" userId="daa19269-4890-4d57-b830-4465cdaf32ca" providerId="ADAL" clId="{FE67CC99-9566-425A-9BC7-EECA9A2A43B4}" dt="2019-10-30T21:42:16.447" v="8187" actId="20577"/>
          <ac:spMkLst>
            <pc:docMk/>
            <pc:sldMk cId="4142055738" sldId="1635"/>
            <ac:spMk id="4" creationId="{F93D070B-1559-495E-9C35-5099C4CE4183}"/>
          </ac:spMkLst>
        </pc:spChg>
        <pc:spChg chg="mod">
          <ac:chgData name="Patrick David" userId="daa19269-4890-4d57-b830-4465cdaf32ca" providerId="ADAL" clId="{FE67CC99-9566-425A-9BC7-EECA9A2A43B4}" dt="2019-10-04T13:26:29.096" v="4435"/>
          <ac:spMkLst>
            <pc:docMk/>
            <pc:sldMk cId="4142055738" sldId="1635"/>
            <ac:spMk id="6" creationId="{629ED0FF-E7BF-462F-9247-303980314379}"/>
          </ac:spMkLst>
        </pc:spChg>
        <pc:spChg chg="mod">
          <ac:chgData name="Patrick David" userId="daa19269-4890-4d57-b830-4465cdaf32ca" providerId="ADAL" clId="{FE67CC99-9566-425A-9BC7-EECA9A2A43B4}" dt="2019-11-15T19:43:07.303" v="12023" actId="20577"/>
          <ac:spMkLst>
            <pc:docMk/>
            <pc:sldMk cId="4142055738" sldId="1635"/>
            <ac:spMk id="7" creationId="{9024A2B5-7E9E-4A6F-AE06-D64AADF19D32}"/>
          </ac:spMkLst>
        </pc:spChg>
      </pc:sldChg>
      <pc:sldChg chg="modSp mod">
        <pc:chgData name="Patrick David" userId="daa19269-4890-4d57-b830-4465cdaf32ca" providerId="ADAL" clId="{FE67CC99-9566-425A-9BC7-EECA9A2A43B4}" dt="2019-10-31T01:50:15.700" v="11121" actId="20577"/>
        <pc:sldMkLst>
          <pc:docMk/>
          <pc:sldMk cId="246541072" sldId="1636"/>
        </pc:sldMkLst>
        <pc:spChg chg="mod">
          <ac:chgData name="Patrick David" userId="daa19269-4890-4d57-b830-4465cdaf32ca" providerId="ADAL" clId="{FE67CC99-9566-425A-9BC7-EECA9A2A43B4}" dt="2019-10-31T01:50:15.700" v="11121" actId="20577"/>
          <ac:spMkLst>
            <pc:docMk/>
            <pc:sldMk cId="246541072" sldId="1636"/>
            <ac:spMk id="4" creationId="{8C61C740-C1BD-4371-8F74-7BBB734FC5EB}"/>
          </ac:spMkLst>
        </pc:spChg>
      </pc:sldChg>
      <pc:sldChg chg="modSp mod modNotesTx">
        <pc:chgData name="Patrick David" userId="daa19269-4890-4d57-b830-4465cdaf32ca" providerId="ADAL" clId="{FE67CC99-9566-425A-9BC7-EECA9A2A43B4}" dt="2019-11-15T19:36:54.331" v="11831" actId="313"/>
        <pc:sldMkLst>
          <pc:docMk/>
          <pc:sldMk cId="3363254160" sldId="1637"/>
        </pc:sldMkLst>
        <pc:spChg chg="mod">
          <ac:chgData name="Patrick David" userId="daa19269-4890-4d57-b830-4465cdaf32ca" providerId="ADAL" clId="{FE67CC99-9566-425A-9BC7-EECA9A2A43B4}" dt="2019-09-26T20:41:46.438" v="2228" actId="20577"/>
          <ac:spMkLst>
            <pc:docMk/>
            <pc:sldMk cId="3363254160" sldId="1637"/>
            <ac:spMk id="4" creationId="{F93D070B-1559-495E-9C35-5099C4CE4183}"/>
          </ac:spMkLst>
        </pc:spChg>
        <pc:spChg chg="mod">
          <ac:chgData name="Patrick David" userId="daa19269-4890-4d57-b830-4465cdaf32ca" providerId="ADAL" clId="{FE67CC99-9566-425A-9BC7-EECA9A2A43B4}" dt="2019-10-04T13:43:16.438" v="4539" actId="1076"/>
          <ac:spMkLst>
            <pc:docMk/>
            <pc:sldMk cId="3363254160" sldId="1637"/>
            <ac:spMk id="6" creationId="{629ED0FF-E7BF-462F-9247-303980314379}"/>
          </ac:spMkLst>
        </pc:spChg>
        <pc:spChg chg="mod">
          <ac:chgData name="Patrick David" userId="daa19269-4890-4d57-b830-4465cdaf32ca" providerId="ADAL" clId="{FE67CC99-9566-425A-9BC7-EECA9A2A43B4}" dt="2019-11-15T19:36:49.989" v="11828" actId="313"/>
          <ac:spMkLst>
            <pc:docMk/>
            <pc:sldMk cId="3363254160" sldId="1637"/>
            <ac:spMk id="7" creationId="{9024A2B5-7E9E-4A6F-AE06-D64AADF19D32}"/>
          </ac:spMkLst>
        </pc:spChg>
      </pc:sldChg>
      <pc:sldChg chg="modSp del mod">
        <pc:chgData name="Patrick David" userId="daa19269-4890-4d57-b830-4465cdaf32ca" providerId="ADAL" clId="{FE67CC99-9566-425A-9BC7-EECA9A2A43B4}" dt="2019-09-26T20:41:41.315" v="2222" actId="47"/>
        <pc:sldMkLst>
          <pc:docMk/>
          <pc:sldMk cId="1657571178" sldId="1638"/>
        </pc:sldMkLst>
        <pc:spChg chg="mod">
          <ac:chgData name="Patrick David" userId="daa19269-4890-4d57-b830-4465cdaf32ca" providerId="ADAL" clId="{FE67CC99-9566-425A-9BC7-EECA9A2A43B4}" dt="2019-09-26T15:16:44.203" v="552"/>
          <ac:spMkLst>
            <pc:docMk/>
            <pc:sldMk cId="1657571178" sldId="1638"/>
            <ac:spMk id="7" creationId="{9024A2B5-7E9E-4A6F-AE06-D64AADF19D32}"/>
          </ac:spMkLst>
        </pc:spChg>
      </pc:sldChg>
      <pc:sldChg chg="modSp del">
        <pc:chgData name="Patrick David" userId="daa19269-4890-4d57-b830-4465cdaf32ca" providerId="ADAL" clId="{FE67CC99-9566-425A-9BC7-EECA9A2A43B4}" dt="2019-09-26T20:41:41.315" v="2222" actId="47"/>
        <pc:sldMkLst>
          <pc:docMk/>
          <pc:sldMk cId="2159722651" sldId="1639"/>
        </pc:sldMkLst>
        <pc:spChg chg="mod">
          <ac:chgData name="Patrick David" userId="daa19269-4890-4d57-b830-4465cdaf32ca" providerId="ADAL" clId="{FE67CC99-9566-425A-9BC7-EECA9A2A43B4}" dt="2019-09-26T15:17:05.623" v="553"/>
          <ac:spMkLst>
            <pc:docMk/>
            <pc:sldMk cId="2159722651" sldId="1639"/>
            <ac:spMk id="7" creationId="{9024A2B5-7E9E-4A6F-AE06-D64AADF19D32}"/>
          </ac:spMkLst>
        </pc:spChg>
      </pc:sldChg>
      <pc:sldChg chg="modSp del mod">
        <pc:chgData name="Patrick David" userId="daa19269-4890-4d57-b830-4465cdaf32ca" providerId="ADAL" clId="{FE67CC99-9566-425A-9BC7-EECA9A2A43B4}" dt="2019-09-26T18:26:26.473" v="1623" actId="47"/>
        <pc:sldMkLst>
          <pc:docMk/>
          <pc:sldMk cId="3865259658" sldId="1640"/>
        </pc:sldMkLst>
        <pc:spChg chg="mod">
          <ac:chgData name="Patrick David" userId="daa19269-4890-4d57-b830-4465cdaf32ca" providerId="ADAL" clId="{FE67CC99-9566-425A-9BC7-EECA9A2A43B4}" dt="2019-09-26T18:21:33.888" v="1490" actId="20577"/>
          <ac:spMkLst>
            <pc:docMk/>
            <pc:sldMk cId="3865259658" sldId="1640"/>
            <ac:spMk id="7" creationId="{9024A2B5-7E9E-4A6F-AE06-D64AADF19D32}"/>
          </ac:spMkLst>
        </pc:spChg>
      </pc:sldChg>
      <pc:sldChg chg="del ord">
        <pc:chgData name="Patrick David" userId="daa19269-4890-4d57-b830-4465cdaf32ca" providerId="ADAL" clId="{FE67CC99-9566-425A-9BC7-EECA9A2A43B4}" dt="2019-09-26T18:27:09.978" v="1624" actId="47"/>
        <pc:sldMkLst>
          <pc:docMk/>
          <pc:sldMk cId="14389152" sldId="1641"/>
        </pc:sldMkLst>
      </pc:sldChg>
      <pc:sldChg chg="del ord">
        <pc:chgData name="Patrick David" userId="daa19269-4890-4d57-b830-4465cdaf32ca" providerId="ADAL" clId="{FE67CC99-9566-425A-9BC7-EECA9A2A43B4}" dt="2019-09-26T18:27:09.978" v="1624" actId="47"/>
        <pc:sldMkLst>
          <pc:docMk/>
          <pc:sldMk cId="823081922" sldId="1642"/>
        </pc:sldMkLst>
      </pc:sldChg>
      <pc:sldChg chg="modSp mod ord">
        <pc:chgData name="Patrick David" userId="daa19269-4890-4d57-b830-4465cdaf32ca" providerId="ADAL" clId="{FE67CC99-9566-425A-9BC7-EECA9A2A43B4}" dt="2019-11-15T20:02:16.173" v="12874" actId="207"/>
        <pc:sldMkLst>
          <pc:docMk/>
          <pc:sldMk cId="2980386551" sldId="1643"/>
        </pc:sldMkLst>
        <pc:spChg chg="mod">
          <ac:chgData name="Patrick David" userId="daa19269-4890-4d57-b830-4465cdaf32ca" providerId="ADAL" clId="{FE67CC99-9566-425A-9BC7-EECA9A2A43B4}" dt="2019-10-04T13:26:29.096" v="4435"/>
          <ac:spMkLst>
            <pc:docMk/>
            <pc:sldMk cId="2980386551" sldId="1643"/>
            <ac:spMk id="6" creationId="{629ED0FF-E7BF-462F-9247-303980314379}"/>
          </ac:spMkLst>
        </pc:spChg>
        <pc:spChg chg="mod">
          <ac:chgData name="Patrick David" userId="daa19269-4890-4d57-b830-4465cdaf32ca" providerId="ADAL" clId="{FE67CC99-9566-425A-9BC7-EECA9A2A43B4}" dt="2019-11-15T20:02:16.173" v="12874" actId="207"/>
          <ac:spMkLst>
            <pc:docMk/>
            <pc:sldMk cId="2980386551" sldId="1643"/>
            <ac:spMk id="7" creationId="{9024A2B5-7E9E-4A6F-AE06-D64AADF19D32}"/>
          </ac:spMkLst>
        </pc:spChg>
      </pc:sldChg>
      <pc:sldChg chg="modSp add del mod ord">
        <pc:chgData name="Patrick David" userId="daa19269-4890-4d57-b830-4465cdaf32ca" providerId="ADAL" clId="{FE67CC99-9566-425A-9BC7-EECA9A2A43B4}" dt="2019-10-28T15:10:07.052" v="7552" actId="47"/>
        <pc:sldMkLst>
          <pc:docMk/>
          <pc:sldMk cId="524127411" sldId="1644"/>
        </pc:sldMkLst>
        <pc:spChg chg="mod">
          <ac:chgData name="Patrick David" userId="daa19269-4890-4d57-b830-4465cdaf32ca" providerId="ADAL" clId="{FE67CC99-9566-425A-9BC7-EECA9A2A43B4}" dt="2019-10-28T15:09:42.032" v="7551" actId="6549"/>
          <ac:spMkLst>
            <pc:docMk/>
            <pc:sldMk cId="524127411" sldId="1644"/>
            <ac:spMk id="4" creationId="{8C61C740-C1BD-4371-8F74-7BBB734FC5EB}"/>
          </ac:spMkLst>
        </pc:spChg>
      </pc:sldChg>
      <pc:sldChg chg="modSp add del mod">
        <pc:chgData name="Patrick David" userId="daa19269-4890-4d57-b830-4465cdaf32ca" providerId="ADAL" clId="{FE67CC99-9566-425A-9BC7-EECA9A2A43B4}" dt="2019-09-26T15:38:07.400" v="857" actId="47"/>
        <pc:sldMkLst>
          <pc:docMk/>
          <pc:sldMk cId="994630561" sldId="1645"/>
        </pc:sldMkLst>
        <pc:spChg chg="mod">
          <ac:chgData name="Patrick David" userId="daa19269-4890-4d57-b830-4465cdaf32ca" providerId="ADAL" clId="{FE67CC99-9566-425A-9BC7-EECA9A2A43B4}" dt="2019-09-20T18:05:13.719" v="22" actId="20577"/>
          <ac:spMkLst>
            <pc:docMk/>
            <pc:sldMk cId="994630561" sldId="1645"/>
            <ac:spMk id="4" creationId="{F93D070B-1559-495E-9C35-5099C4CE4183}"/>
          </ac:spMkLst>
        </pc:spChg>
      </pc:sldChg>
      <pc:sldChg chg="modSp add del mod">
        <pc:chgData name="Patrick David" userId="daa19269-4890-4d57-b830-4465cdaf32ca" providerId="ADAL" clId="{FE67CC99-9566-425A-9BC7-EECA9A2A43B4}" dt="2019-09-26T15:38:19.479" v="864" actId="47"/>
        <pc:sldMkLst>
          <pc:docMk/>
          <pc:sldMk cId="3662649872" sldId="1646"/>
        </pc:sldMkLst>
        <pc:spChg chg="mod">
          <ac:chgData name="Patrick David" userId="daa19269-4890-4d57-b830-4465cdaf32ca" providerId="ADAL" clId="{FE67CC99-9566-425A-9BC7-EECA9A2A43B4}" dt="2019-09-20T18:05:19.087" v="25" actId="20577"/>
          <ac:spMkLst>
            <pc:docMk/>
            <pc:sldMk cId="3662649872" sldId="1646"/>
            <ac:spMk id="4" creationId="{F93D070B-1559-495E-9C35-5099C4CE4183}"/>
          </ac:spMkLst>
        </pc:spChg>
      </pc:sldChg>
      <pc:sldChg chg="modSp add del mod">
        <pc:chgData name="Patrick David" userId="daa19269-4890-4d57-b830-4465cdaf32ca" providerId="ADAL" clId="{FE67CC99-9566-425A-9BC7-EECA9A2A43B4}" dt="2019-09-26T18:08:05.366" v="1053" actId="47"/>
        <pc:sldMkLst>
          <pc:docMk/>
          <pc:sldMk cId="207327895" sldId="1647"/>
        </pc:sldMkLst>
        <pc:spChg chg="mod">
          <ac:chgData name="Patrick David" userId="daa19269-4890-4d57-b830-4465cdaf32ca" providerId="ADAL" clId="{FE67CC99-9566-425A-9BC7-EECA9A2A43B4}" dt="2019-09-20T18:21:46.011" v="49" actId="20577"/>
          <ac:spMkLst>
            <pc:docMk/>
            <pc:sldMk cId="207327895" sldId="1647"/>
            <ac:spMk id="4" creationId="{F93D070B-1559-495E-9C35-5099C4CE4183}"/>
          </ac:spMkLst>
        </pc:spChg>
      </pc:sldChg>
      <pc:sldChg chg="delSp modSp add del mod ord delCm">
        <pc:chgData name="Patrick David" userId="daa19269-4890-4d57-b830-4465cdaf32ca" providerId="ADAL" clId="{FE67CC99-9566-425A-9BC7-EECA9A2A43B4}" dt="2019-11-04T17:57:15.516" v="11797" actId="47"/>
        <pc:sldMkLst>
          <pc:docMk/>
          <pc:sldMk cId="594724242" sldId="1909"/>
        </pc:sldMkLst>
        <pc:spChg chg="mod">
          <ac:chgData name="Patrick David" userId="daa19269-4890-4d57-b830-4465cdaf32ca" providerId="ADAL" clId="{FE67CC99-9566-425A-9BC7-EECA9A2A43B4}" dt="2019-10-04T14:02:27.353" v="4785" actId="403"/>
          <ac:spMkLst>
            <pc:docMk/>
            <pc:sldMk cId="594724242" sldId="1909"/>
            <ac:spMk id="3" creationId="{7A2AAEDE-ED12-478B-B4F7-9C1E214F4008}"/>
          </ac:spMkLst>
        </pc:spChg>
        <pc:spChg chg="mod">
          <ac:chgData name="Patrick David" userId="daa19269-4890-4d57-b830-4465cdaf32ca" providerId="ADAL" clId="{FE67CC99-9566-425A-9BC7-EECA9A2A43B4}" dt="2019-11-04T17:56:45.557" v="11796" actId="6549"/>
          <ac:spMkLst>
            <pc:docMk/>
            <pc:sldMk cId="594724242" sldId="1909"/>
            <ac:spMk id="23" creationId="{429F66B7-F1AC-4251-9520-8B2E5FC276CA}"/>
          </ac:spMkLst>
        </pc:spChg>
        <pc:spChg chg="mod">
          <ac:chgData name="Patrick David" userId="daa19269-4890-4d57-b830-4465cdaf32ca" providerId="ADAL" clId="{FE67CC99-9566-425A-9BC7-EECA9A2A43B4}" dt="2019-10-04T14:02:30.846" v="4786" actId="403"/>
          <ac:spMkLst>
            <pc:docMk/>
            <pc:sldMk cId="594724242" sldId="1909"/>
            <ac:spMk id="24" creationId="{62478D2F-CD91-494B-B743-29A821A16A73}"/>
          </ac:spMkLst>
        </pc:spChg>
        <pc:picChg chg="del">
          <ac:chgData name="Patrick David" userId="daa19269-4890-4d57-b830-4465cdaf32ca" providerId="ADAL" clId="{FE67CC99-9566-425A-9BC7-EECA9A2A43B4}" dt="2019-09-26T18:35:58.241" v="1637" actId="478"/>
          <ac:picMkLst>
            <pc:docMk/>
            <pc:sldMk cId="594724242" sldId="1909"/>
            <ac:picMk id="4" creationId="{35E67B7B-EC9C-4734-8767-2852B10C1779}"/>
          </ac:picMkLst>
        </pc:picChg>
      </pc:sldChg>
      <pc:sldChg chg="add del">
        <pc:chgData name="Patrick David" userId="daa19269-4890-4d57-b830-4465cdaf32ca" providerId="ADAL" clId="{FE67CC99-9566-425A-9BC7-EECA9A2A43B4}" dt="2019-09-26T18:12:38.972" v="1218" actId="47"/>
        <pc:sldMkLst>
          <pc:docMk/>
          <pc:sldMk cId="2373131484" sldId="1931"/>
        </pc:sldMkLst>
      </pc:sldChg>
      <pc:sldChg chg="modSp add del mod">
        <pc:chgData name="Patrick David" userId="daa19269-4890-4d57-b830-4465cdaf32ca" providerId="ADAL" clId="{FE67CC99-9566-425A-9BC7-EECA9A2A43B4}" dt="2019-11-04T17:57:27.514" v="11798" actId="47"/>
        <pc:sldMkLst>
          <pc:docMk/>
          <pc:sldMk cId="4125576208" sldId="1938"/>
        </pc:sldMkLst>
        <pc:spChg chg="mod">
          <ac:chgData name="Patrick David" userId="daa19269-4890-4d57-b830-4465cdaf32ca" providerId="ADAL" clId="{FE67CC99-9566-425A-9BC7-EECA9A2A43B4}" dt="2019-10-04T14:02:18.920" v="4784" actId="403"/>
          <ac:spMkLst>
            <pc:docMk/>
            <pc:sldMk cId="4125576208" sldId="1938"/>
            <ac:spMk id="24" creationId="{62478D2F-CD91-494B-B743-29A821A16A73}"/>
          </ac:spMkLst>
        </pc:spChg>
        <pc:graphicFrameChg chg="mod">
          <ac:chgData name="Patrick David" userId="daa19269-4890-4d57-b830-4465cdaf32ca" providerId="ADAL" clId="{FE67CC99-9566-425A-9BC7-EECA9A2A43B4}" dt="2019-10-04T14:02:15.363" v="4783" actId="2711"/>
          <ac:graphicFrameMkLst>
            <pc:docMk/>
            <pc:sldMk cId="4125576208" sldId="1938"/>
            <ac:graphicFrameMk id="9" creationId="{BE297D60-0EA3-4D6A-9270-2FA4C09EA6D7}"/>
          </ac:graphicFrameMkLst>
        </pc:graphicFrameChg>
      </pc:sldChg>
      <pc:sldChg chg="addSp delSp modSp add del mod">
        <pc:chgData name="Patrick David" userId="daa19269-4890-4d57-b830-4465cdaf32ca" providerId="ADAL" clId="{FE67CC99-9566-425A-9BC7-EECA9A2A43B4}" dt="2019-11-15T20:02:20.579" v="12875" actId="207"/>
        <pc:sldMkLst>
          <pc:docMk/>
          <pc:sldMk cId="3714348843" sldId="1939"/>
        </pc:sldMkLst>
        <pc:spChg chg="mod">
          <ac:chgData name="Patrick David" userId="daa19269-4890-4d57-b830-4465cdaf32ca" providerId="ADAL" clId="{FE67CC99-9566-425A-9BC7-EECA9A2A43B4}" dt="2019-11-15T20:02:20.579" v="12875" actId="207"/>
          <ac:spMkLst>
            <pc:docMk/>
            <pc:sldMk cId="3714348843" sldId="1939"/>
            <ac:spMk id="3" creationId="{7A2AAEDE-ED12-478B-B4F7-9C1E214F4008}"/>
          </ac:spMkLst>
        </pc:spChg>
        <pc:spChg chg="mod">
          <ac:chgData name="Patrick David" userId="daa19269-4890-4d57-b830-4465cdaf32ca" providerId="ADAL" clId="{FE67CC99-9566-425A-9BC7-EECA9A2A43B4}" dt="2019-10-04T13:26:29.096" v="4435"/>
          <ac:spMkLst>
            <pc:docMk/>
            <pc:sldMk cId="3714348843" sldId="1939"/>
            <ac:spMk id="24" creationId="{62478D2F-CD91-494B-B743-29A821A16A73}"/>
          </ac:spMkLst>
        </pc:spChg>
        <pc:picChg chg="add mod">
          <ac:chgData name="Patrick David" userId="daa19269-4890-4d57-b830-4465cdaf32ca" providerId="ADAL" clId="{FE67CC99-9566-425A-9BC7-EECA9A2A43B4}" dt="2019-09-26T18:34:32.244" v="1634" actId="14100"/>
          <ac:picMkLst>
            <pc:docMk/>
            <pc:sldMk cId="3714348843" sldId="1939"/>
            <ac:picMk id="2" creationId="{8204E126-0B00-4FE2-BA09-8C1F7987D17E}"/>
          </ac:picMkLst>
        </pc:picChg>
        <pc:picChg chg="del mod">
          <ac:chgData name="Patrick David" userId="daa19269-4890-4d57-b830-4465cdaf32ca" providerId="ADAL" clId="{FE67CC99-9566-425A-9BC7-EECA9A2A43B4}" dt="2019-09-26T18:33:58.374" v="1627" actId="478"/>
          <ac:picMkLst>
            <pc:docMk/>
            <pc:sldMk cId="3714348843" sldId="1939"/>
            <ac:picMk id="6" creationId="{9DA124EF-60DB-4000-8233-B12E51007F97}"/>
          </ac:picMkLst>
        </pc:picChg>
        <pc:picChg chg="add mod ord">
          <ac:chgData name="Patrick David" userId="daa19269-4890-4d57-b830-4465cdaf32ca" providerId="ADAL" clId="{FE67CC99-9566-425A-9BC7-EECA9A2A43B4}" dt="2019-09-26T18:34:13.403" v="1632" actId="166"/>
          <ac:picMkLst>
            <pc:docMk/>
            <pc:sldMk cId="3714348843" sldId="1939"/>
            <ac:picMk id="7" creationId="{98036146-DB35-4021-8DEF-A6ECB6ABFB4A}"/>
          </ac:picMkLst>
        </pc:picChg>
      </pc:sldChg>
      <pc:sldChg chg="modSp add del mod ord modNotesTx">
        <pc:chgData name="Patrick David" userId="daa19269-4890-4d57-b830-4465cdaf32ca" providerId="ADAL" clId="{FE67CC99-9566-425A-9BC7-EECA9A2A43B4}" dt="2019-10-31T01:58:37.039" v="11794" actId="20577"/>
        <pc:sldMkLst>
          <pc:docMk/>
          <pc:sldMk cId="1930730852" sldId="1940"/>
        </pc:sldMkLst>
        <pc:spChg chg="mod">
          <ac:chgData name="Patrick David" userId="daa19269-4890-4d57-b830-4465cdaf32ca" providerId="ADAL" clId="{FE67CC99-9566-425A-9BC7-EECA9A2A43B4}" dt="2019-10-30T15:49:44.333" v="7875" actId="207"/>
          <ac:spMkLst>
            <pc:docMk/>
            <pc:sldMk cId="1930730852" sldId="1940"/>
            <ac:spMk id="3" creationId="{7A2AAEDE-ED12-478B-B4F7-9C1E214F4008}"/>
          </ac:spMkLst>
        </pc:spChg>
        <pc:spChg chg="mod">
          <ac:chgData name="Patrick David" userId="daa19269-4890-4d57-b830-4465cdaf32ca" providerId="ADAL" clId="{FE67CC99-9566-425A-9BC7-EECA9A2A43B4}" dt="2019-10-04T14:01:50.656" v="4779" actId="403"/>
          <ac:spMkLst>
            <pc:docMk/>
            <pc:sldMk cId="1930730852" sldId="1940"/>
            <ac:spMk id="24" creationId="{62478D2F-CD91-494B-B743-29A821A16A73}"/>
          </ac:spMkLst>
        </pc:spChg>
      </pc:sldChg>
      <pc:sldChg chg="modSp add del">
        <pc:chgData name="Patrick David" userId="daa19269-4890-4d57-b830-4465cdaf32ca" providerId="ADAL" clId="{FE67CC99-9566-425A-9BC7-EECA9A2A43B4}" dt="2019-09-30T18:06:24.593" v="3879" actId="47"/>
        <pc:sldMkLst>
          <pc:docMk/>
          <pc:sldMk cId="1291802568" sldId="1941"/>
        </pc:sldMkLst>
        <pc:spChg chg="mod">
          <ac:chgData name="Patrick David" userId="daa19269-4890-4d57-b830-4465cdaf32ca" providerId="ADAL" clId="{FE67CC99-9566-425A-9BC7-EECA9A2A43B4}" dt="2019-09-30T17:54:21.310" v="3482"/>
          <ac:spMkLst>
            <pc:docMk/>
            <pc:sldMk cId="1291802568" sldId="1941"/>
            <ac:spMk id="24" creationId="{62478D2F-CD91-494B-B743-29A821A16A73}"/>
          </ac:spMkLst>
        </pc:spChg>
      </pc:sldChg>
      <pc:sldChg chg="modSp add del">
        <pc:chgData name="Patrick David" userId="daa19269-4890-4d57-b830-4465cdaf32ca" providerId="ADAL" clId="{FE67CC99-9566-425A-9BC7-EECA9A2A43B4}" dt="2019-09-30T18:05:24.935" v="3870" actId="47"/>
        <pc:sldMkLst>
          <pc:docMk/>
          <pc:sldMk cId="2181326673" sldId="1942"/>
        </pc:sldMkLst>
        <pc:spChg chg="mod">
          <ac:chgData name="Patrick David" userId="daa19269-4890-4d57-b830-4465cdaf32ca" providerId="ADAL" clId="{FE67CC99-9566-425A-9BC7-EECA9A2A43B4}" dt="2019-09-30T17:54:17.763" v="3481"/>
          <ac:spMkLst>
            <pc:docMk/>
            <pc:sldMk cId="2181326673" sldId="1942"/>
            <ac:spMk id="24" creationId="{62478D2F-CD91-494B-B743-29A821A16A73}"/>
          </ac:spMkLst>
        </pc:spChg>
      </pc:sldChg>
      <pc:sldChg chg="modSp add del mod">
        <pc:chgData name="Patrick David" userId="daa19269-4890-4d57-b830-4465cdaf32ca" providerId="ADAL" clId="{FE67CC99-9566-425A-9BC7-EECA9A2A43B4}" dt="2019-09-30T18:03:46.146" v="3842" actId="47"/>
        <pc:sldMkLst>
          <pc:docMk/>
          <pc:sldMk cId="2320608176" sldId="1943"/>
        </pc:sldMkLst>
        <pc:spChg chg="mod">
          <ac:chgData name="Patrick David" userId="daa19269-4890-4d57-b830-4465cdaf32ca" providerId="ADAL" clId="{FE67CC99-9566-425A-9BC7-EECA9A2A43B4}" dt="2019-09-30T17:52:58.108" v="3478"/>
          <ac:spMkLst>
            <pc:docMk/>
            <pc:sldMk cId="2320608176" sldId="1943"/>
            <ac:spMk id="24" creationId="{62478D2F-CD91-494B-B743-29A821A16A73}"/>
          </ac:spMkLst>
        </pc:spChg>
        <pc:picChg chg="mod">
          <ac:chgData name="Patrick David" userId="daa19269-4890-4d57-b830-4465cdaf32ca" providerId="ADAL" clId="{FE67CC99-9566-425A-9BC7-EECA9A2A43B4}" dt="2019-09-30T17:53:12.261" v="3480" actId="1076"/>
          <ac:picMkLst>
            <pc:docMk/>
            <pc:sldMk cId="2320608176" sldId="1943"/>
            <ac:picMk id="2" creationId="{1CB647AE-5E4A-4D9F-8901-DDAE81B9641F}"/>
          </ac:picMkLst>
        </pc:picChg>
      </pc:sldChg>
      <pc:sldChg chg="modSp add del">
        <pc:chgData name="Patrick David" userId="daa19269-4890-4d57-b830-4465cdaf32ca" providerId="ADAL" clId="{FE67CC99-9566-425A-9BC7-EECA9A2A43B4}" dt="2019-09-30T18:02:28.517" v="3787" actId="47"/>
        <pc:sldMkLst>
          <pc:docMk/>
          <pc:sldMk cId="1739469084" sldId="1944"/>
        </pc:sldMkLst>
        <pc:spChg chg="mod">
          <ac:chgData name="Patrick David" userId="daa19269-4890-4d57-b830-4465cdaf32ca" providerId="ADAL" clId="{FE67CC99-9566-425A-9BC7-EECA9A2A43B4}" dt="2019-09-30T17:52:54.519" v="3477"/>
          <ac:spMkLst>
            <pc:docMk/>
            <pc:sldMk cId="1739469084" sldId="1944"/>
            <ac:spMk id="24" creationId="{62478D2F-CD91-494B-B743-29A821A16A73}"/>
          </ac:spMkLst>
        </pc:spChg>
      </pc:sldChg>
      <pc:sldChg chg="modSp add del">
        <pc:chgData name="Patrick David" userId="daa19269-4890-4d57-b830-4465cdaf32ca" providerId="ADAL" clId="{FE67CC99-9566-425A-9BC7-EECA9A2A43B4}" dt="2019-09-30T18:00:55.668" v="3715" actId="47"/>
        <pc:sldMkLst>
          <pc:docMk/>
          <pc:sldMk cId="1451367572" sldId="1945"/>
        </pc:sldMkLst>
        <pc:spChg chg="mod">
          <ac:chgData name="Patrick David" userId="daa19269-4890-4d57-b830-4465cdaf32ca" providerId="ADAL" clId="{FE67CC99-9566-425A-9BC7-EECA9A2A43B4}" dt="2019-09-30T17:52:50.773" v="3476"/>
          <ac:spMkLst>
            <pc:docMk/>
            <pc:sldMk cId="1451367572" sldId="1945"/>
            <ac:spMk id="24" creationId="{62478D2F-CD91-494B-B743-29A821A16A73}"/>
          </ac:spMkLst>
        </pc:spChg>
      </pc:sldChg>
      <pc:sldChg chg="modSp add del">
        <pc:chgData name="Patrick David" userId="daa19269-4890-4d57-b830-4465cdaf32ca" providerId="ADAL" clId="{FE67CC99-9566-425A-9BC7-EECA9A2A43B4}" dt="2019-09-30T17:58:35.838" v="3635" actId="47"/>
        <pc:sldMkLst>
          <pc:docMk/>
          <pc:sldMk cId="702669446" sldId="1946"/>
        </pc:sldMkLst>
        <pc:spChg chg="mod">
          <ac:chgData name="Patrick David" userId="daa19269-4890-4d57-b830-4465cdaf32ca" providerId="ADAL" clId="{FE67CC99-9566-425A-9BC7-EECA9A2A43B4}" dt="2019-09-30T17:52:47.589" v="3475"/>
          <ac:spMkLst>
            <pc:docMk/>
            <pc:sldMk cId="702669446" sldId="1946"/>
            <ac:spMk id="24" creationId="{62478D2F-CD91-494B-B743-29A821A16A73}"/>
          </ac:spMkLst>
        </pc:spChg>
      </pc:sldChg>
      <pc:sldChg chg="addSp delSp modSp add del mod modNotesTx">
        <pc:chgData name="Patrick David" userId="daa19269-4890-4d57-b830-4465cdaf32ca" providerId="ADAL" clId="{FE67CC99-9566-425A-9BC7-EECA9A2A43B4}" dt="2019-11-15T20:02:50.289" v="12877" actId="255"/>
        <pc:sldMkLst>
          <pc:docMk/>
          <pc:sldMk cId="711850124" sldId="1947"/>
        </pc:sldMkLst>
        <pc:spChg chg="del mod">
          <ac:chgData name="Patrick David" userId="daa19269-4890-4d57-b830-4465cdaf32ca" providerId="ADAL" clId="{FE67CC99-9566-425A-9BC7-EECA9A2A43B4}" dt="2019-10-28T15:24:38.673" v="7702" actId="12084"/>
          <ac:spMkLst>
            <pc:docMk/>
            <pc:sldMk cId="711850124" sldId="1947"/>
            <ac:spMk id="3" creationId="{7A2AAEDE-ED12-478B-B4F7-9C1E214F4008}"/>
          </ac:spMkLst>
        </pc:spChg>
        <pc:spChg chg="mod">
          <ac:chgData name="Patrick David" userId="daa19269-4890-4d57-b830-4465cdaf32ca" providerId="ADAL" clId="{FE67CC99-9566-425A-9BC7-EECA9A2A43B4}" dt="2019-09-30T17:55:03.049" v="3497" actId="313"/>
          <ac:spMkLst>
            <pc:docMk/>
            <pc:sldMk cId="711850124" sldId="1947"/>
            <ac:spMk id="23" creationId="{429F66B7-F1AC-4251-9520-8B2E5FC276CA}"/>
          </ac:spMkLst>
        </pc:spChg>
        <pc:spChg chg="mod">
          <ac:chgData name="Patrick David" userId="daa19269-4890-4d57-b830-4465cdaf32ca" providerId="ADAL" clId="{FE67CC99-9566-425A-9BC7-EECA9A2A43B4}" dt="2019-10-04T13:26:29.096" v="4435"/>
          <ac:spMkLst>
            <pc:docMk/>
            <pc:sldMk cId="711850124" sldId="1947"/>
            <ac:spMk id="24" creationId="{62478D2F-CD91-494B-B743-29A821A16A73}"/>
          </ac:spMkLst>
        </pc:spChg>
        <pc:graphicFrameChg chg="add mod">
          <ac:chgData name="Patrick David" userId="daa19269-4890-4d57-b830-4465cdaf32ca" providerId="ADAL" clId="{FE67CC99-9566-425A-9BC7-EECA9A2A43B4}" dt="2019-11-15T20:02:50.289" v="12877" actId="255"/>
          <ac:graphicFrameMkLst>
            <pc:docMk/>
            <pc:sldMk cId="711850124" sldId="1947"/>
            <ac:graphicFrameMk id="2" creationId="{79012AA0-4F6D-4E17-98F5-36DD5B4E4AB1}"/>
          </ac:graphicFrameMkLst>
        </pc:graphicFrameChg>
      </pc:sldChg>
      <pc:sldChg chg="modSp add del mod ord">
        <pc:chgData name="Patrick David" userId="daa19269-4890-4d57-b830-4465cdaf32ca" providerId="ADAL" clId="{FE67CC99-9566-425A-9BC7-EECA9A2A43B4}" dt="2019-11-15T19:58:36.815" v="12616" actId="47"/>
        <pc:sldMkLst>
          <pc:docMk/>
          <pc:sldMk cId="1146267250" sldId="1948"/>
        </pc:sldMkLst>
        <pc:spChg chg="mod">
          <ac:chgData name="Patrick David" userId="daa19269-4890-4d57-b830-4465cdaf32ca" providerId="ADAL" clId="{FE67CC99-9566-425A-9BC7-EECA9A2A43B4}" dt="2019-11-15T19:56:55.638" v="12574" actId="20577"/>
          <ac:spMkLst>
            <pc:docMk/>
            <pc:sldMk cId="1146267250" sldId="1948"/>
            <ac:spMk id="3" creationId="{7A2AAEDE-ED12-478B-B4F7-9C1E214F4008}"/>
          </ac:spMkLst>
        </pc:spChg>
        <pc:spChg chg="mod">
          <ac:chgData name="Patrick David" userId="daa19269-4890-4d57-b830-4465cdaf32ca" providerId="ADAL" clId="{FE67CC99-9566-425A-9BC7-EECA9A2A43B4}" dt="2019-10-04T14:02:40.376" v="4788" actId="403"/>
          <ac:spMkLst>
            <pc:docMk/>
            <pc:sldMk cId="1146267250" sldId="1948"/>
            <ac:spMk id="24" creationId="{62478D2F-CD91-494B-B743-29A821A16A73}"/>
          </ac:spMkLst>
        </pc:spChg>
      </pc:sldChg>
      <pc:sldChg chg="modSp del mod ord modNotesTx">
        <pc:chgData name="Patrick David" userId="daa19269-4890-4d57-b830-4465cdaf32ca" providerId="ADAL" clId="{FE67CC99-9566-425A-9BC7-EECA9A2A43B4}" dt="2019-10-31T01:42:07.745" v="10437" actId="47"/>
        <pc:sldMkLst>
          <pc:docMk/>
          <pc:sldMk cId="3848546452" sldId="1962"/>
        </pc:sldMkLst>
        <pc:spChg chg="mod">
          <ac:chgData name="Patrick David" userId="daa19269-4890-4d57-b830-4465cdaf32ca" providerId="ADAL" clId="{FE67CC99-9566-425A-9BC7-EECA9A2A43B4}" dt="2019-10-16T17:51:21.732" v="6800" actId="403"/>
          <ac:spMkLst>
            <pc:docMk/>
            <pc:sldMk cId="3848546452" sldId="1962"/>
            <ac:spMk id="4" creationId="{F93D070B-1559-495E-9C35-5099C4CE4183}"/>
          </ac:spMkLst>
        </pc:spChg>
        <pc:spChg chg="mod">
          <ac:chgData name="Patrick David" userId="daa19269-4890-4d57-b830-4465cdaf32ca" providerId="ADAL" clId="{FE67CC99-9566-425A-9BC7-EECA9A2A43B4}" dt="2019-10-04T13:58:11.978" v="4714" actId="1076"/>
          <ac:spMkLst>
            <pc:docMk/>
            <pc:sldMk cId="3848546452" sldId="1962"/>
            <ac:spMk id="5" creationId="{A92F6BAC-9326-4C02-B4C7-CC33698846D2}"/>
          </ac:spMkLst>
        </pc:spChg>
        <pc:spChg chg="mod">
          <ac:chgData name="Patrick David" userId="daa19269-4890-4d57-b830-4465cdaf32ca" providerId="ADAL" clId="{FE67CC99-9566-425A-9BC7-EECA9A2A43B4}" dt="2019-10-28T15:30:13.389" v="7737" actId="21"/>
          <ac:spMkLst>
            <pc:docMk/>
            <pc:sldMk cId="3848546452" sldId="1962"/>
            <ac:spMk id="7" creationId="{9024A2B5-7E9E-4A6F-AE06-D64AADF19D32}"/>
          </ac:spMkLst>
        </pc:spChg>
      </pc:sldChg>
      <pc:sldChg chg="modSp del mod modNotesTx">
        <pc:chgData name="Patrick David" userId="daa19269-4890-4d57-b830-4465cdaf32ca" providerId="ADAL" clId="{FE67CC99-9566-425A-9BC7-EECA9A2A43B4}" dt="2019-10-22T02:17:54.291" v="6939" actId="47"/>
        <pc:sldMkLst>
          <pc:docMk/>
          <pc:sldMk cId="4304196" sldId="1965"/>
        </pc:sldMkLst>
        <pc:spChg chg="mod">
          <ac:chgData name="Patrick David" userId="daa19269-4890-4d57-b830-4465cdaf32ca" providerId="ADAL" clId="{FE67CC99-9566-425A-9BC7-EECA9A2A43B4}" dt="2019-10-16T17:52:09.298" v="6808" actId="20577"/>
          <ac:spMkLst>
            <pc:docMk/>
            <pc:sldMk cId="4304196" sldId="1965"/>
            <ac:spMk id="4" creationId="{F93D070B-1559-495E-9C35-5099C4CE4183}"/>
          </ac:spMkLst>
        </pc:spChg>
        <pc:spChg chg="mod">
          <ac:chgData name="Patrick David" userId="daa19269-4890-4d57-b830-4465cdaf32ca" providerId="ADAL" clId="{FE67CC99-9566-425A-9BC7-EECA9A2A43B4}" dt="2019-10-04T13:59:55.522" v="4730" actId="403"/>
          <ac:spMkLst>
            <pc:docMk/>
            <pc:sldMk cId="4304196" sldId="1965"/>
            <ac:spMk id="5" creationId="{A92F6BAC-9326-4C02-B4C7-CC33698846D2}"/>
          </ac:spMkLst>
        </pc:spChg>
        <pc:spChg chg="mod">
          <ac:chgData name="Patrick David" userId="daa19269-4890-4d57-b830-4465cdaf32ca" providerId="ADAL" clId="{FE67CC99-9566-425A-9BC7-EECA9A2A43B4}" dt="2019-10-04T13:59:30.487" v="4727" actId="404"/>
          <ac:spMkLst>
            <pc:docMk/>
            <pc:sldMk cId="4304196" sldId="1965"/>
            <ac:spMk id="7" creationId="{9024A2B5-7E9E-4A6F-AE06-D64AADF19D32}"/>
          </ac:spMkLst>
        </pc:spChg>
      </pc:sldChg>
      <pc:sldChg chg="modSp del mod modNotesTx">
        <pc:chgData name="Patrick David" userId="daa19269-4890-4d57-b830-4465cdaf32ca" providerId="ADAL" clId="{FE67CC99-9566-425A-9BC7-EECA9A2A43B4}" dt="2019-10-28T15:07:26.148" v="7503" actId="47"/>
        <pc:sldMkLst>
          <pc:docMk/>
          <pc:sldMk cId="3112443475" sldId="1986"/>
        </pc:sldMkLst>
        <pc:spChg chg="mod">
          <ac:chgData name="Patrick David" userId="daa19269-4890-4d57-b830-4465cdaf32ca" providerId="ADAL" clId="{FE67CC99-9566-425A-9BC7-EECA9A2A43B4}" dt="2019-09-26T15:38:03.559" v="856" actId="20577"/>
          <ac:spMkLst>
            <pc:docMk/>
            <pc:sldMk cId="3112443475" sldId="1986"/>
            <ac:spMk id="4" creationId="{F93D070B-1559-495E-9C35-5099C4CE4183}"/>
          </ac:spMkLst>
        </pc:spChg>
        <pc:spChg chg="mod">
          <ac:chgData name="Patrick David" userId="daa19269-4890-4d57-b830-4465cdaf32ca" providerId="ADAL" clId="{FE67CC99-9566-425A-9BC7-EECA9A2A43B4}" dt="2019-10-04T13:57:15.282" v="4700" actId="1076"/>
          <ac:spMkLst>
            <pc:docMk/>
            <pc:sldMk cId="3112443475" sldId="1986"/>
            <ac:spMk id="5" creationId="{A92F6BAC-9326-4C02-B4C7-CC33698846D2}"/>
          </ac:spMkLst>
        </pc:spChg>
        <pc:spChg chg="mod">
          <ac:chgData name="Patrick David" userId="daa19269-4890-4d57-b830-4465cdaf32ca" providerId="ADAL" clId="{FE67CC99-9566-425A-9BC7-EECA9A2A43B4}" dt="2019-10-04T13:57:08.874" v="4698" actId="403"/>
          <ac:spMkLst>
            <pc:docMk/>
            <pc:sldMk cId="3112443475" sldId="1986"/>
            <ac:spMk id="7" creationId="{9024A2B5-7E9E-4A6F-AE06-D64AADF19D32}"/>
          </ac:spMkLst>
        </pc:spChg>
      </pc:sldChg>
      <pc:sldChg chg="modSp add del mod">
        <pc:chgData name="Patrick David" userId="daa19269-4890-4d57-b830-4465cdaf32ca" providerId="ADAL" clId="{FE67CC99-9566-425A-9BC7-EECA9A2A43B4}" dt="2019-09-26T15:47:27.355" v="1051" actId="47"/>
        <pc:sldMkLst>
          <pc:docMk/>
          <pc:sldMk cId="2653473255" sldId="2007"/>
        </pc:sldMkLst>
        <pc:spChg chg="mod">
          <ac:chgData name="Patrick David" userId="daa19269-4890-4d57-b830-4465cdaf32ca" providerId="ADAL" clId="{FE67CC99-9566-425A-9BC7-EECA9A2A43B4}" dt="2019-09-26T15:39:52.543" v="882" actId="20577"/>
          <ac:spMkLst>
            <pc:docMk/>
            <pc:sldMk cId="2653473255" sldId="2007"/>
            <ac:spMk id="4" creationId="{F93D070B-1559-495E-9C35-5099C4CE4183}"/>
          </ac:spMkLst>
        </pc:spChg>
      </pc:sldChg>
      <pc:sldChg chg="modSp del mod ord modNotesTx">
        <pc:chgData name="Patrick David" userId="daa19269-4890-4d57-b830-4465cdaf32ca" providerId="ADAL" clId="{FE67CC99-9566-425A-9BC7-EECA9A2A43B4}" dt="2019-10-30T21:41:55.639" v="8178" actId="47"/>
        <pc:sldMkLst>
          <pc:docMk/>
          <pc:sldMk cId="2079425852" sldId="2027"/>
        </pc:sldMkLst>
        <pc:spChg chg="mod">
          <ac:chgData name="Patrick David" userId="daa19269-4890-4d57-b830-4465cdaf32ca" providerId="ADAL" clId="{FE67CC99-9566-425A-9BC7-EECA9A2A43B4}" dt="2019-10-28T15:10:15.368" v="7553" actId="6549"/>
          <ac:spMkLst>
            <pc:docMk/>
            <pc:sldMk cId="2079425852" sldId="2027"/>
            <ac:spMk id="4" creationId="{F93D070B-1559-495E-9C35-5099C4CE4183}"/>
          </ac:spMkLst>
        </pc:spChg>
        <pc:spChg chg="mod">
          <ac:chgData name="Patrick David" userId="daa19269-4890-4d57-b830-4465cdaf32ca" providerId="ADAL" clId="{FE67CC99-9566-425A-9BC7-EECA9A2A43B4}" dt="2019-10-04T13:57:45.330" v="4709" actId="1076"/>
          <ac:spMkLst>
            <pc:docMk/>
            <pc:sldMk cId="2079425852" sldId="2027"/>
            <ac:spMk id="5" creationId="{A92F6BAC-9326-4C02-B4C7-CC33698846D2}"/>
          </ac:spMkLst>
        </pc:spChg>
        <pc:spChg chg="mod">
          <ac:chgData name="Patrick David" userId="daa19269-4890-4d57-b830-4465cdaf32ca" providerId="ADAL" clId="{FE67CC99-9566-425A-9BC7-EECA9A2A43B4}" dt="2019-10-28T15:11:23.394" v="7554" actId="6549"/>
          <ac:spMkLst>
            <pc:docMk/>
            <pc:sldMk cId="2079425852" sldId="2027"/>
            <ac:spMk id="7" creationId="{9024A2B5-7E9E-4A6F-AE06-D64AADF19D32}"/>
          </ac:spMkLst>
        </pc:spChg>
      </pc:sldChg>
      <pc:sldChg chg="addSp delSp modSp add mod ord modCm modNotesTx">
        <pc:chgData name="Patrick David" userId="daa19269-4890-4d57-b830-4465cdaf32ca" providerId="ADAL" clId="{FE67CC99-9566-425A-9BC7-EECA9A2A43B4}" dt="2019-11-15T19:45:37.106" v="12079" actId="255"/>
        <pc:sldMkLst>
          <pc:docMk/>
          <pc:sldMk cId="4028290571" sldId="2028"/>
        </pc:sldMkLst>
        <pc:spChg chg="add del">
          <ac:chgData name="Patrick David" userId="daa19269-4890-4d57-b830-4465cdaf32ca" providerId="ADAL" clId="{FE67CC99-9566-425A-9BC7-EECA9A2A43B4}" dt="2019-09-20T20:36:33.049" v="72"/>
          <ac:spMkLst>
            <pc:docMk/>
            <pc:sldMk cId="4028290571" sldId="2028"/>
            <ac:spMk id="2" creationId="{425E6EEE-4828-4B4B-ADE0-C5D4B6671210}"/>
          </ac:spMkLst>
        </pc:spChg>
        <pc:spChg chg="add del mod">
          <ac:chgData name="Patrick David" userId="daa19269-4890-4d57-b830-4465cdaf32ca" providerId="ADAL" clId="{FE67CC99-9566-425A-9BC7-EECA9A2A43B4}" dt="2019-09-20T20:37:14.654" v="76"/>
          <ac:spMkLst>
            <pc:docMk/>
            <pc:sldMk cId="4028290571" sldId="2028"/>
            <ac:spMk id="3" creationId="{20EED8AF-1F99-4E3E-A63E-46E35D706C39}"/>
          </ac:spMkLst>
        </pc:spChg>
        <pc:spChg chg="add mod">
          <ac:chgData name="Patrick David" userId="daa19269-4890-4d57-b830-4465cdaf32ca" providerId="ADAL" clId="{FE67CC99-9566-425A-9BC7-EECA9A2A43B4}" dt="2019-11-15T19:43:15.324" v="12024" actId="2711"/>
          <ac:spMkLst>
            <pc:docMk/>
            <pc:sldMk cId="4028290571" sldId="2028"/>
            <ac:spMk id="3" creationId="{E7DDF48B-E900-458F-9B23-7FF5E69F528F}"/>
          </ac:spMkLst>
        </pc:spChg>
        <pc:spChg chg="mod">
          <ac:chgData name="Patrick David" userId="daa19269-4890-4d57-b830-4465cdaf32ca" providerId="ADAL" clId="{FE67CC99-9566-425A-9BC7-EECA9A2A43B4}" dt="2019-11-15T19:45:37.106" v="12079" actId="255"/>
          <ac:spMkLst>
            <pc:docMk/>
            <pc:sldMk cId="4028290571" sldId="2028"/>
            <ac:spMk id="4" creationId="{F93D070B-1559-495E-9C35-5099C4CE4183}"/>
          </ac:spMkLst>
        </pc:spChg>
        <pc:spChg chg="mod">
          <ac:chgData name="Patrick David" userId="daa19269-4890-4d57-b830-4465cdaf32ca" providerId="ADAL" clId="{FE67CC99-9566-425A-9BC7-EECA9A2A43B4}" dt="2019-10-04T13:37:23.781" v="4462" actId="1076"/>
          <ac:spMkLst>
            <pc:docMk/>
            <pc:sldMk cId="4028290571" sldId="2028"/>
            <ac:spMk id="6" creationId="{629ED0FF-E7BF-462F-9247-303980314379}"/>
          </ac:spMkLst>
        </pc:spChg>
        <pc:spChg chg="del mod">
          <ac:chgData name="Patrick David" userId="daa19269-4890-4d57-b830-4465cdaf32ca" providerId="ADAL" clId="{FE67CC99-9566-425A-9BC7-EECA9A2A43B4}" dt="2019-10-28T14:19:13.849" v="6991" actId="12084"/>
          <ac:spMkLst>
            <pc:docMk/>
            <pc:sldMk cId="4028290571" sldId="2028"/>
            <ac:spMk id="7" creationId="{9024A2B5-7E9E-4A6F-AE06-D64AADF19D32}"/>
          </ac:spMkLst>
        </pc:spChg>
        <pc:graphicFrameChg chg="add mod">
          <ac:chgData name="Patrick David" userId="daa19269-4890-4d57-b830-4465cdaf32ca" providerId="ADAL" clId="{FE67CC99-9566-425A-9BC7-EECA9A2A43B4}" dt="2019-11-15T19:43:31.167" v="12027" actId="2711"/>
          <ac:graphicFrameMkLst>
            <pc:docMk/>
            <pc:sldMk cId="4028290571" sldId="2028"/>
            <ac:graphicFrameMk id="2" creationId="{76FC5A3C-4082-4816-9CCC-950B22454916}"/>
          </ac:graphicFrameMkLst>
        </pc:graphicFrameChg>
      </pc:sldChg>
      <pc:sldChg chg="delSp modSp add del mod modNotesTx">
        <pc:chgData name="Patrick David" userId="daa19269-4890-4d57-b830-4465cdaf32ca" providerId="ADAL" clId="{FE67CC99-9566-425A-9BC7-EECA9A2A43B4}" dt="2019-10-31T01:26:25.266" v="9564" actId="47"/>
        <pc:sldMkLst>
          <pc:docMk/>
          <pc:sldMk cId="147877646" sldId="2029"/>
        </pc:sldMkLst>
        <pc:spChg chg="mod">
          <ac:chgData name="Patrick David" userId="daa19269-4890-4d57-b830-4465cdaf32ca" providerId="ADAL" clId="{FE67CC99-9566-425A-9BC7-EECA9A2A43B4}" dt="2019-09-20T20:44:32.169" v="167" actId="20577"/>
          <ac:spMkLst>
            <pc:docMk/>
            <pc:sldMk cId="147877646" sldId="2029"/>
            <ac:spMk id="4" creationId="{F93D070B-1559-495E-9C35-5099C4CE4183}"/>
          </ac:spMkLst>
        </pc:spChg>
        <pc:spChg chg="mod">
          <ac:chgData name="Patrick David" userId="daa19269-4890-4d57-b830-4465cdaf32ca" providerId="ADAL" clId="{FE67CC99-9566-425A-9BC7-EECA9A2A43B4}" dt="2019-10-04T13:40:45.683" v="4516" actId="1076"/>
          <ac:spMkLst>
            <pc:docMk/>
            <pc:sldMk cId="147877646" sldId="2029"/>
            <ac:spMk id="5" creationId="{EA06653F-AD77-47E4-9652-39F36290F0F7}"/>
          </ac:spMkLst>
        </pc:spChg>
        <pc:spChg chg="del mod">
          <ac:chgData name="Patrick David" userId="daa19269-4890-4d57-b830-4465cdaf32ca" providerId="ADAL" clId="{FE67CC99-9566-425A-9BC7-EECA9A2A43B4}" dt="2019-09-20T21:07:06.589" v="498" actId="478"/>
          <ac:spMkLst>
            <pc:docMk/>
            <pc:sldMk cId="147877646" sldId="2029"/>
            <ac:spMk id="6" creationId="{629ED0FF-E7BF-462F-9247-303980314379}"/>
          </ac:spMkLst>
        </pc:spChg>
        <pc:spChg chg="mod">
          <ac:chgData name="Patrick David" userId="daa19269-4890-4d57-b830-4465cdaf32ca" providerId="ADAL" clId="{FE67CC99-9566-425A-9BC7-EECA9A2A43B4}" dt="2019-10-28T14:33:05.202" v="7148" actId="179"/>
          <ac:spMkLst>
            <pc:docMk/>
            <pc:sldMk cId="147877646" sldId="2029"/>
            <ac:spMk id="7" creationId="{9024A2B5-7E9E-4A6F-AE06-D64AADF19D32}"/>
          </ac:spMkLst>
        </pc:spChg>
      </pc:sldChg>
      <pc:sldChg chg="add del">
        <pc:chgData name="Patrick David" userId="daa19269-4890-4d57-b830-4465cdaf32ca" providerId="ADAL" clId="{FE67CC99-9566-425A-9BC7-EECA9A2A43B4}" dt="2019-09-20T20:36:21.128" v="70" actId="47"/>
        <pc:sldMkLst>
          <pc:docMk/>
          <pc:sldMk cId="1138996691" sldId="2029"/>
        </pc:sldMkLst>
      </pc:sldChg>
      <pc:sldChg chg="modSp add del mod">
        <pc:chgData name="Patrick David" userId="daa19269-4890-4d57-b830-4465cdaf32ca" providerId="ADAL" clId="{FE67CC99-9566-425A-9BC7-EECA9A2A43B4}" dt="2019-09-20T20:49:19.715" v="266" actId="47"/>
        <pc:sldMkLst>
          <pc:docMk/>
          <pc:sldMk cId="300800903" sldId="2030"/>
        </pc:sldMkLst>
        <pc:spChg chg="mod">
          <ac:chgData name="Patrick David" userId="daa19269-4890-4d57-b830-4465cdaf32ca" providerId="ADAL" clId="{FE67CC99-9566-425A-9BC7-EECA9A2A43B4}" dt="2019-09-20T20:44:40.678" v="171" actId="20577"/>
          <ac:spMkLst>
            <pc:docMk/>
            <pc:sldMk cId="300800903" sldId="2030"/>
            <ac:spMk id="4" creationId="{F93D070B-1559-495E-9C35-5099C4CE4183}"/>
          </ac:spMkLst>
        </pc:spChg>
        <pc:spChg chg="mod">
          <ac:chgData name="Patrick David" userId="daa19269-4890-4d57-b830-4465cdaf32ca" providerId="ADAL" clId="{FE67CC99-9566-425A-9BC7-EECA9A2A43B4}" dt="2019-09-20T20:48:25.823" v="265" actId="20577"/>
          <ac:spMkLst>
            <pc:docMk/>
            <pc:sldMk cId="300800903" sldId="2030"/>
            <ac:spMk id="7" creationId="{9024A2B5-7E9E-4A6F-AE06-D64AADF19D32}"/>
          </ac:spMkLst>
        </pc:spChg>
      </pc:sldChg>
      <pc:sldChg chg="add del">
        <pc:chgData name="Patrick David" userId="daa19269-4890-4d57-b830-4465cdaf32ca" providerId="ADAL" clId="{FE67CC99-9566-425A-9BC7-EECA9A2A43B4}" dt="2019-09-20T20:36:21.128" v="70" actId="47"/>
        <pc:sldMkLst>
          <pc:docMk/>
          <pc:sldMk cId="1295749985" sldId="2030"/>
        </pc:sldMkLst>
      </pc:sldChg>
      <pc:sldChg chg="modSp del mod">
        <pc:chgData name="Patrick David" userId="daa19269-4890-4d57-b830-4465cdaf32ca" providerId="ADAL" clId="{FE67CC99-9566-425A-9BC7-EECA9A2A43B4}" dt="2019-10-04T13:52:20.001" v="4651" actId="47"/>
        <pc:sldMkLst>
          <pc:docMk/>
          <pc:sldMk cId="1794653753" sldId="2030"/>
        </pc:sldMkLst>
        <pc:spChg chg="mod">
          <ac:chgData name="Patrick David" userId="daa19269-4890-4d57-b830-4465cdaf32ca" providerId="ADAL" clId="{FE67CC99-9566-425A-9BC7-EECA9A2A43B4}" dt="2019-10-04T13:26:29.096" v="4435"/>
          <ac:spMkLst>
            <pc:docMk/>
            <pc:sldMk cId="1794653753" sldId="2030"/>
            <ac:spMk id="6" creationId="{629ED0FF-E7BF-462F-9247-303980314379}"/>
          </ac:spMkLst>
        </pc:spChg>
        <pc:spChg chg="mod">
          <ac:chgData name="Patrick David" userId="daa19269-4890-4d57-b830-4465cdaf32ca" providerId="ADAL" clId="{FE67CC99-9566-425A-9BC7-EECA9A2A43B4}" dt="2019-10-04T13:49:36.244" v="4644" actId="6549"/>
          <ac:spMkLst>
            <pc:docMk/>
            <pc:sldMk cId="1794653753" sldId="2030"/>
            <ac:spMk id="7" creationId="{9024A2B5-7E9E-4A6F-AE06-D64AADF19D32}"/>
          </ac:spMkLst>
        </pc:spChg>
      </pc:sldChg>
      <pc:sldChg chg="modSp del mod">
        <pc:chgData name="Patrick David" userId="daa19269-4890-4d57-b830-4465cdaf32ca" providerId="ADAL" clId="{FE67CC99-9566-425A-9BC7-EECA9A2A43B4}" dt="2019-10-04T13:52:20.001" v="4651" actId="47"/>
        <pc:sldMkLst>
          <pc:docMk/>
          <pc:sldMk cId="2998885567" sldId="2031"/>
        </pc:sldMkLst>
        <pc:spChg chg="mod">
          <ac:chgData name="Patrick David" userId="daa19269-4890-4d57-b830-4465cdaf32ca" providerId="ADAL" clId="{FE67CC99-9566-425A-9BC7-EECA9A2A43B4}" dt="2019-10-04T13:26:29.096" v="4435"/>
          <ac:spMkLst>
            <pc:docMk/>
            <pc:sldMk cId="2998885567" sldId="2031"/>
            <ac:spMk id="6" creationId="{629ED0FF-E7BF-462F-9247-303980314379}"/>
          </ac:spMkLst>
        </pc:spChg>
        <pc:spChg chg="mod">
          <ac:chgData name="Patrick David" userId="daa19269-4890-4d57-b830-4465cdaf32ca" providerId="ADAL" clId="{FE67CC99-9566-425A-9BC7-EECA9A2A43B4}" dt="2019-10-04T13:50:07.740" v="4645" actId="2711"/>
          <ac:spMkLst>
            <pc:docMk/>
            <pc:sldMk cId="2998885567" sldId="2031"/>
            <ac:spMk id="7" creationId="{9024A2B5-7E9E-4A6F-AE06-D64AADF19D32}"/>
          </ac:spMkLst>
        </pc:spChg>
      </pc:sldChg>
      <pc:sldChg chg="modSp del mod">
        <pc:chgData name="Patrick David" userId="daa19269-4890-4d57-b830-4465cdaf32ca" providerId="ADAL" clId="{FE67CC99-9566-425A-9BC7-EECA9A2A43B4}" dt="2019-10-04T13:52:20.001" v="4651" actId="47"/>
        <pc:sldMkLst>
          <pc:docMk/>
          <pc:sldMk cId="894744107" sldId="2032"/>
        </pc:sldMkLst>
        <pc:spChg chg="mod">
          <ac:chgData name="Patrick David" userId="daa19269-4890-4d57-b830-4465cdaf32ca" providerId="ADAL" clId="{FE67CC99-9566-425A-9BC7-EECA9A2A43B4}" dt="2019-10-04T13:26:29.096" v="4435"/>
          <ac:spMkLst>
            <pc:docMk/>
            <pc:sldMk cId="894744107" sldId="2032"/>
            <ac:spMk id="6" creationId="{629ED0FF-E7BF-462F-9247-303980314379}"/>
          </ac:spMkLst>
        </pc:spChg>
        <pc:spChg chg="mod">
          <ac:chgData name="Patrick David" userId="daa19269-4890-4d57-b830-4465cdaf32ca" providerId="ADAL" clId="{FE67CC99-9566-425A-9BC7-EECA9A2A43B4}" dt="2019-10-02T12:58:50.513" v="4420" actId="255"/>
          <ac:spMkLst>
            <pc:docMk/>
            <pc:sldMk cId="894744107" sldId="2032"/>
            <ac:spMk id="7" creationId="{9024A2B5-7E9E-4A6F-AE06-D64AADF19D32}"/>
          </ac:spMkLst>
        </pc:spChg>
      </pc:sldChg>
      <pc:sldChg chg="modSp del mod">
        <pc:chgData name="Patrick David" userId="daa19269-4890-4d57-b830-4465cdaf32ca" providerId="ADAL" clId="{FE67CC99-9566-425A-9BC7-EECA9A2A43B4}" dt="2019-10-16T17:50:15.142" v="6733" actId="47"/>
        <pc:sldMkLst>
          <pc:docMk/>
          <pc:sldMk cId="1438082026" sldId="2033"/>
        </pc:sldMkLst>
        <pc:spChg chg="mod">
          <ac:chgData name="Patrick David" userId="daa19269-4890-4d57-b830-4465cdaf32ca" providerId="ADAL" clId="{FE67CC99-9566-425A-9BC7-EECA9A2A43B4}" dt="2019-10-04T13:56:49.778" v="4695" actId="1076"/>
          <ac:spMkLst>
            <pc:docMk/>
            <pc:sldMk cId="1438082026" sldId="2033"/>
            <ac:spMk id="6" creationId="{629ED0FF-E7BF-462F-9247-303980314379}"/>
          </ac:spMkLst>
        </pc:spChg>
        <pc:graphicFrameChg chg="mod modGraphic">
          <ac:chgData name="Patrick David" userId="daa19269-4890-4d57-b830-4465cdaf32ca" providerId="ADAL" clId="{FE67CC99-9566-425A-9BC7-EECA9A2A43B4}" dt="2019-10-04T13:56:42.133" v="4694" actId="14100"/>
          <ac:graphicFrameMkLst>
            <pc:docMk/>
            <pc:sldMk cId="1438082026" sldId="2033"/>
            <ac:graphicFrameMk id="2" creationId="{2779C3D7-0194-44D0-B42E-6310A0AF353E}"/>
          </ac:graphicFrameMkLst>
        </pc:graphicFrameChg>
        <pc:graphicFrameChg chg="mod modGraphic">
          <ac:chgData name="Patrick David" userId="daa19269-4890-4d57-b830-4465cdaf32ca" providerId="ADAL" clId="{FE67CC99-9566-425A-9BC7-EECA9A2A43B4}" dt="2019-10-04T13:56:37.965" v="4693" actId="14100"/>
          <ac:graphicFrameMkLst>
            <pc:docMk/>
            <pc:sldMk cId="1438082026" sldId="2033"/>
            <ac:graphicFrameMk id="8" creationId="{2411B407-1807-494D-A4DA-8A3B0FA13178}"/>
          </ac:graphicFrameMkLst>
        </pc:graphicFrameChg>
      </pc:sldChg>
      <pc:sldChg chg="modSp del mod modNotesTx">
        <pc:chgData name="Patrick David" userId="daa19269-4890-4d57-b830-4465cdaf32ca" providerId="ADAL" clId="{FE67CC99-9566-425A-9BC7-EECA9A2A43B4}" dt="2019-10-16T17:50:15.142" v="6733" actId="47"/>
        <pc:sldMkLst>
          <pc:docMk/>
          <pc:sldMk cId="2886474016" sldId="2034"/>
        </pc:sldMkLst>
        <pc:spChg chg="mod">
          <ac:chgData name="Patrick David" userId="daa19269-4890-4d57-b830-4465cdaf32ca" providerId="ADAL" clId="{FE67CC99-9566-425A-9BC7-EECA9A2A43B4}" dt="2019-10-04T13:26:29.096" v="4435"/>
          <ac:spMkLst>
            <pc:docMk/>
            <pc:sldMk cId="2886474016" sldId="2034"/>
            <ac:spMk id="6" creationId="{629ED0FF-E7BF-462F-9247-303980314379}"/>
          </ac:spMkLst>
        </pc:spChg>
        <pc:graphicFrameChg chg="mod modGraphic">
          <ac:chgData name="Patrick David" userId="daa19269-4890-4d57-b830-4465cdaf32ca" providerId="ADAL" clId="{FE67CC99-9566-425A-9BC7-EECA9A2A43B4}" dt="2019-10-04T13:55:59.106" v="4686" actId="14100"/>
          <ac:graphicFrameMkLst>
            <pc:docMk/>
            <pc:sldMk cId="2886474016" sldId="2034"/>
            <ac:graphicFrameMk id="2" creationId="{2779C3D7-0194-44D0-B42E-6310A0AF353E}"/>
          </ac:graphicFrameMkLst>
        </pc:graphicFrameChg>
        <pc:graphicFrameChg chg="mod modGraphic">
          <ac:chgData name="Patrick David" userId="daa19269-4890-4d57-b830-4465cdaf32ca" providerId="ADAL" clId="{FE67CC99-9566-425A-9BC7-EECA9A2A43B4}" dt="2019-10-04T13:55:31.971" v="4679" actId="14734"/>
          <ac:graphicFrameMkLst>
            <pc:docMk/>
            <pc:sldMk cId="2886474016" sldId="2034"/>
            <ac:graphicFrameMk id="8" creationId="{2411B407-1807-494D-A4DA-8A3B0FA13178}"/>
          </ac:graphicFrameMkLst>
        </pc:graphicFrameChg>
      </pc:sldChg>
      <pc:sldChg chg="addSp delSp modSp mod ord">
        <pc:chgData name="Patrick David" userId="daa19269-4890-4d57-b830-4465cdaf32ca" providerId="ADAL" clId="{FE67CC99-9566-425A-9BC7-EECA9A2A43B4}" dt="2019-11-15T19:50:40.320" v="12397" actId="1076"/>
        <pc:sldMkLst>
          <pc:docMk/>
          <pc:sldMk cId="1464743234" sldId="2036"/>
        </pc:sldMkLst>
        <pc:spChg chg="add mod">
          <ac:chgData name="Patrick David" userId="daa19269-4890-4d57-b830-4465cdaf32ca" providerId="ADAL" clId="{FE67CC99-9566-425A-9BC7-EECA9A2A43B4}" dt="2019-10-04T13:47:14.165" v="4623" actId="1076"/>
          <ac:spMkLst>
            <pc:docMk/>
            <pc:sldMk cId="1464743234" sldId="2036"/>
            <ac:spMk id="5" creationId="{426286E0-E7B6-4546-8BF7-EEEBBF5FBAED}"/>
          </ac:spMkLst>
        </pc:spChg>
        <pc:spChg chg="del mod">
          <ac:chgData name="Patrick David" userId="daa19269-4890-4d57-b830-4465cdaf32ca" providerId="ADAL" clId="{FE67CC99-9566-425A-9BC7-EECA9A2A43B4}" dt="2019-10-28T14:57:20.697" v="7403" actId="12084"/>
          <ac:spMkLst>
            <pc:docMk/>
            <pc:sldMk cId="1464743234" sldId="2036"/>
            <ac:spMk id="6" creationId="{B4268D6E-E103-437B-AF13-FAE8E30BE585}"/>
          </ac:spMkLst>
        </pc:spChg>
        <pc:graphicFrameChg chg="add mod">
          <ac:chgData name="Patrick David" userId="daa19269-4890-4d57-b830-4465cdaf32ca" providerId="ADAL" clId="{FE67CC99-9566-425A-9BC7-EECA9A2A43B4}" dt="2019-10-31T01:49:16.574" v="11117" actId="20577"/>
          <ac:graphicFrameMkLst>
            <pc:docMk/>
            <pc:sldMk cId="1464743234" sldId="2036"/>
            <ac:graphicFrameMk id="2" creationId="{BC7586D7-CF5E-49C7-BF00-00821D09ED96}"/>
          </ac:graphicFrameMkLst>
        </pc:graphicFrameChg>
        <pc:graphicFrameChg chg="mod">
          <ac:chgData name="Patrick David" userId="daa19269-4890-4d57-b830-4465cdaf32ca" providerId="ADAL" clId="{FE67CC99-9566-425A-9BC7-EECA9A2A43B4}" dt="2019-11-15T19:50:40.320" v="12397" actId="1076"/>
          <ac:graphicFrameMkLst>
            <pc:docMk/>
            <pc:sldMk cId="1464743234" sldId="2036"/>
            <ac:graphicFrameMk id="6" creationId="{35980403-CC7B-4871-8747-A745C90886BB}"/>
          </ac:graphicFrameMkLst>
        </pc:graphicFrameChg>
      </pc:sldChg>
      <pc:sldChg chg="addSp delSp modSp mod ord modNotesTx">
        <pc:chgData name="Patrick David" userId="daa19269-4890-4d57-b830-4465cdaf32ca" providerId="ADAL" clId="{FE67CC99-9566-425A-9BC7-EECA9A2A43B4}" dt="2019-11-15T19:50:17.816" v="12395" actId="404"/>
        <pc:sldMkLst>
          <pc:docMk/>
          <pc:sldMk cId="1377318056" sldId="2048"/>
        </pc:sldMkLst>
        <pc:spChg chg="del mod">
          <ac:chgData name="Patrick David" userId="daa19269-4890-4d57-b830-4465cdaf32ca" providerId="ADAL" clId="{FE67CC99-9566-425A-9BC7-EECA9A2A43B4}" dt="2019-10-28T14:54:33.717" v="7385" actId="12084"/>
          <ac:spMkLst>
            <pc:docMk/>
            <pc:sldMk cId="1377318056" sldId="2048"/>
            <ac:spMk id="2" creationId="{8B57C537-CF0B-44BF-B95C-E42905D8E39A}"/>
          </ac:spMkLst>
        </pc:spChg>
        <pc:spChg chg="mod">
          <ac:chgData name="Patrick David" userId="daa19269-4890-4d57-b830-4465cdaf32ca" providerId="ADAL" clId="{FE67CC99-9566-425A-9BC7-EECA9A2A43B4}" dt="2019-09-26T15:14:16.637" v="525" actId="20577"/>
          <ac:spMkLst>
            <pc:docMk/>
            <pc:sldMk cId="1377318056" sldId="2048"/>
            <ac:spMk id="4" creationId="{F93D070B-1559-495E-9C35-5099C4CE4183}"/>
          </ac:spMkLst>
        </pc:spChg>
        <pc:spChg chg="add mod">
          <ac:chgData name="Patrick David" userId="daa19269-4890-4d57-b830-4465cdaf32ca" providerId="ADAL" clId="{FE67CC99-9566-425A-9BC7-EECA9A2A43B4}" dt="2019-10-04T13:44:24.218" v="4599" actId="1076"/>
          <ac:spMkLst>
            <pc:docMk/>
            <pc:sldMk cId="1377318056" sldId="2048"/>
            <ac:spMk id="5" creationId="{3AB491C6-7792-4952-A072-439A21AE821D}"/>
          </ac:spMkLst>
        </pc:spChg>
        <pc:graphicFrameChg chg="add mod">
          <ac:chgData name="Patrick David" userId="daa19269-4890-4d57-b830-4465cdaf32ca" providerId="ADAL" clId="{FE67CC99-9566-425A-9BC7-EECA9A2A43B4}" dt="2019-11-15T19:50:17.816" v="12395" actId="404"/>
          <ac:graphicFrameMkLst>
            <pc:docMk/>
            <pc:sldMk cId="1377318056" sldId="2048"/>
            <ac:graphicFrameMk id="3" creationId="{FD1083E6-5099-4978-B3B4-B9C23357EB22}"/>
          </ac:graphicFrameMkLst>
        </pc:graphicFrameChg>
      </pc:sldChg>
      <pc:sldChg chg="addSp delSp modSp add del mod ord modShow modNotesTx">
        <pc:chgData name="Patrick David" userId="daa19269-4890-4d57-b830-4465cdaf32ca" providerId="ADAL" clId="{FE67CC99-9566-425A-9BC7-EECA9A2A43B4}" dt="2019-11-05T18:22:22.273" v="11813" actId="47"/>
        <pc:sldMkLst>
          <pc:docMk/>
          <pc:sldMk cId="3625086972" sldId="2049"/>
        </pc:sldMkLst>
        <pc:spChg chg="add del">
          <ac:chgData name="Patrick David" userId="daa19269-4890-4d57-b830-4465cdaf32ca" providerId="ADAL" clId="{FE67CC99-9566-425A-9BC7-EECA9A2A43B4}" dt="2019-09-26T15:35:56.412" v="830"/>
          <ac:spMkLst>
            <pc:docMk/>
            <pc:sldMk cId="3625086972" sldId="2049"/>
            <ac:spMk id="3" creationId="{CF0C894D-DC47-46D5-9757-A6D79B595899}"/>
          </ac:spMkLst>
        </pc:spChg>
        <pc:spChg chg="mod">
          <ac:chgData name="Patrick David" userId="daa19269-4890-4d57-b830-4465cdaf32ca" providerId="ADAL" clId="{FE67CC99-9566-425A-9BC7-EECA9A2A43B4}" dt="2019-09-30T17:50:55.164" v="3464" actId="20577"/>
          <ac:spMkLst>
            <pc:docMk/>
            <pc:sldMk cId="3625086972" sldId="2049"/>
            <ac:spMk id="4" creationId="{F93D070B-1559-495E-9C35-5099C4CE4183}"/>
          </ac:spMkLst>
        </pc:spChg>
        <pc:spChg chg="mod">
          <ac:chgData name="Patrick David" userId="daa19269-4890-4d57-b830-4465cdaf32ca" providerId="ADAL" clId="{FE67CC99-9566-425A-9BC7-EECA9A2A43B4}" dt="2019-10-04T13:44:33.697" v="4601" actId="1076"/>
          <ac:spMkLst>
            <pc:docMk/>
            <pc:sldMk cId="3625086972" sldId="2049"/>
            <ac:spMk id="6" creationId="{629ED0FF-E7BF-462F-9247-303980314379}"/>
          </ac:spMkLst>
        </pc:spChg>
        <pc:spChg chg="mod">
          <ac:chgData name="Patrick David" userId="daa19269-4890-4d57-b830-4465cdaf32ca" providerId="ADAL" clId="{FE67CC99-9566-425A-9BC7-EECA9A2A43B4}" dt="2019-10-28T14:56:50.390" v="7402" actId="255"/>
          <ac:spMkLst>
            <pc:docMk/>
            <pc:sldMk cId="3625086972" sldId="2049"/>
            <ac:spMk id="7" creationId="{9024A2B5-7E9E-4A6F-AE06-D64AADF19D32}"/>
          </ac:spMkLst>
        </pc:spChg>
        <pc:graphicFrameChg chg="add del">
          <ac:chgData name="Patrick David" userId="daa19269-4890-4d57-b830-4465cdaf32ca" providerId="ADAL" clId="{FE67CC99-9566-425A-9BC7-EECA9A2A43B4}" dt="2019-09-26T15:35:56.412" v="830"/>
          <ac:graphicFrameMkLst>
            <pc:docMk/>
            <pc:sldMk cId="3625086972" sldId="2049"/>
            <ac:graphicFrameMk id="2" creationId="{7E2ED5F6-F725-4DF2-8EE5-7A1438170DD7}"/>
          </ac:graphicFrameMkLst>
        </pc:graphicFrameChg>
      </pc:sldChg>
      <pc:sldChg chg="modSp add del mod">
        <pc:chgData name="Patrick David" userId="daa19269-4890-4d57-b830-4465cdaf32ca" providerId="ADAL" clId="{FE67CC99-9566-425A-9BC7-EECA9A2A43B4}" dt="2019-09-26T18:26:26.473" v="1623" actId="47"/>
        <pc:sldMkLst>
          <pc:docMk/>
          <pc:sldMk cId="1503325185" sldId="2050"/>
        </pc:sldMkLst>
        <pc:spChg chg="mod">
          <ac:chgData name="Patrick David" userId="daa19269-4890-4d57-b830-4465cdaf32ca" providerId="ADAL" clId="{FE67CC99-9566-425A-9BC7-EECA9A2A43B4}" dt="2019-09-26T18:21:56.018" v="1499" actId="20577"/>
          <ac:spMkLst>
            <pc:docMk/>
            <pc:sldMk cId="1503325185" sldId="2050"/>
            <ac:spMk id="4" creationId="{F93D070B-1559-495E-9C35-5099C4CE4183}"/>
          </ac:spMkLst>
        </pc:spChg>
        <pc:spChg chg="mod">
          <ac:chgData name="Patrick David" userId="daa19269-4890-4d57-b830-4465cdaf32ca" providerId="ADAL" clId="{FE67CC99-9566-425A-9BC7-EECA9A2A43B4}" dt="2019-09-26T18:23:12.177" v="1622" actId="15"/>
          <ac:spMkLst>
            <pc:docMk/>
            <pc:sldMk cId="1503325185" sldId="2050"/>
            <ac:spMk id="7" creationId="{9024A2B5-7E9E-4A6F-AE06-D64AADF19D32}"/>
          </ac:spMkLst>
        </pc:spChg>
      </pc:sldChg>
      <pc:sldChg chg="addSp modSp add del mod">
        <pc:chgData name="Patrick David" userId="daa19269-4890-4d57-b830-4465cdaf32ca" providerId="ADAL" clId="{FE67CC99-9566-425A-9BC7-EECA9A2A43B4}" dt="2019-10-31T01:26:25.266" v="9564" actId="47"/>
        <pc:sldMkLst>
          <pc:docMk/>
          <pc:sldMk cId="2030074379" sldId="2050"/>
        </pc:sldMkLst>
        <pc:spChg chg="mod">
          <ac:chgData name="Patrick David" userId="daa19269-4890-4d57-b830-4465cdaf32ca" providerId="ADAL" clId="{FE67CC99-9566-425A-9BC7-EECA9A2A43B4}" dt="2019-10-04T13:41:54.361" v="4527" actId="404"/>
          <ac:spMkLst>
            <pc:docMk/>
            <pc:sldMk cId="2030074379" sldId="2050"/>
            <ac:spMk id="4" creationId="{F93D070B-1559-495E-9C35-5099C4CE4183}"/>
          </ac:spMkLst>
        </pc:spChg>
        <pc:spChg chg="mod">
          <ac:chgData name="Patrick David" userId="daa19269-4890-4d57-b830-4465cdaf32ca" providerId="ADAL" clId="{FE67CC99-9566-425A-9BC7-EECA9A2A43B4}" dt="2019-10-04T13:26:29.096" v="4435"/>
          <ac:spMkLst>
            <pc:docMk/>
            <pc:sldMk cId="2030074379" sldId="2050"/>
            <ac:spMk id="6" creationId="{629ED0FF-E7BF-462F-9247-303980314379}"/>
          </ac:spMkLst>
        </pc:spChg>
        <pc:spChg chg="mod">
          <ac:chgData name="Patrick David" userId="daa19269-4890-4d57-b830-4465cdaf32ca" providerId="ADAL" clId="{FE67CC99-9566-425A-9BC7-EECA9A2A43B4}" dt="2019-10-30T15:49:01.606" v="7870" actId="207"/>
          <ac:spMkLst>
            <pc:docMk/>
            <pc:sldMk cId="2030074379" sldId="2050"/>
            <ac:spMk id="7" creationId="{9024A2B5-7E9E-4A6F-AE06-D64AADF19D32}"/>
          </ac:spMkLst>
        </pc:spChg>
        <pc:picChg chg="add mod ord">
          <ac:chgData name="Patrick David" userId="daa19269-4890-4d57-b830-4465cdaf32ca" providerId="ADAL" clId="{FE67CC99-9566-425A-9BC7-EECA9A2A43B4}" dt="2019-10-04T13:38:23.022" v="4483" actId="1076"/>
          <ac:picMkLst>
            <pc:docMk/>
            <pc:sldMk cId="2030074379" sldId="2050"/>
            <ac:picMk id="2" creationId="{BE93DA1B-FDB0-467E-8B43-B8CC38240900}"/>
          </ac:picMkLst>
        </pc:picChg>
      </pc:sldChg>
      <pc:sldChg chg="addSp delSp modSp add del mod modNotesTx">
        <pc:chgData name="Patrick David" userId="daa19269-4890-4d57-b830-4465cdaf32ca" providerId="ADAL" clId="{FE67CC99-9566-425A-9BC7-EECA9A2A43B4}" dt="2019-10-31T01:32:52.821" v="9857" actId="47"/>
        <pc:sldMkLst>
          <pc:docMk/>
          <pc:sldMk cId="932920488" sldId="2051"/>
        </pc:sldMkLst>
        <pc:spChg chg="add del">
          <ac:chgData name="Patrick David" userId="daa19269-4890-4d57-b830-4465cdaf32ca" providerId="ADAL" clId="{FE67CC99-9566-425A-9BC7-EECA9A2A43B4}" dt="2019-09-26T21:07:54.198" v="2903"/>
          <ac:spMkLst>
            <pc:docMk/>
            <pc:sldMk cId="932920488" sldId="2051"/>
            <ac:spMk id="2" creationId="{E399EA42-3D51-4503-9734-291E8D3D894D}"/>
          </ac:spMkLst>
        </pc:spChg>
        <pc:spChg chg="mod">
          <ac:chgData name="Patrick David" userId="daa19269-4890-4d57-b830-4465cdaf32ca" providerId="ADAL" clId="{FE67CC99-9566-425A-9BC7-EECA9A2A43B4}" dt="2019-10-28T14:42:58.375" v="7271" actId="20577"/>
          <ac:spMkLst>
            <pc:docMk/>
            <pc:sldMk cId="932920488" sldId="2051"/>
            <ac:spMk id="4" creationId="{F93D070B-1559-495E-9C35-5099C4CE4183}"/>
          </ac:spMkLst>
        </pc:spChg>
        <pc:spChg chg="mod">
          <ac:chgData name="Patrick David" userId="daa19269-4890-4d57-b830-4465cdaf32ca" providerId="ADAL" clId="{FE67CC99-9566-425A-9BC7-EECA9A2A43B4}" dt="2019-10-04T13:41:32.699" v="4522" actId="403"/>
          <ac:spMkLst>
            <pc:docMk/>
            <pc:sldMk cId="932920488" sldId="2051"/>
            <ac:spMk id="5" creationId="{EA06653F-AD77-47E4-9652-39F36290F0F7}"/>
          </ac:spMkLst>
        </pc:spChg>
        <pc:spChg chg="mod">
          <ac:chgData name="Patrick David" userId="daa19269-4890-4d57-b830-4465cdaf32ca" providerId="ADAL" clId="{FE67CC99-9566-425A-9BC7-EECA9A2A43B4}" dt="2019-10-30T15:48:30.298" v="7865" actId="207"/>
          <ac:spMkLst>
            <pc:docMk/>
            <pc:sldMk cId="932920488" sldId="2051"/>
            <ac:spMk id="7" creationId="{9024A2B5-7E9E-4A6F-AE06-D64AADF19D32}"/>
          </ac:spMkLst>
        </pc:spChg>
        <pc:picChg chg="add del mod">
          <ac:chgData name="Patrick David" userId="daa19269-4890-4d57-b830-4465cdaf32ca" providerId="ADAL" clId="{FE67CC99-9566-425A-9BC7-EECA9A2A43B4}" dt="2019-10-28T14:41:56.599" v="7191" actId="478"/>
          <ac:picMkLst>
            <pc:docMk/>
            <pc:sldMk cId="932920488" sldId="2051"/>
            <ac:picMk id="2" creationId="{88B839CF-6D5F-45C9-94AC-CB5D2CEDA7E6}"/>
          </ac:picMkLst>
        </pc:picChg>
        <pc:picChg chg="add del mod">
          <ac:chgData name="Patrick David" userId="daa19269-4890-4d57-b830-4465cdaf32ca" providerId="ADAL" clId="{FE67CC99-9566-425A-9BC7-EECA9A2A43B4}" dt="2019-10-28T14:43:32.146" v="7272" actId="478"/>
          <ac:picMkLst>
            <pc:docMk/>
            <pc:sldMk cId="932920488" sldId="2051"/>
            <ac:picMk id="3" creationId="{937A7EAC-45C0-49F9-A6CD-66F5BEF569C0}"/>
          </ac:picMkLst>
        </pc:picChg>
        <pc:picChg chg="add mod">
          <ac:chgData name="Patrick David" userId="daa19269-4890-4d57-b830-4465cdaf32ca" providerId="ADAL" clId="{FE67CC99-9566-425A-9BC7-EECA9A2A43B4}" dt="2019-10-28T14:44:36.797" v="7277" actId="1076"/>
          <ac:picMkLst>
            <pc:docMk/>
            <pc:sldMk cId="932920488" sldId="2051"/>
            <ac:picMk id="6" creationId="{E4940D02-DF4E-4D5A-B844-5430139420E3}"/>
          </ac:picMkLst>
        </pc:picChg>
        <pc:picChg chg="add del">
          <ac:chgData name="Patrick David" userId="daa19269-4890-4d57-b830-4465cdaf32ca" providerId="ADAL" clId="{FE67CC99-9566-425A-9BC7-EECA9A2A43B4}" dt="2019-09-26T21:07:54.198" v="2903"/>
          <ac:picMkLst>
            <pc:docMk/>
            <pc:sldMk cId="932920488" sldId="2051"/>
            <ac:picMk id="1026" creationId="{9ECA0300-7436-4407-ACFA-5A3E198C62C8}"/>
          </ac:picMkLst>
        </pc:picChg>
      </pc:sldChg>
      <pc:sldChg chg="addSp delSp modSp add del mod ord modNotesTx">
        <pc:chgData name="Patrick David" userId="daa19269-4890-4d57-b830-4465cdaf32ca" providerId="ADAL" clId="{FE67CC99-9566-425A-9BC7-EECA9A2A43B4}" dt="2019-10-31T01:33:47.267" v="9865" actId="47"/>
        <pc:sldMkLst>
          <pc:docMk/>
          <pc:sldMk cId="2490537870" sldId="2052"/>
        </pc:sldMkLst>
        <pc:spChg chg="add del">
          <ac:chgData name="Patrick David" userId="daa19269-4890-4d57-b830-4465cdaf32ca" providerId="ADAL" clId="{FE67CC99-9566-425A-9BC7-EECA9A2A43B4}" dt="2019-09-26T21:20:54.846" v="3309"/>
          <ac:spMkLst>
            <pc:docMk/>
            <pc:sldMk cId="2490537870" sldId="2052"/>
            <ac:spMk id="2" creationId="{60196988-77A1-402E-A859-0FC8B12E5A27}"/>
          </ac:spMkLst>
        </pc:spChg>
        <pc:spChg chg="mod">
          <ac:chgData name="Patrick David" userId="daa19269-4890-4d57-b830-4465cdaf32ca" providerId="ADAL" clId="{FE67CC99-9566-425A-9BC7-EECA9A2A43B4}" dt="2019-09-26T21:07:31.615" v="2899" actId="20577"/>
          <ac:spMkLst>
            <pc:docMk/>
            <pc:sldMk cId="2490537870" sldId="2052"/>
            <ac:spMk id="4" creationId="{F93D070B-1559-495E-9C35-5099C4CE4183}"/>
          </ac:spMkLst>
        </pc:spChg>
        <pc:spChg chg="mod">
          <ac:chgData name="Patrick David" userId="daa19269-4890-4d57-b830-4465cdaf32ca" providerId="ADAL" clId="{FE67CC99-9566-425A-9BC7-EECA9A2A43B4}" dt="2019-10-04T13:42:42.467" v="4535" actId="403"/>
          <ac:spMkLst>
            <pc:docMk/>
            <pc:sldMk cId="2490537870" sldId="2052"/>
            <ac:spMk id="5" creationId="{EA06653F-AD77-47E4-9652-39F36290F0F7}"/>
          </ac:spMkLst>
        </pc:spChg>
        <pc:spChg chg="del mod">
          <ac:chgData name="Patrick David" userId="daa19269-4890-4d57-b830-4465cdaf32ca" providerId="ADAL" clId="{FE67CC99-9566-425A-9BC7-EECA9A2A43B4}" dt="2019-10-28T14:49:24.144" v="7340" actId="12084"/>
          <ac:spMkLst>
            <pc:docMk/>
            <pc:sldMk cId="2490537870" sldId="2052"/>
            <ac:spMk id="7" creationId="{9024A2B5-7E9E-4A6F-AE06-D64AADF19D32}"/>
          </ac:spMkLst>
        </pc:spChg>
        <pc:graphicFrameChg chg="add mod">
          <ac:chgData name="Patrick David" userId="daa19269-4890-4d57-b830-4465cdaf32ca" providerId="ADAL" clId="{FE67CC99-9566-425A-9BC7-EECA9A2A43B4}" dt="2019-10-31T01:33:33.257" v="9864"/>
          <ac:graphicFrameMkLst>
            <pc:docMk/>
            <pc:sldMk cId="2490537870" sldId="2052"/>
            <ac:graphicFrameMk id="2" creationId="{927BB94F-251F-47F8-8F01-20CBCFB8EB3E}"/>
          </ac:graphicFrameMkLst>
        </pc:graphicFrameChg>
      </pc:sldChg>
      <pc:sldChg chg="addSp modSp add mod ord">
        <pc:chgData name="Patrick David" userId="daa19269-4890-4d57-b830-4465cdaf32ca" providerId="ADAL" clId="{FE67CC99-9566-425A-9BC7-EECA9A2A43B4}" dt="2019-11-15T19:51:00.747" v="12398" actId="1076"/>
        <pc:sldMkLst>
          <pc:docMk/>
          <pc:sldMk cId="3383487460" sldId="2053"/>
        </pc:sldMkLst>
        <pc:spChg chg="mod">
          <ac:chgData name="Patrick David" userId="daa19269-4890-4d57-b830-4465cdaf32ca" providerId="ADAL" clId="{FE67CC99-9566-425A-9BC7-EECA9A2A43B4}" dt="2019-11-15T19:51:00.747" v="12398" actId="1076"/>
          <ac:spMkLst>
            <pc:docMk/>
            <pc:sldMk cId="3383487460" sldId="2053"/>
            <ac:spMk id="2" creationId="{8B57C537-CF0B-44BF-B95C-E42905D8E39A}"/>
          </ac:spMkLst>
        </pc:spChg>
        <pc:spChg chg="mod">
          <ac:chgData name="Patrick David" userId="daa19269-4890-4d57-b830-4465cdaf32ca" providerId="ADAL" clId="{FE67CC99-9566-425A-9BC7-EECA9A2A43B4}" dt="2019-10-31T01:43:44.443" v="10473" actId="20577"/>
          <ac:spMkLst>
            <pc:docMk/>
            <pc:sldMk cId="3383487460" sldId="2053"/>
            <ac:spMk id="4" creationId="{F93D070B-1559-495E-9C35-5099C4CE4183}"/>
          </ac:spMkLst>
        </pc:spChg>
        <pc:spChg chg="add mod">
          <ac:chgData name="Patrick David" userId="daa19269-4890-4d57-b830-4465cdaf32ca" providerId="ADAL" clId="{FE67CC99-9566-425A-9BC7-EECA9A2A43B4}" dt="2019-10-04T13:26:29.096" v="4435"/>
          <ac:spMkLst>
            <pc:docMk/>
            <pc:sldMk cId="3383487460" sldId="2053"/>
            <ac:spMk id="5" creationId="{331EA685-B053-41BF-8E4E-DEB5AB067831}"/>
          </ac:spMkLst>
        </pc:spChg>
      </pc:sldChg>
      <pc:sldChg chg="add del">
        <pc:chgData name="Patrick David" userId="daa19269-4890-4d57-b830-4465cdaf32ca" providerId="ADAL" clId="{FE67CC99-9566-425A-9BC7-EECA9A2A43B4}" dt="2019-09-30T17:57:05.848" v="3594" actId="47"/>
        <pc:sldMkLst>
          <pc:docMk/>
          <pc:sldMk cId="1406891598" sldId="2054"/>
        </pc:sldMkLst>
      </pc:sldChg>
      <pc:sldChg chg="modSp add del mod">
        <pc:chgData name="Patrick David" userId="daa19269-4890-4d57-b830-4465cdaf32ca" providerId="ADAL" clId="{FE67CC99-9566-425A-9BC7-EECA9A2A43B4}" dt="2019-10-16T17:55:41.099" v="6832" actId="47"/>
        <pc:sldMkLst>
          <pc:docMk/>
          <pc:sldMk cId="2768365810" sldId="2054"/>
        </pc:sldMkLst>
        <pc:spChg chg="mod">
          <ac:chgData name="Patrick David" userId="daa19269-4890-4d57-b830-4465cdaf32ca" providerId="ADAL" clId="{FE67CC99-9566-425A-9BC7-EECA9A2A43B4}" dt="2019-10-04T14:03:48.744" v="4805" actId="255"/>
          <ac:spMkLst>
            <pc:docMk/>
            <pc:sldMk cId="2768365810" sldId="2054"/>
            <ac:spMk id="3" creationId="{7A2AAEDE-ED12-478B-B4F7-9C1E214F4008}"/>
          </ac:spMkLst>
        </pc:spChg>
        <pc:spChg chg="mod">
          <ac:chgData name="Patrick David" userId="daa19269-4890-4d57-b830-4465cdaf32ca" providerId="ADAL" clId="{FE67CC99-9566-425A-9BC7-EECA9A2A43B4}" dt="2019-09-30T18:04:06.622" v="3851" actId="20577"/>
          <ac:spMkLst>
            <pc:docMk/>
            <pc:sldMk cId="2768365810" sldId="2054"/>
            <ac:spMk id="23" creationId="{429F66B7-F1AC-4251-9520-8B2E5FC276CA}"/>
          </ac:spMkLst>
        </pc:spChg>
        <pc:spChg chg="mod">
          <ac:chgData name="Patrick David" userId="daa19269-4890-4d57-b830-4465cdaf32ca" providerId="ADAL" clId="{FE67CC99-9566-425A-9BC7-EECA9A2A43B4}" dt="2019-10-04T14:03:53.147" v="4806" actId="403"/>
          <ac:spMkLst>
            <pc:docMk/>
            <pc:sldMk cId="2768365810" sldId="2054"/>
            <ac:spMk id="24" creationId="{62478D2F-CD91-494B-B743-29A821A16A73}"/>
          </ac:spMkLst>
        </pc:spChg>
      </pc:sldChg>
      <pc:sldChg chg="addSp modSp add mod">
        <pc:chgData name="Patrick David" userId="daa19269-4890-4d57-b830-4465cdaf32ca" providerId="ADAL" clId="{FE67CC99-9566-425A-9BC7-EECA9A2A43B4}" dt="2019-10-30T15:50:40.880" v="7879" actId="207"/>
        <pc:sldMkLst>
          <pc:docMk/>
          <pc:sldMk cId="1001906274" sldId="2055"/>
        </pc:sldMkLst>
        <pc:spChg chg="mod">
          <ac:chgData name="Patrick David" userId="daa19269-4890-4d57-b830-4465cdaf32ca" providerId="ADAL" clId="{FE67CC99-9566-425A-9BC7-EECA9A2A43B4}" dt="2019-09-30T18:48:03.706" v="3941" actId="20577"/>
          <ac:spMkLst>
            <pc:docMk/>
            <pc:sldMk cId="1001906274" sldId="2055"/>
            <ac:spMk id="4" creationId="{F93D070B-1559-495E-9C35-5099C4CE4183}"/>
          </ac:spMkLst>
        </pc:spChg>
        <pc:spChg chg="mod">
          <ac:chgData name="Patrick David" userId="daa19269-4890-4d57-b830-4465cdaf32ca" providerId="ADAL" clId="{FE67CC99-9566-425A-9BC7-EECA9A2A43B4}" dt="2019-10-04T13:26:29.096" v="4435"/>
          <ac:spMkLst>
            <pc:docMk/>
            <pc:sldMk cId="1001906274" sldId="2055"/>
            <ac:spMk id="6" creationId="{629ED0FF-E7BF-462F-9247-303980314379}"/>
          </ac:spMkLst>
        </pc:spChg>
        <pc:spChg chg="mod">
          <ac:chgData name="Patrick David" userId="daa19269-4890-4d57-b830-4465cdaf32ca" providerId="ADAL" clId="{FE67CC99-9566-425A-9BC7-EECA9A2A43B4}" dt="2019-10-30T15:50:40.880" v="7879" actId="207"/>
          <ac:spMkLst>
            <pc:docMk/>
            <pc:sldMk cId="1001906274" sldId="2055"/>
            <ac:spMk id="7" creationId="{9024A2B5-7E9E-4A6F-AE06-D64AADF19D32}"/>
          </ac:spMkLst>
        </pc:spChg>
        <pc:picChg chg="add mod">
          <ac:chgData name="Patrick David" userId="daa19269-4890-4d57-b830-4465cdaf32ca" providerId="ADAL" clId="{FE67CC99-9566-425A-9BC7-EECA9A2A43B4}" dt="2019-10-28T14:16:53.890" v="6965" actId="1076"/>
          <ac:picMkLst>
            <pc:docMk/>
            <pc:sldMk cId="1001906274" sldId="2055"/>
            <ac:picMk id="2" creationId="{B747CC4A-CC99-4C0E-9F7A-7ADA30651FDB}"/>
          </ac:picMkLst>
        </pc:picChg>
      </pc:sldChg>
      <pc:sldChg chg="addSp delSp modSp add mod modNotesTx">
        <pc:chgData name="Patrick David" userId="daa19269-4890-4d57-b830-4465cdaf32ca" providerId="ADAL" clId="{FE67CC99-9566-425A-9BC7-EECA9A2A43B4}" dt="2019-11-15T19:38:57.692" v="11866" actId="255"/>
        <pc:sldMkLst>
          <pc:docMk/>
          <pc:sldMk cId="3671537231" sldId="2056"/>
        </pc:sldMkLst>
        <pc:spChg chg="mod">
          <ac:chgData name="Patrick David" userId="daa19269-4890-4d57-b830-4465cdaf32ca" providerId="ADAL" clId="{FE67CC99-9566-425A-9BC7-EECA9A2A43B4}" dt="2019-11-15T19:38:57.692" v="11866" actId="255"/>
          <ac:spMkLst>
            <pc:docMk/>
            <pc:sldMk cId="3671537231" sldId="2056"/>
            <ac:spMk id="4" creationId="{F93D070B-1559-495E-9C35-5099C4CE4183}"/>
          </ac:spMkLst>
        </pc:spChg>
        <pc:spChg chg="add del mod">
          <ac:chgData name="Patrick David" userId="daa19269-4890-4d57-b830-4465cdaf32ca" providerId="ADAL" clId="{FE67CC99-9566-425A-9BC7-EECA9A2A43B4}" dt="2019-11-04T20:29:31.944" v="11799" actId="478"/>
          <ac:spMkLst>
            <pc:docMk/>
            <pc:sldMk cId="3671537231" sldId="2056"/>
            <ac:spMk id="5" creationId="{FDA241C9-E64E-4BDA-BBA2-C5613512E36C}"/>
          </ac:spMkLst>
        </pc:spChg>
        <pc:spChg chg="mod">
          <ac:chgData name="Patrick David" userId="daa19269-4890-4d57-b830-4465cdaf32ca" providerId="ADAL" clId="{FE67CC99-9566-425A-9BC7-EECA9A2A43B4}" dt="2019-10-04T13:33:00.001" v="4445" actId="1076"/>
          <ac:spMkLst>
            <pc:docMk/>
            <pc:sldMk cId="3671537231" sldId="2056"/>
            <ac:spMk id="6" creationId="{629ED0FF-E7BF-462F-9247-303980314379}"/>
          </ac:spMkLst>
        </pc:spChg>
        <pc:spChg chg="mod">
          <ac:chgData name="Patrick David" userId="daa19269-4890-4d57-b830-4465cdaf32ca" providerId="ADAL" clId="{FE67CC99-9566-425A-9BC7-EECA9A2A43B4}" dt="2019-11-15T19:38:48.576" v="11865" actId="207"/>
          <ac:spMkLst>
            <pc:docMk/>
            <pc:sldMk cId="3671537231" sldId="2056"/>
            <ac:spMk id="7" creationId="{9024A2B5-7E9E-4A6F-AE06-D64AADF19D32}"/>
          </ac:spMkLst>
        </pc:spChg>
        <pc:picChg chg="del">
          <ac:chgData name="Patrick David" userId="daa19269-4890-4d57-b830-4465cdaf32ca" providerId="ADAL" clId="{FE67CC99-9566-425A-9BC7-EECA9A2A43B4}" dt="2019-09-30T18:50:15.954" v="3970" actId="478"/>
          <ac:picMkLst>
            <pc:docMk/>
            <pc:sldMk cId="3671537231" sldId="2056"/>
            <ac:picMk id="2" creationId="{B747CC4A-CC99-4C0E-9F7A-7ADA30651FDB}"/>
          </ac:picMkLst>
        </pc:picChg>
        <pc:picChg chg="add mod">
          <ac:chgData name="Patrick David" userId="daa19269-4890-4d57-b830-4465cdaf32ca" providerId="ADAL" clId="{FE67CC99-9566-425A-9BC7-EECA9A2A43B4}" dt="2019-11-04T20:29:43.900" v="11803" actId="1076"/>
          <ac:picMkLst>
            <pc:docMk/>
            <pc:sldMk cId="3671537231" sldId="2056"/>
            <ac:picMk id="3" creationId="{265297C5-6495-4AD7-84C2-4E51ED49CBFC}"/>
          </ac:picMkLst>
        </pc:picChg>
      </pc:sldChg>
      <pc:sldChg chg="addSp delSp modSp add del mod addAnim delAnim modAnim modNotesTx">
        <pc:chgData name="Patrick David" userId="daa19269-4890-4d57-b830-4465cdaf32ca" providerId="ADAL" clId="{FE67CC99-9566-425A-9BC7-EECA9A2A43B4}" dt="2019-10-31T01:42:07.745" v="10437" actId="47"/>
        <pc:sldMkLst>
          <pc:docMk/>
          <pc:sldMk cId="2129657150" sldId="2057"/>
        </pc:sldMkLst>
        <pc:spChg chg="add del mod">
          <ac:chgData name="Patrick David" userId="daa19269-4890-4d57-b830-4465cdaf32ca" providerId="ADAL" clId="{FE67CC99-9566-425A-9BC7-EECA9A2A43B4}" dt="2019-10-16T17:06:28.631" v="6188" actId="478"/>
          <ac:spMkLst>
            <pc:docMk/>
            <pc:sldMk cId="2129657150" sldId="2057"/>
            <ac:spMk id="2" creationId="{CCE63E0F-E9AC-428F-8D09-9A4E553C5F4B}"/>
          </ac:spMkLst>
        </pc:spChg>
        <pc:spChg chg="add del">
          <ac:chgData name="Patrick David" userId="daa19269-4890-4d57-b830-4465cdaf32ca" providerId="ADAL" clId="{FE67CC99-9566-425A-9BC7-EECA9A2A43B4}" dt="2019-10-16T16:57:18.921" v="5966" actId="478"/>
          <ac:spMkLst>
            <pc:docMk/>
            <pc:sldMk cId="2129657150" sldId="2057"/>
            <ac:spMk id="3" creationId="{182E90B4-4AFD-45FE-88F9-0CF0EBAE5FD6}"/>
          </ac:spMkLst>
        </pc:spChg>
        <pc:spChg chg="mod">
          <ac:chgData name="Patrick David" userId="daa19269-4890-4d57-b830-4465cdaf32ca" providerId="ADAL" clId="{FE67CC99-9566-425A-9BC7-EECA9A2A43B4}" dt="2019-10-16T16:45:52.517" v="5750" actId="20577"/>
          <ac:spMkLst>
            <pc:docMk/>
            <pc:sldMk cId="2129657150" sldId="2057"/>
            <ac:spMk id="4" creationId="{F93D070B-1559-495E-9C35-5099C4CE4183}"/>
          </ac:spMkLst>
        </pc:spChg>
        <pc:spChg chg="add mod">
          <ac:chgData name="Patrick David" userId="daa19269-4890-4d57-b830-4465cdaf32ca" providerId="ADAL" clId="{FE67CC99-9566-425A-9BC7-EECA9A2A43B4}" dt="2019-10-30T15:48:55.678" v="7869" actId="207"/>
          <ac:spMkLst>
            <pc:docMk/>
            <pc:sldMk cId="2129657150" sldId="2057"/>
            <ac:spMk id="6" creationId="{080CCCBD-E8A3-4235-8274-DF8231A17A4B}"/>
          </ac:spMkLst>
        </pc:spChg>
        <pc:spChg chg="mod">
          <ac:chgData name="Patrick David" userId="daa19269-4890-4d57-b830-4465cdaf32ca" providerId="ADAL" clId="{FE67CC99-9566-425A-9BC7-EECA9A2A43B4}" dt="2019-10-16T16:47:28.405" v="5879" actId="6549"/>
          <ac:spMkLst>
            <pc:docMk/>
            <pc:sldMk cId="2129657150" sldId="2057"/>
            <ac:spMk id="7" creationId="{9024A2B5-7E9E-4A6F-AE06-D64AADF19D32}"/>
          </ac:spMkLst>
        </pc:spChg>
        <pc:picChg chg="add mod">
          <ac:chgData name="Patrick David" userId="daa19269-4890-4d57-b830-4465cdaf32ca" providerId="ADAL" clId="{FE67CC99-9566-425A-9BC7-EECA9A2A43B4}" dt="2019-10-16T16:51:12.682" v="5903" actId="166"/>
          <ac:picMkLst>
            <pc:docMk/>
            <pc:sldMk cId="2129657150" sldId="2057"/>
            <ac:picMk id="1026" creationId="{24266A2F-68F7-40A8-91EF-E94833CEDE25}"/>
          </ac:picMkLst>
        </pc:picChg>
        <pc:picChg chg="add mod">
          <ac:chgData name="Patrick David" userId="daa19269-4890-4d57-b830-4465cdaf32ca" providerId="ADAL" clId="{FE67CC99-9566-425A-9BC7-EECA9A2A43B4}" dt="2019-10-16T16:53:11.700" v="5912" actId="166"/>
          <ac:picMkLst>
            <pc:docMk/>
            <pc:sldMk cId="2129657150" sldId="2057"/>
            <ac:picMk id="1027" creationId="{B0F40717-EB33-411E-A4E8-112BD07BF353}"/>
          </ac:picMkLst>
        </pc:picChg>
      </pc:sldChg>
      <pc:sldChg chg="addSp delSp modSp add del mod modAnim modNotesTx">
        <pc:chgData name="Patrick David" userId="daa19269-4890-4d57-b830-4465cdaf32ca" providerId="ADAL" clId="{FE67CC99-9566-425A-9BC7-EECA9A2A43B4}" dt="2019-10-31T01:42:07.745" v="10437" actId="47"/>
        <pc:sldMkLst>
          <pc:docMk/>
          <pc:sldMk cId="1279619121" sldId="2058"/>
        </pc:sldMkLst>
        <pc:spChg chg="add del mod">
          <ac:chgData name="Patrick David" userId="daa19269-4890-4d57-b830-4465cdaf32ca" providerId="ADAL" clId="{FE67CC99-9566-425A-9BC7-EECA9A2A43B4}" dt="2019-10-16T17:00:28.072" v="6001" actId="478"/>
          <ac:spMkLst>
            <pc:docMk/>
            <pc:sldMk cId="1279619121" sldId="2058"/>
            <ac:spMk id="2" creationId="{4219B0B6-B721-491E-B521-5CB3F7E61AC7}"/>
          </ac:spMkLst>
        </pc:spChg>
        <pc:spChg chg="mod">
          <ac:chgData name="Patrick David" userId="daa19269-4890-4d57-b830-4465cdaf32ca" providerId="ADAL" clId="{FE67CC99-9566-425A-9BC7-EECA9A2A43B4}" dt="2019-10-16T17:00:40.205" v="6018" actId="20577"/>
          <ac:spMkLst>
            <pc:docMk/>
            <pc:sldMk cId="1279619121" sldId="2058"/>
            <ac:spMk id="4" creationId="{F93D070B-1559-495E-9C35-5099C4CE4183}"/>
          </ac:spMkLst>
        </pc:spChg>
        <pc:spChg chg="mod">
          <ac:chgData name="Patrick David" userId="daa19269-4890-4d57-b830-4465cdaf32ca" providerId="ADAL" clId="{FE67CC99-9566-425A-9BC7-EECA9A2A43B4}" dt="2019-10-30T15:48:41.949" v="7867" actId="207"/>
          <ac:spMkLst>
            <pc:docMk/>
            <pc:sldMk cId="1279619121" sldId="2058"/>
            <ac:spMk id="7" creationId="{9024A2B5-7E9E-4A6F-AE06-D64AADF19D32}"/>
          </ac:spMkLst>
        </pc:spChg>
        <pc:picChg chg="add mod">
          <ac:chgData name="Patrick David" userId="daa19269-4890-4d57-b830-4465cdaf32ca" providerId="ADAL" clId="{FE67CC99-9566-425A-9BC7-EECA9A2A43B4}" dt="2019-10-16T16:59:41.949" v="5970" actId="1076"/>
          <ac:picMkLst>
            <pc:docMk/>
            <pc:sldMk cId="1279619121" sldId="2058"/>
            <ac:picMk id="2050" creationId="{8334D9BF-05E3-4B2C-AD98-8269282D5CDA}"/>
          </ac:picMkLst>
        </pc:picChg>
        <pc:picChg chg="add mod">
          <ac:chgData name="Patrick David" userId="daa19269-4890-4d57-b830-4465cdaf32ca" providerId="ADAL" clId="{FE67CC99-9566-425A-9BC7-EECA9A2A43B4}" dt="2019-10-28T14:36:43.165" v="7179" actId="14100"/>
          <ac:picMkLst>
            <pc:docMk/>
            <pc:sldMk cId="1279619121" sldId="2058"/>
            <ac:picMk id="2051" creationId="{4CE4FB5C-B8EE-4EBE-8701-7B36713A62AC}"/>
          </ac:picMkLst>
        </pc:picChg>
      </pc:sldChg>
      <pc:sldChg chg="del">
        <pc:chgData name="Patrick David" userId="daa19269-4890-4d57-b830-4465cdaf32ca" providerId="ADAL" clId="{FE67CC99-9566-425A-9BC7-EECA9A2A43B4}" dt="2019-10-02T12:30:57.555" v="4368" actId="47"/>
        <pc:sldMkLst>
          <pc:docMk/>
          <pc:sldMk cId="2783679612" sldId="2058"/>
        </pc:sldMkLst>
      </pc:sldChg>
      <pc:sldChg chg="modSp add del mod ord modCm">
        <pc:chgData name="Patrick David" userId="daa19269-4890-4d57-b830-4465cdaf32ca" providerId="ADAL" clId="{FE67CC99-9566-425A-9BC7-EECA9A2A43B4}" dt="2019-10-30T21:50:17.864" v="8676" actId="47"/>
        <pc:sldMkLst>
          <pc:docMk/>
          <pc:sldMk cId="2087971196" sldId="2059"/>
        </pc:sldMkLst>
        <pc:spChg chg="mod">
          <ac:chgData name="Patrick David" userId="daa19269-4890-4d57-b830-4465cdaf32ca" providerId="ADAL" clId="{FE67CC99-9566-425A-9BC7-EECA9A2A43B4}" dt="2019-10-28T14:26:56.843" v="7060" actId="12"/>
          <ac:spMkLst>
            <pc:docMk/>
            <pc:sldMk cId="2087971196" sldId="2059"/>
            <ac:spMk id="7" creationId="{9024A2B5-7E9E-4A6F-AE06-D64AADF19D32}"/>
          </ac:spMkLst>
        </pc:spChg>
      </pc:sldChg>
      <pc:sldChg chg="modSp add del mod modNotesTx">
        <pc:chgData name="Patrick David" userId="daa19269-4890-4d57-b830-4465cdaf32ca" providerId="ADAL" clId="{FE67CC99-9566-425A-9BC7-EECA9A2A43B4}" dt="2019-10-16T16:57:23.017" v="5967" actId="47"/>
        <pc:sldMkLst>
          <pc:docMk/>
          <pc:sldMk cId="1340165010" sldId="2060"/>
        </pc:sldMkLst>
        <pc:spChg chg="mod">
          <ac:chgData name="Patrick David" userId="daa19269-4890-4d57-b830-4465cdaf32ca" providerId="ADAL" clId="{FE67CC99-9566-425A-9BC7-EECA9A2A43B4}" dt="2019-10-16T16:55:51.309" v="5934" actId="20577"/>
          <ac:spMkLst>
            <pc:docMk/>
            <pc:sldMk cId="1340165010" sldId="2060"/>
            <ac:spMk id="4" creationId="{F93D070B-1559-495E-9C35-5099C4CE4183}"/>
          </ac:spMkLst>
        </pc:spChg>
      </pc:sldChg>
      <pc:sldChg chg="addSp delSp modSp add mod ord modNotesTx">
        <pc:chgData name="Patrick David" userId="daa19269-4890-4d57-b830-4465cdaf32ca" providerId="ADAL" clId="{FE67CC99-9566-425A-9BC7-EECA9A2A43B4}" dt="2019-11-15T19:52:59.326" v="12422" actId="403"/>
        <pc:sldMkLst>
          <pc:docMk/>
          <pc:sldMk cId="2043113761" sldId="2060"/>
        </pc:sldMkLst>
        <pc:spChg chg="add mod">
          <ac:chgData name="Patrick David" userId="daa19269-4890-4d57-b830-4465cdaf32ca" providerId="ADAL" clId="{FE67CC99-9566-425A-9BC7-EECA9A2A43B4}" dt="2019-11-15T19:52:49.107" v="12420" actId="207"/>
          <ac:spMkLst>
            <pc:docMk/>
            <pc:sldMk cId="2043113761" sldId="2060"/>
            <ac:spMk id="3" creationId="{F4D6ADEA-A860-4B92-8C08-76638CBEEEC5}"/>
          </ac:spMkLst>
        </pc:spChg>
        <pc:spChg chg="mod">
          <ac:chgData name="Patrick David" userId="daa19269-4890-4d57-b830-4465cdaf32ca" providerId="ADAL" clId="{FE67CC99-9566-425A-9BC7-EECA9A2A43B4}" dt="2019-10-16T17:18:29.280" v="6649" actId="20577"/>
          <ac:spMkLst>
            <pc:docMk/>
            <pc:sldMk cId="2043113761" sldId="2060"/>
            <ac:spMk id="4" creationId="{F93D070B-1559-495E-9C35-5099C4CE4183}"/>
          </ac:spMkLst>
        </pc:spChg>
        <pc:graphicFrameChg chg="del">
          <ac:chgData name="Patrick David" userId="daa19269-4890-4d57-b830-4465cdaf32ca" providerId="ADAL" clId="{FE67CC99-9566-425A-9BC7-EECA9A2A43B4}" dt="2019-10-16T17:18:19.501" v="6646" actId="478"/>
          <ac:graphicFrameMkLst>
            <pc:docMk/>
            <pc:sldMk cId="2043113761" sldId="2060"/>
            <ac:graphicFrameMk id="2" creationId="{2779C3D7-0194-44D0-B42E-6310A0AF353E}"/>
          </ac:graphicFrameMkLst>
        </pc:graphicFrameChg>
        <pc:graphicFrameChg chg="mod modGraphic">
          <ac:chgData name="Patrick David" userId="daa19269-4890-4d57-b830-4465cdaf32ca" providerId="ADAL" clId="{FE67CC99-9566-425A-9BC7-EECA9A2A43B4}" dt="2019-11-15T19:52:59.326" v="12422" actId="403"/>
          <ac:graphicFrameMkLst>
            <pc:docMk/>
            <pc:sldMk cId="2043113761" sldId="2060"/>
            <ac:graphicFrameMk id="8" creationId="{2411B407-1807-494D-A4DA-8A3B0FA13178}"/>
          </ac:graphicFrameMkLst>
        </pc:graphicFrameChg>
      </pc:sldChg>
      <pc:sldChg chg="addSp modSp mod ord modNotesTx">
        <pc:chgData name="Patrick David" userId="daa19269-4890-4d57-b830-4465cdaf32ca" providerId="ADAL" clId="{FE67CC99-9566-425A-9BC7-EECA9A2A43B4}" dt="2019-11-15T19:51:42.705" v="12412" actId="6549"/>
        <pc:sldMkLst>
          <pc:docMk/>
          <pc:sldMk cId="3645596787" sldId="2061"/>
        </pc:sldMkLst>
        <pc:spChg chg="mod">
          <ac:chgData name="Patrick David" userId="daa19269-4890-4d57-b830-4465cdaf32ca" providerId="ADAL" clId="{FE67CC99-9566-425A-9BC7-EECA9A2A43B4}" dt="2019-10-30T15:47:05.965" v="7856" actId="207"/>
          <ac:spMkLst>
            <pc:docMk/>
            <pc:sldMk cId="3645596787" sldId="2061"/>
            <ac:spMk id="2" creationId="{3CA6B095-2AA0-492D-90F7-9F28986E07FF}"/>
          </ac:spMkLst>
        </pc:spChg>
        <pc:spChg chg="mod">
          <ac:chgData name="Patrick David" userId="daa19269-4890-4d57-b830-4465cdaf32ca" providerId="ADAL" clId="{FE67CC99-9566-425A-9BC7-EECA9A2A43B4}" dt="2019-11-15T19:51:42.705" v="12412" actId="6549"/>
          <ac:spMkLst>
            <pc:docMk/>
            <pc:sldMk cId="3645596787" sldId="2061"/>
            <ac:spMk id="3" creationId="{0F0D98D7-897B-4F7A-B582-02EF965D8CE2}"/>
          </ac:spMkLst>
        </pc:spChg>
        <pc:spChg chg="add mod">
          <ac:chgData name="Patrick David" userId="daa19269-4890-4d57-b830-4465cdaf32ca" providerId="ADAL" clId="{FE67CC99-9566-425A-9BC7-EECA9A2A43B4}" dt="2019-10-22T02:17:43.535" v="6936" actId="1076"/>
          <ac:spMkLst>
            <pc:docMk/>
            <pc:sldMk cId="3645596787" sldId="2061"/>
            <ac:spMk id="4" creationId="{5A2D463A-57BF-4549-A6E8-BA7C757528EA}"/>
          </ac:spMkLst>
        </pc:spChg>
        <pc:picChg chg="add mod">
          <ac:chgData name="Patrick David" userId="daa19269-4890-4d57-b830-4465cdaf32ca" providerId="ADAL" clId="{FE67CC99-9566-425A-9BC7-EECA9A2A43B4}" dt="2019-10-28T15:20:24.564" v="7692" actId="14100"/>
          <ac:picMkLst>
            <pc:docMk/>
            <pc:sldMk cId="3645596787" sldId="2061"/>
            <ac:picMk id="5" creationId="{C9FDEE8E-FA88-435E-9565-B5920E27B6A2}"/>
          </ac:picMkLst>
        </pc:picChg>
      </pc:sldChg>
      <pc:sldChg chg="add del">
        <pc:chgData name="Patrick David" userId="daa19269-4890-4d57-b830-4465cdaf32ca" providerId="ADAL" clId="{FE67CC99-9566-425A-9BC7-EECA9A2A43B4}" dt="2019-10-16T16:56:03.361" v="5936" actId="47"/>
        <pc:sldMkLst>
          <pc:docMk/>
          <pc:sldMk cId="4238267430" sldId="2061"/>
        </pc:sldMkLst>
      </pc:sldChg>
      <pc:sldChg chg="modSp add del mod ord">
        <pc:chgData name="Patrick David" userId="daa19269-4890-4d57-b830-4465cdaf32ca" providerId="ADAL" clId="{FE67CC99-9566-425A-9BC7-EECA9A2A43B4}" dt="2019-10-31T01:31:44.833" v="9829" actId="47"/>
        <pc:sldMkLst>
          <pc:docMk/>
          <pc:sldMk cId="3059017836" sldId="2062"/>
        </pc:sldMkLst>
        <pc:spChg chg="mod">
          <ac:chgData name="Patrick David" userId="daa19269-4890-4d57-b830-4465cdaf32ca" providerId="ADAL" clId="{FE67CC99-9566-425A-9BC7-EECA9A2A43B4}" dt="2019-10-28T14:42:31.038" v="7250" actId="6549"/>
          <ac:spMkLst>
            <pc:docMk/>
            <pc:sldMk cId="3059017836" sldId="2062"/>
            <ac:spMk id="4" creationId="{F93D070B-1559-495E-9C35-5099C4CE4183}"/>
          </ac:spMkLst>
        </pc:spChg>
        <pc:spChg chg="mod">
          <ac:chgData name="Patrick David" userId="daa19269-4890-4d57-b830-4465cdaf32ca" providerId="ADAL" clId="{FE67CC99-9566-425A-9BC7-EECA9A2A43B4}" dt="2019-10-30T15:48:36.920" v="7866" actId="207"/>
          <ac:spMkLst>
            <pc:docMk/>
            <pc:sldMk cId="3059017836" sldId="2062"/>
            <ac:spMk id="7" creationId="{9024A2B5-7E9E-4A6F-AE06-D64AADF19D32}"/>
          </ac:spMkLst>
        </pc:spChg>
      </pc:sldChg>
      <pc:sldChg chg="modSp add mod modNotesTx">
        <pc:chgData name="Patrick David" userId="daa19269-4890-4d57-b830-4465cdaf32ca" providerId="ADAL" clId="{FE67CC99-9566-425A-9BC7-EECA9A2A43B4}" dt="2019-11-15T20:01:14.101" v="12873" actId="20577"/>
        <pc:sldMkLst>
          <pc:docMk/>
          <pc:sldMk cId="1416924497" sldId="2063"/>
        </pc:sldMkLst>
        <pc:spChg chg="mod">
          <ac:chgData name="Patrick David" userId="daa19269-4890-4d57-b830-4465cdaf32ca" providerId="ADAL" clId="{FE67CC99-9566-425A-9BC7-EECA9A2A43B4}" dt="2019-10-31T01:51:42.385" v="11140" actId="20577"/>
          <ac:spMkLst>
            <pc:docMk/>
            <pc:sldMk cId="1416924497" sldId="2063"/>
            <ac:spMk id="4" creationId="{F93D070B-1559-495E-9C35-5099C4CE4183}"/>
          </ac:spMkLst>
        </pc:spChg>
        <pc:spChg chg="mod">
          <ac:chgData name="Patrick David" userId="daa19269-4890-4d57-b830-4465cdaf32ca" providerId="ADAL" clId="{FE67CC99-9566-425A-9BC7-EECA9A2A43B4}" dt="2019-11-15T20:01:14.101" v="12873" actId="20577"/>
          <ac:spMkLst>
            <pc:docMk/>
            <pc:sldMk cId="1416924497" sldId="2063"/>
            <ac:spMk id="7" creationId="{9024A2B5-7E9E-4A6F-AE06-D64AADF19D32}"/>
          </ac:spMkLst>
        </pc:spChg>
      </pc:sldChg>
      <pc:sldChg chg="modSp add mod modNotesTx">
        <pc:chgData name="Patrick David" userId="daa19269-4890-4d57-b830-4465cdaf32ca" providerId="ADAL" clId="{FE67CC99-9566-425A-9BC7-EECA9A2A43B4}" dt="2019-11-15T19:45:42.911" v="12080" actId="255"/>
        <pc:sldMkLst>
          <pc:docMk/>
          <pc:sldMk cId="3767483243" sldId="2064"/>
        </pc:sldMkLst>
        <pc:spChg chg="mod">
          <ac:chgData name="Patrick David" userId="daa19269-4890-4d57-b830-4465cdaf32ca" providerId="ADAL" clId="{FE67CC99-9566-425A-9BC7-EECA9A2A43B4}" dt="2019-11-15T19:43:59.931" v="12051" actId="207"/>
          <ac:spMkLst>
            <pc:docMk/>
            <pc:sldMk cId="3767483243" sldId="2064"/>
            <ac:spMk id="3" creationId="{E7DDF48B-E900-458F-9B23-7FF5E69F528F}"/>
          </ac:spMkLst>
        </pc:spChg>
        <pc:spChg chg="mod">
          <ac:chgData name="Patrick David" userId="daa19269-4890-4d57-b830-4465cdaf32ca" providerId="ADAL" clId="{FE67CC99-9566-425A-9BC7-EECA9A2A43B4}" dt="2019-11-15T19:45:42.911" v="12080" actId="255"/>
          <ac:spMkLst>
            <pc:docMk/>
            <pc:sldMk cId="3767483243" sldId="2064"/>
            <ac:spMk id="4" creationId="{F93D070B-1559-495E-9C35-5099C4CE4183}"/>
          </ac:spMkLst>
        </pc:spChg>
        <pc:graphicFrameChg chg="mod">
          <ac:chgData name="Patrick David" userId="daa19269-4890-4d57-b830-4465cdaf32ca" providerId="ADAL" clId="{FE67CC99-9566-425A-9BC7-EECA9A2A43B4}" dt="2019-11-15T19:44:12.258" v="12053" actId="2711"/>
          <ac:graphicFrameMkLst>
            <pc:docMk/>
            <pc:sldMk cId="3767483243" sldId="2064"/>
            <ac:graphicFrameMk id="2" creationId="{76FC5A3C-4082-4816-9CCC-950B22454916}"/>
          </ac:graphicFrameMkLst>
        </pc:graphicFrameChg>
      </pc:sldChg>
      <pc:sldChg chg="modSp add mod modNotesTx">
        <pc:chgData name="Patrick David" userId="daa19269-4890-4d57-b830-4465cdaf32ca" providerId="ADAL" clId="{FE67CC99-9566-425A-9BC7-EECA9A2A43B4}" dt="2019-11-15T19:45:48.894" v="12081" actId="255"/>
        <pc:sldMkLst>
          <pc:docMk/>
          <pc:sldMk cId="2555633103" sldId="2065"/>
        </pc:sldMkLst>
        <pc:spChg chg="mod">
          <ac:chgData name="Patrick David" userId="daa19269-4890-4d57-b830-4465cdaf32ca" providerId="ADAL" clId="{FE67CC99-9566-425A-9BC7-EECA9A2A43B4}" dt="2019-11-15T19:44:27.719" v="12064" actId="2711"/>
          <ac:spMkLst>
            <pc:docMk/>
            <pc:sldMk cId="2555633103" sldId="2065"/>
            <ac:spMk id="3" creationId="{E7DDF48B-E900-458F-9B23-7FF5E69F528F}"/>
          </ac:spMkLst>
        </pc:spChg>
        <pc:spChg chg="mod">
          <ac:chgData name="Patrick David" userId="daa19269-4890-4d57-b830-4465cdaf32ca" providerId="ADAL" clId="{FE67CC99-9566-425A-9BC7-EECA9A2A43B4}" dt="2019-11-15T19:45:48.894" v="12081" actId="255"/>
          <ac:spMkLst>
            <pc:docMk/>
            <pc:sldMk cId="2555633103" sldId="2065"/>
            <ac:spMk id="4" creationId="{F93D070B-1559-495E-9C35-5099C4CE4183}"/>
          </ac:spMkLst>
        </pc:spChg>
        <pc:graphicFrameChg chg="mod">
          <ac:chgData name="Patrick David" userId="daa19269-4890-4d57-b830-4465cdaf32ca" providerId="ADAL" clId="{FE67CC99-9566-425A-9BC7-EECA9A2A43B4}" dt="2019-11-15T19:44:35.481" v="12065" actId="207"/>
          <ac:graphicFrameMkLst>
            <pc:docMk/>
            <pc:sldMk cId="2555633103" sldId="2065"/>
            <ac:graphicFrameMk id="2" creationId="{76FC5A3C-4082-4816-9CCC-950B22454916}"/>
          </ac:graphicFrameMkLst>
        </pc:graphicFrameChg>
      </pc:sldChg>
      <pc:sldChg chg="modSp new mod modNotesTx">
        <pc:chgData name="Patrick David" userId="daa19269-4890-4d57-b830-4465cdaf32ca" providerId="ADAL" clId="{FE67CC99-9566-425A-9BC7-EECA9A2A43B4}" dt="2019-11-15T19:45:57.277" v="12082" actId="255"/>
        <pc:sldMkLst>
          <pc:docMk/>
          <pc:sldMk cId="4207519875" sldId="2066"/>
        </pc:sldMkLst>
        <pc:spChg chg="mod">
          <ac:chgData name="Patrick David" userId="daa19269-4890-4d57-b830-4465cdaf32ca" providerId="ADAL" clId="{FE67CC99-9566-425A-9BC7-EECA9A2A43B4}" dt="2019-11-15T19:45:05.243" v="12077" actId="207"/>
          <ac:spMkLst>
            <pc:docMk/>
            <pc:sldMk cId="4207519875" sldId="2066"/>
            <ac:spMk id="2" creationId="{00A7763D-995F-4398-ADB8-B5F437E7C3AB}"/>
          </ac:spMkLst>
        </pc:spChg>
        <pc:spChg chg="mod">
          <ac:chgData name="Patrick David" userId="daa19269-4890-4d57-b830-4465cdaf32ca" providerId="ADAL" clId="{FE67CC99-9566-425A-9BC7-EECA9A2A43B4}" dt="2019-11-15T19:45:57.277" v="12082" actId="255"/>
          <ac:spMkLst>
            <pc:docMk/>
            <pc:sldMk cId="4207519875" sldId="2066"/>
            <ac:spMk id="3" creationId="{64EEC6FF-1C1E-44FE-AF4B-84CCA124439D}"/>
          </ac:spMkLst>
        </pc:spChg>
      </pc:sldChg>
      <pc:sldChg chg="modSp mod">
        <pc:chgData name="Patrick David" userId="daa19269-4890-4d57-b830-4465cdaf32ca" providerId="ADAL" clId="{FE67CC99-9566-425A-9BC7-EECA9A2A43B4}" dt="2019-11-15T19:57:05.524" v="12575" actId="255"/>
        <pc:sldMkLst>
          <pc:docMk/>
          <pc:sldMk cId="1402298406" sldId="2067"/>
        </pc:sldMkLst>
        <pc:spChg chg="mod">
          <ac:chgData name="Patrick David" userId="daa19269-4890-4d57-b830-4465cdaf32ca" providerId="ADAL" clId="{FE67CC99-9566-425A-9BC7-EECA9A2A43B4}" dt="2019-11-15T19:57:05.524" v="12575" actId="255"/>
          <ac:spMkLst>
            <pc:docMk/>
            <pc:sldMk cId="1402298406" sldId="2067"/>
            <ac:spMk id="5" creationId="{62C55D87-9406-4AE9-865E-5C7C7895B97A}"/>
          </ac:spMkLst>
        </pc:spChg>
        <pc:spChg chg="mod">
          <ac:chgData name="Patrick David" userId="daa19269-4890-4d57-b830-4465cdaf32ca" providerId="ADAL" clId="{FE67CC99-9566-425A-9BC7-EECA9A2A43B4}" dt="2019-11-04T17:56:17.965" v="11795" actId="6549"/>
          <ac:spMkLst>
            <pc:docMk/>
            <pc:sldMk cId="1402298406" sldId="2067"/>
            <ac:spMk id="23" creationId="{429F66B7-F1AC-4251-9520-8B2E5FC276CA}"/>
          </ac:spMkLst>
        </pc:spChg>
      </pc:sldChg>
      <pc:sldChg chg="add del">
        <pc:chgData name="Patrick David" userId="daa19269-4890-4d57-b830-4465cdaf32ca" providerId="ADAL" clId="{FE67CC99-9566-425A-9BC7-EECA9A2A43B4}" dt="2019-10-31T01:48:40.742" v="11116" actId="47"/>
        <pc:sldMkLst>
          <pc:docMk/>
          <pc:sldMk cId="1634001472" sldId="2067"/>
        </pc:sldMkLst>
      </pc:sldChg>
      <pc:sldChg chg="add">
        <pc:chgData name="Patrick David" userId="daa19269-4890-4d57-b830-4465cdaf32ca" providerId="ADAL" clId="{FE67CC99-9566-425A-9BC7-EECA9A2A43B4}" dt="2019-11-15T19:35:22.740" v="11814"/>
        <pc:sldMkLst>
          <pc:docMk/>
          <pc:sldMk cId="446778317" sldId="2088"/>
        </pc:sldMkLst>
      </pc:sldChg>
      <pc:sldMasterChg chg="delSldLayout">
        <pc:chgData name="Patrick David" userId="daa19269-4890-4d57-b830-4465cdaf32ca" providerId="ADAL" clId="{FE67CC99-9566-425A-9BC7-EECA9A2A43B4}" dt="2019-11-15T19:35:26.637" v="11815" actId="47"/>
        <pc:sldMasterMkLst>
          <pc:docMk/>
          <pc:sldMasterMk cId="3195275636" sldId="2147483660"/>
        </pc:sldMasterMkLst>
        <pc:sldLayoutChg chg="del">
          <pc:chgData name="Patrick David" userId="daa19269-4890-4d57-b830-4465cdaf32ca" providerId="ADAL" clId="{FE67CC99-9566-425A-9BC7-EECA9A2A43B4}" dt="2019-11-15T19:35:26.637" v="11815" actId="47"/>
          <pc:sldLayoutMkLst>
            <pc:docMk/>
            <pc:sldMasterMk cId="3195275636" sldId="2147483660"/>
            <pc:sldLayoutMk cId="3517050678" sldId="2147483673"/>
          </pc:sldLayoutMkLst>
        </pc:sldLayoutChg>
      </pc:sldMasterChg>
    </pc:docChg>
  </pc:docChgLst>
  <pc:docChgLst>
    <pc:chgData name="Patrick David" userId="daa19269-4890-4d57-b830-4465cdaf32ca" providerId="ADAL" clId="{96FC8826-59E7-480F-AD21-3CC2D78DF463}"/>
    <pc:docChg chg="undo custSel modSld">
      <pc:chgData name="Patrick David" userId="daa19269-4890-4d57-b830-4465cdaf32ca" providerId="ADAL" clId="{96FC8826-59E7-480F-AD21-3CC2D78DF463}" dt="2020-05-18T16:31:54.067" v="71" actId="20577"/>
      <pc:docMkLst>
        <pc:docMk/>
      </pc:docMkLst>
      <pc:sldChg chg="modSp mod">
        <pc:chgData name="Patrick David" userId="daa19269-4890-4d57-b830-4465cdaf32ca" providerId="ADAL" clId="{96FC8826-59E7-480F-AD21-3CC2D78DF463}" dt="2020-05-18T16:31:54.067" v="71" actId="20577"/>
        <pc:sldMkLst>
          <pc:docMk/>
          <pc:sldMk cId="605230059" sldId="1605"/>
        </pc:sldMkLst>
        <pc:spChg chg="mod">
          <ac:chgData name="Patrick David" userId="daa19269-4890-4d57-b830-4465cdaf32ca" providerId="ADAL" clId="{96FC8826-59E7-480F-AD21-3CC2D78DF463}" dt="2020-05-18T16:31:54.067" v="71" actId="20577"/>
          <ac:spMkLst>
            <pc:docMk/>
            <pc:sldMk cId="605230059" sldId="1605"/>
            <ac:spMk id="7" creationId="{9024A2B5-7E9E-4A6F-AE06-D64AADF19D32}"/>
          </ac:spMkLst>
        </pc:spChg>
      </pc:sldChg>
      <pc:sldChg chg="modSp mod">
        <pc:chgData name="Patrick David" userId="daa19269-4890-4d57-b830-4465cdaf32ca" providerId="ADAL" clId="{96FC8826-59E7-480F-AD21-3CC2D78DF463}" dt="2020-05-18T16:31:13.430" v="32" actId="14734"/>
        <pc:sldMkLst>
          <pc:docMk/>
          <pc:sldMk cId="2043113761" sldId="2060"/>
        </pc:sldMkLst>
        <pc:graphicFrameChg chg="modGraphic">
          <ac:chgData name="Patrick David" userId="daa19269-4890-4d57-b830-4465cdaf32ca" providerId="ADAL" clId="{96FC8826-59E7-480F-AD21-3CC2D78DF463}" dt="2020-05-18T16:31:13.430" v="32" actId="14734"/>
          <ac:graphicFrameMkLst>
            <pc:docMk/>
            <pc:sldMk cId="2043113761" sldId="2060"/>
            <ac:graphicFrameMk id="8" creationId="{2411B407-1807-494D-A4DA-8A3B0FA13178}"/>
          </ac:graphicFrameMkLst>
        </pc:graphicFrameChg>
      </pc:sldChg>
    </pc:docChg>
  </pc:docChgLst>
  <pc:docChgLst>
    <pc:chgData name="Nick Vargas Vila" userId="S::nivargas@microsoft.com::1c982030-5de6-444d-9b60-5ad8aae3ce51" providerId="AD" clId="Web-{F067A8B4-E7FC-4461-8177-04CA816096F0}"/>
    <pc:docChg chg="addSld modSld">
      <pc:chgData name="Nick Vargas Vila" userId="S::nivargas@microsoft.com::1c982030-5de6-444d-9b60-5ad8aae3ce51" providerId="AD" clId="Web-{F067A8B4-E7FC-4461-8177-04CA816096F0}" dt="2019-10-19T23:12:35.645" v="618" actId="20577"/>
      <pc:docMkLst>
        <pc:docMk/>
      </pc:docMkLst>
      <pc:sldChg chg="modSp new modNotes">
        <pc:chgData name="Nick Vargas Vila" userId="S::nivargas@microsoft.com::1c982030-5de6-444d-9b60-5ad8aae3ce51" providerId="AD" clId="Web-{F067A8B4-E7FC-4461-8177-04CA816096F0}" dt="2019-10-19T23:12:35.645" v="617" actId="20577"/>
        <pc:sldMkLst>
          <pc:docMk/>
          <pc:sldMk cId="3645596787" sldId="2061"/>
        </pc:sldMkLst>
        <pc:spChg chg="mod">
          <ac:chgData name="Nick Vargas Vila" userId="S::nivargas@microsoft.com::1c982030-5de6-444d-9b60-5ad8aae3ce51" providerId="AD" clId="Web-{F067A8B4-E7FC-4461-8177-04CA816096F0}" dt="2019-10-19T23:12:35.645" v="617" actId="20577"/>
          <ac:spMkLst>
            <pc:docMk/>
            <pc:sldMk cId="3645596787" sldId="2061"/>
            <ac:spMk id="2" creationId="{3CA6B095-2AA0-492D-90F7-9F28986E07FF}"/>
          </ac:spMkLst>
        </pc:spChg>
        <pc:spChg chg="mod">
          <ac:chgData name="Nick Vargas Vila" userId="S::nivargas@microsoft.com::1c982030-5de6-444d-9b60-5ad8aae3ce51" providerId="AD" clId="Web-{F067A8B4-E7FC-4461-8177-04CA816096F0}" dt="2019-10-19T23:11:30.051" v="376"/>
          <ac:spMkLst>
            <pc:docMk/>
            <pc:sldMk cId="3645596787" sldId="2061"/>
            <ac:spMk id="3" creationId="{0F0D98D7-897B-4F7A-B582-02EF965D8CE2}"/>
          </ac:spMkLst>
        </pc:spChg>
      </pc:sldChg>
    </pc:docChg>
  </pc:docChgLst>
  <pc:docChgLst>
    <pc:chgData name="Nick Vargas Vila" userId="1c982030-5de6-444d-9b60-5ad8aae3ce51" providerId="ADAL" clId="{D9FE73C0-80BF-4952-ACA6-0D4FBC409192}"/>
    <pc:docChg chg="addSld modSld">
      <pc:chgData name="Nick Vargas Vila" userId="1c982030-5de6-444d-9b60-5ad8aae3ce51" providerId="ADAL" clId="{D9FE73C0-80BF-4952-ACA6-0D4FBC409192}" dt="2019-09-16T15:35:24.501" v="25" actId="20577"/>
      <pc:docMkLst>
        <pc:docMk/>
      </pc:docMkLst>
      <pc:sldChg chg="addSp delSp modSp add modTransition">
        <pc:chgData name="Nick Vargas Vila" userId="1c982030-5de6-444d-9b60-5ad8aae3ce51" providerId="ADAL" clId="{D9FE73C0-80BF-4952-ACA6-0D4FBC409192}" dt="2019-09-16T15:35:24.501" v="25" actId="20577"/>
        <pc:sldMkLst>
          <pc:docMk/>
          <pc:sldMk cId="671182956" sldId="515"/>
        </pc:sldMkLst>
        <pc:spChg chg="del">
          <ac:chgData name="Nick Vargas Vila" userId="1c982030-5de6-444d-9b60-5ad8aae3ce51" providerId="ADAL" clId="{D9FE73C0-80BF-4952-ACA6-0D4FBC409192}" dt="2019-09-16T15:35:11.180" v="1"/>
          <ac:spMkLst>
            <pc:docMk/>
            <pc:sldMk cId="671182956" sldId="515"/>
            <ac:spMk id="2" creationId="{D24ED863-349A-4EBD-AFCA-0C3D91CE1729}"/>
          </ac:spMkLst>
        </pc:spChg>
        <pc:spChg chg="del">
          <ac:chgData name="Nick Vargas Vila" userId="1c982030-5de6-444d-9b60-5ad8aae3ce51" providerId="ADAL" clId="{D9FE73C0-80BF-4952-ACA6-0D4FBC409192}" dt="2019-09-16T15:35:11.180" v="1"/>
          <ac:spMkLst>
            <pc:docMk/>
            <pc:sldMk cId="671182956" sldId="515"/>
            <ac:spMk id="3" creationId="{ED4E1283-F268-44CF-B42E-43A0D326AC85}"/>
          </ac:spMkLst>
        </pc:spChg>
        <pc:spChg chg="add del mod">
          <ac:chgData name="Nick Vargas Vila" userId="1c982030-5de6-444d-9b60-5ad8aae3ce51" providerId="ADAL" clId="{D9FE73C0-80BF-4952-ACA6-0D4FBC409192}" dt="2019-09-16T15:35:18.379" v="2"/>
          <ac:spMkLst>
            <pc:docMk/>
            <pc:sldMk cId="671182956" sldId="515"/>
            <ac:spMk id="4" creationId="{328DD46E-F903-422E-B504-2E765A2AFC0C}"/>
          </ac:spMkLst>
        </pc:spChg>
        <pc:spChg chg="add del mod">
          <ac:chgData name="Nick Vargas Vila" userId="1c982030-5de6-444d-9b60-5ad8aae3ce51" providerId="ADAL" clId="{D9FE73C0-80BF-4952-ACA6-0D4FBC409192}" dt="2019-09-16T15:35:18.379" v="2"/>
          <ac:spMkLst>
            <pc:docMk/>
            <pc:sldMk cId="671182956" sldId="515"/>
            <ac:spMk id="5" creationId="{E64F98DD-8B40-495D-9840-576FA193A01F}"/>
          </ac:spMkLst>
        </pc:spChg>
        <pc:spChg chg="add mod">
          <ac:chgData name="Nick Vargas Vila" userId="1c982030-5de6-444d-9b60-5ad8aae3ce51" providerId="ADAL" clId="{D9FE73C0-80BF-4952-ACA6-0D4FBC409192}" dt="2019-09-16T15:35:24.501" v="25" actId="20577"/>
          <ac:spMkLst>
            <pc:docMk/>
            <pc:sldMk cId="671182956" sldId="515"/>
            <ac:spMk id="6" creationId="{6F7861CF-8A5B-41EA-88E1-1F1055C042CF}"/>
          </ac:spMkLst>
        </pc:spChg>
      </pc:sldChg>
    </pc:docChg>
  </pc:docChgLst>
  <pc:docChgLst>
    <pc:chgData name="Darin Vassos" userId="4d36e8db-e5e8-45bb-ad99-b8dea074fc2f" providerId="ADAL" clId="{B2CDF586-12AB-4951-9DAC-77FC11D764A5}"/>
    <pc:docChg chg="undo custSel modSld">
      <pc:chgData name="Darin Vassos" userId="4d36e8db-e5e8-45bb-ad99-b8dea074fc2f" providerId="ADAL" clId="{B2CDF586-12AB-4951-9DAC-77FC11D764A5}" dt="2019-11-26T22:54:15.306" v="87" actId="20577"/>
      <pc:docMkLst>
        <pc:docMk/>
      </pc:docMkLst>
      <pc:sldChg chg="modSp">
        <pc:chgData name="Darin Vassos" userId="4d36e8db-e5e8-45bb-ad99-b8dea074fc2f" providerId="ADAL" clId="{B2CDF586-12AB-4951-9DAC-77FC11D764A5}" dt="2019-11-26T22:51:32.877" v="62" actId="20577"/>
        <pc:sldMkLst>
          <pc:docMk/>
          <pc:sldMk cId="3363254160" sldId="1637"/>
        </pc:sldMkLst>
        <pc:spChg chg="mod">
          <ac:chgData name="Darin Vassos" userId="4d36e8db-e5e8-45bb-ad99-b8dea074fc2f" providerId="ADAL" clId="{B2CDF586-12AB-4951-9DAC-77FC11D764A5}" dt="2019-11-26T22:51:32.877" v="62" actId="20577"/>
          <ac:spMkLst>
            <pc:docMk/>
            <pc:sldMk cId="3363254160" sldId="1637"/>
            <ac:spMk id="7" creationId="{9024A2B5-7E9E-4A6F-AE06-D64AADF19D32}"/>
          </ac:spMkLst>
        </pc:spChg>
      </pc:sldChg>
      <pc:sldChg chg="modSp">
        <pc:chgData name="Darin Vassos" userId="4d36e8db-e5e8-45bb-ad99-b8dea074fc2f" providerId="ADAL" clId="{B2CDF586-12AB-4951-9DAC-77FC11D764A5}" dt="2019-11-26T22:53:21.196" v="63" actId="20577"/>
        <pc:sldMkLst>
          <pc:docMk/>
          <pc:sldMk cId="1416924497" sldId="2063"/>
        </pc:sldMkLst>
        <pc:spChg chg="mod">
          <ac:chgData name="Darin Vassos" userId="4d36e8db-e5e8-45bb-ad99-b8dea074fc2f" providerId="ADAL" clId="{B2CDF586-12AB-4951-9DAC-77FC11D764A5}" dt="2019-11-26T22:53:21.196" v="63" actId="20577"/>
          <ac:spMkLst>
            <pc:docMk/>
            <pc:sldMk cId="1416924497" sldId="2063"/>
            <ac:spMk id="7" creationId="{9024A2B5-7E9E-4A6F-AE06-D64AADF19D32}"/>
          </ac:spMkLst>
        </pc:spChg>
      </pc:sldChg>
      <pc:sldChg chg="modSp">
        <pc:chgData name="Darin Vassos" userId="4d36e8db-e5e8-45bb-ad99-b8dea074fc2f" providerId="ADAL" clId="{B2CDF586-12AB-4951-9DAC-77FC11D764A5}" dt="2019-11-26T22:54:15.306" v="87" actId="20577"/>
        <pc:sldMkLst>
          <pc:docMk/>
          <pc:sldMk cId="1402298406" sldId="2067"/>
        </pc:sldMkLst>
        <pc:spChg chg="mod">
          <ac:chgData name="Darin Vassos" userId="4d36e8db-e5e8-45bb-ad99-b8dea074fc2f" providerId="ADAL" clId="{B2CDF586-12AB-4951-9DAC-77FC11D764A5}" dt="2019-11-26T22:54:03.062" v="84" actId="20577"/>
          <ac:spMkLst>
            <pc:docMk/>
            <pc:sldMk cId="1402298406" sldId="2067"/>
            <ac:spMk id="5" creationId="{62C55D87-9406-4AE9-865E-5C7C7895B97A}"/>
          </ac:spMkLst>
        </pc:spChg>
        <pc:graphicFrameChg chg="mod">
          <ac:chgData name="Darin Vassos" userId="4d36e8db-e5e8-45bb-ad99-b8dea074fc2f" providerId="ADAL" clId="{B2CDF586-12AB-4951-9DAC-77FC11D764A5}" dt="2019-11-26T22:54:15.306" v="87" actId="20577"/>
          <ac:graphicFrameMkLst>
            <pc:docMk/>
            <pc:sldMk cId="1402298406" sldId="2067"/>
            <ac:graphicFrameMk id="9" creationId="{BE297D60-0EA3-4D6A-9270-2FA4C09EA6D7}"/>
          </ac:graphicFrameMkLst>
        </pc:graphicFrameChg>
      </pc:sldChg>
    </pc:docChg>
  </pc:docChgLst>
  <pc:docChgLst>
    <pc:chgData name="Patrick David" userId="daa19269-4890-4d57-b830-4465cdaf32ca" providerId="ADAL" clId="{2DC57389-D9AA-45A9-B995-2B0183049955}"/>
    <pc:docChg chg="custSel modSld">
      <pc:chgData name="Patrick David" userId="daa19269-4890-4d57-b830-4465cdaf32ca" providerId="ADAL" clId="{2DC57389-D9AA-45A9-B995-2B0183049955}" dt="2020-07-20T20:17:19.609" v="50" actId="20577"/>
      <pc:docMkLst>
        <pc:docMk/>
      </pc:docMkLst>
      <pc:sldChg chg="modNotesTx">
        <pc:chgData name="Patrick David" userId="daa19269-4890-4d57-b830-4465cdaf32ca" providerId="ADAL" clId="{2DC57389-D9AA-45A9-B995-2B0183049955}" dt="2020-07-20T19:59:28.418" v="0" actId="313"/>
        <pc:sldMkLst>
          <pc:docMk/>
          <pc:sldMk cId="1035602891" sldId="439"/>
        </pc:sldMkLst>
      </pc:sldChg>
      <pc:sldChg chg="modSp mod modNotesTx">
        <pc:chgData name="Patrick David" userId="daa19269-4890-4d57-b830-4465cdaf32ca" providerId="ADAL" clId="{2DC57389-D9AA-45A9-B995-2B0183049955}" dt="2020-07-20T19:59:35.579" v="2" actId="313"/>
        <pc:sldMkLst>
          <pc:docMk/>
          <pc:sldMk cId="3099405713" sldId="440"/>
        </pc:sldMkLst>
        <pc:spChg chg="mod">
          <ac:chgData name="Patrick David" userId="daa19269-4890-4d57-b830-4465cdaf32ca" providerId="ADAL" clId="{2DC57389-D9AA-45A9-B995-2B0183049955}" dt="2020-07-20T19:59:30.891" v="1" actId="313"/>
          <ac:spMkLst>
            <pc:docMk/>
            <pc:sldMk cId="3099405713" sldId="440"/>
            <ac:spMk id="7" creationId="{9024A2B5-7E9E-4A6F-AE06-D64AADF19D32}"/>
          </ac:spMkLst>
        </pc:spChg>
      </pc:sldChg>
      <pc:sldChg chg="modSp mod modNotesTx">
        <pc:chgData name="Patrick David" userId="daa19269-4890-4d57-b830-4465cdaf32ca" providerId="ADAL" clId="{2DC57389-D9AA-45A9-B995-2B0183049955}" dt="2020-07-20T20:01:26.761" v="24" actId="313"/>
        <pc:sldMkLst>
          <pc:docMk/>
          <pc:sldMk cId="3363254160" sldId="1637"/>
        </pc:sldMkLst>
        <pc:spChg chg="mod">
          <ac:chgData name="Patrick David" userId="daa19269-4890-4d57-b830-4465cdaf32ca" providerId="ADAL" clId="{2DC57389-D9AA-45A9-B995-2B0183049955}" dt="2020-07-20T20:01:17.942" v="21" actId="313"/>
          <ac:spMkLst>
            <pc:docMk/>
            <pc:sldMk cId="3363254160" sldId="1637"/>
            <ac:spMk id="7" creationId="{9024A2B5-7E9E-4A6F-AE06-D64AADF19D32}"/>
          </ac:spMkLst>
        </pc:spChg>
      </pc:sldChg>
      <pc:sldChg chg="modSp mod">
        <pc:chgData name="Patrick David" userId="daa19269-4890-4d57-b830-4465cdaf32ca" providerId="ADAL" clId="{2DC57389-D9AA-45A9-B995-2B0183049955}" dt="2020-07-20T20:04:31.867" v="48" actId="6549"/>
        <pc:sldMkLst>
          <pc:docMk/>
          <pc:sldMk cId="2980386551" sldId="1643"/>
        </pc:sldMkLst>
        <pc:spChg chg="mod">
          <ac:chgData name="Patrick David" userId="daa19269-4890-4d57-b830-4465cdaf32ca" providerId="ADAL" clId="{2DC57389-D9AA-45A9-B995-2B0183049955}" dt="2020-07-20T20:04:31.867" v="48" actId="6549"/>
          <ac:spMkLst>
            <pc:docMk/>
            <pc:sldMk cId="2980386551" sldId="1643"/>
            <ac:spMk id="7" creationId="{9024A2B5-7E9E-4A6F-AE06-D64AADF19D32}"/>
          </ac:spMkLst>
        </pc:spChg>
      </pc:sldChg>
      <pc:sldChg chg="modSp mod">
        <pc:chgData name="Patrick David" userId="daa19269-4890-4d57-b830-4465cdaf32ca" providerId="ADAL" clId="{2DC57389-D9AA-45A9-B995-2B0183049955}" dt="2020-07-20T20:02:39.280" v="46" actId="313"/>
        <pc:sldMkLst>
          <pc:docMk/>
          <pc:sldMk cId="3714348843" sldId="1939"/>
        </pc:sldMkLst>
        <pc:spChg chg="mod">
          <ac:chgData name="Patrick David" userId="daa19269-4890-4d57-b830-4465cdaf32ca" providerId="ADAL" clId="{2DC57389-D9AA-45A9-B995-2B0183049955}" dt="2020-07-20T20:02:39.280" v="46" actId="313"/>
          <ac:spMkLst>
            <pc:docMk/>
            <pc:sldMk cId="3714348843" sldId="1939"/>
            <ac:spMk id="3" creationId="{7A2AAEDE-ED12-478B-B4F7-9C1E214F4008}"/>
          </ac:spMkLst>
        </pc:spChg>
      </pc:sldChg>
      <pc:sldChg chg="modSp modNotesTx">
        <pc:chgData name="Patrick David" userId="daa19269-4890-4d57-b830-4465cdaf32ca" providerId="ADAL" clId="{2DC57389-D9AA-45A9-B995-2B0183049955}" dt="2020-07-20T20:02:33.495" v="44" actId="313"/>
        <pc:sldMkLst>
          <pc:docMk/>
          <pc:sldMk cId="711850124" sldId="1947"/>
        </pc:sldMkLst>
        <pc:graphicFrameChg chg="mod">
          <ac:chgData name="Patrick David" userId="daa19269-4890-4d57-b830-4465cdaf32ca" providerId="ADAL" clId="{2DC57389-D9AA-45A9-B995-2B0183049955}" dt="2020-07-20T20:02:24.979" v="38" actId="313"/>
          <ac:graphicFrameMkLst>
            <pc:docMk/>
            <pc:sldMk cId="711850124" sldId="1947"/>
            <ac:graphicFrameMk id="2" creationId="{79012AA0-4F6D-4E17-98F5-36DD5B4E4AB1}"/>
          </ac:graphicFrameMkLst>
        </pc:graphicFrameChg>
      </pc:sldChg>
      <pc:sldChg chg="modSp modNotesTx">
        <pc:chgData name="Patrick David" userId="daa19269-4890-4d57-b830-4465cdaf32ca" providerId="ADAL" clId="{2DC57389-D9AA-45A9-B995-2B0183049955}" dt="2020-07-20T20:00:07.278" v="8" actId="313"/>
        <pc:sldMkLst>
          <pc:docMk/>
          <pc:sldMk cId="4028290571" sldId="2028"/>
        </pc:sldMkLst>
        <pc:graphicFrameChg chg="mod">
          <ac:chgData name="Patrick David" userId="daa19269-4890-4d57-b830-4465cdaf32ca" providerId="ADAL" clId="{2DC57389-D9AA-45A9-B995-2B0183049955}" dt="2020-07-20T19:59:51.441" v="6" actId="313"/>
          <ac:graphicFrameMkLst>
            <pc:docMk/>
            <pc:sldMk cId="4028290571" sldId="2028"/>
            <ac:graphicFrameMk id="2" creationId="{76FC5A3C-4082-4816-9CCC-950B22454916}"/>
          </ac:graphicFrameMkLst>
        </pc:graphicFrameChg>
      </pc:sldChg>
      <pc:sldChg chg="modSp mod">
        <pc:chgData name="Patrick David" userId="daa19269-4890-4d57-b830-4465cdaf32ca" providerId="ADAL" clId="{2DC57389-D9AA-45A9-B995-2B0183049955}" dt="2020-07-20T20:01:16.592" v="20" actId="313"/>
        <pc:sldMkLst>
          <pc:docMk/>
          <pc:sldMk cId="3383487460" sldId="2053"/>
        </pc:sldMkLst>
        <pc:spChg chg="mod">
          <ac:chgData name="Patrick David" userId="daa19269-4890-4d57-b830-4465cdaf32ca" providerId="ADAL" clId="{2DC57389-D9AA-45A9-B995-2B0183049955}" dt="2020-07-20T20:01:16.592" v="20" actId="313"/>
          <ac:spMkLst>
            <pc:docMk/>
            <pc:sldMk cId="3383487460" sldId="2053"/>
            <ac:spMk id="2" creationId="{8B57C537-CF0B-44BF-B95C-E42905D8E39A}"/>
          </ac:spMkLst>
        </pc:spChg>
      </pc:sldChg>
      <pc:sldChg chg="modSp mod modNotesTx">
        <pc:chgData name="Patrick David" userId="daa19269-4890-4d57-b830-4465cdaf32ca" providerId="ADAL" clId="{2DC57389-D9AA-45A9-B995-2B0183049955}" dt="2020-07-20T19:59:46.803" v="4" actId="313"/>
        <pc:sldMkLst>
          <pc:docMk/>
          <pc:sldMk cId="1001906274" sldId="2055"/>
        </pc:sldMkLst>
        <pc:spChg chg="mod">
          <ac:chgData name="Patrick David" userId="daa19269-4890-4d57-b830-4465cdaf32ca" providerId="ADAL" clId="{2DC57389-D9AA-45A9-B995-2B0183049955}" dt="2020-07-20T19:59:43.855" v="3" actId="313"/>
          <ac:spMkLst>
            <pc:docMk/>
            <pc:sldMk cId="1001906274" sldId="2055"/>
            <ac:spMk id="7" creationId="{9024A2B5-7E9E-4A6F-AE06-D64AADF19D32}"/>
          </ac:spMkLst>
        </pc:spChg>
      </pc:sldChg>
      <pc:sldChg chg="modNotesTx">
        <pc:chgData name="Patrick David" userId="daa19269-4890-4d57-b830-4465cdaf32ca" providerId="ADAL" clId="{2DC57389-D9AA-45A9-B995-2B0183049955}" dt="2020-07-20T19:59:48.423" v="5" actId="313"/>
        <pc:sldMkLst>
          <pc:docMk/>
          <pc:sldMk cId="3671537231" sldId="2056"/>
        </pc:sldMkLst>
      </pc:sldChg>
      <pc:sldChg chg="modSp mod">
        <pc:chgData name="Patrick David" userId="daa19269-4890-4d57-b830-4465cdaf32ca" providerId="ADAL" clId="{2DC57389-D9AA-45A9-B995-2B0183049955}" dt="2020-07-20T20:01:55.448" v="26" actId="313"/>
        <pc:sldMkLst>
          <pc:docMk/>
          <pc:sldMk cId="2043113761" sldId="2060"/>
        </pc:sldMkLst>
        <pc:graphicFrameChg chg="modGraphic">
          <ac:chgData name="Patrick David" userId="daa19269-4890-4d57-b830-4465cdaf32ca" providerId="ADAL" clId="{2DC57389-D9AA-45A9-B995-2B0183049955}" dt="2020-07-20T20:01:55.448" v="26" actId="313"/>
          <ac:graphicFrameMkLst>
            <pc:docMk/>
            <pc:sldMk cId="2043113761" sldId="2060"/>
            <ac:graphicFrameMk id="8" creationId="{2411B407-1807-494D-A4DA-8A3B0FA13178}"/>
          </ac:graphicFrameMkLst>
        </pc:graphicFrameChg>
      </pc:sldChg>
      <pc:sldChg chg="modNotesTx">
        <pc:chgData name="Patrick David" userId="daa19269-4890-4d57-b830-4465cdaf32ca" providerId="ADAL" clId="{2DC57389-D9AA-45A9-B995-2B0183049955}" dt="2020-07-20T20:01:52.683" v="25" actId="313"/>
        <pc:sldMkLst>
          <pc:docMk/>
          <pc:sldMk cId="3645596787" sldId="2061"/>
        </pc:sldMkLst>
      </pc:sldChg>
      <pc:sldChg chg="modSp mod modNotesTx">
        <pc:chgData name="Patrick David" userId="daa19269-4890-4d57-b830-4465cdaf32ca" providerId="ADAL" clId="{2DC57389-D9AA-45A9-B995-2B0183049955}" dt="2020-07-20T20:02:12.618" v="34" actId="313"/>
        <pc:sldMkLst>
          <pc:docMk/>
          <pc:sldMk cId="1416924497" sldId="2063"/>
        </pc:sldMkLst>
        <pc:spChg chg="mod">
          <ac:chgData name="Patrick David" userId="daa19269-4890-4d57-b830-4465cdaf32ca" providerId="ADAL" clId="{2DC57389-D9AA-45A9-B995-2B0183049955}" dt="2020-07-20T20:02:05.644" v="33" actId="20577"/>
          <ac:spMkLst>
            <pc:docMk/>
            <pc:sldMk cId="1416924497" sldId="2063"/>
            <ac:spMk id="7" creationId="{9024A2B5-7E9E-4A6F-AE06-D64AADF19D32}"/>
          </ac:spMkLst>
        </pc:spChg>
      </pc:sldChg>
      <pc:sldChg chg="modSp mod">
        <pc:chgData name="Patrick David" userId="daa19269-4890-4d57-b830-4465cdaf32ca" providerId="ADAL" clId="{2DC57389-D9AA-45A9-B995-2B0183049955}" dt="2020-07-20T20:17:19.609" v="50" actId="20577"/>
        <pc:sldMkLst>
          <pc:docMk/>
          <pc:sldMk cId="3767483243" sldId="2064"/>
        </pc:sldMkLst>
        <pc:graphicFrameChg chg="mod modGraphic">
          <ac:chgData name="Patrick David" userId="daa19269-4890-4d57-b830-4465cdaf32ca" providerId="ADAL" clId="{2DC57389-D9AA-45A9-B995-2B0183049955}" dt="2020-07-20T20:17:19.609" v="50" actId="20577"/>
          <ac:graphicFrameMkLst>
            <pc:docMk/>
            <pc:sldMk cId="3767483243" sldId="2064"/>
            <ac:graphicFrameMk id="2" creationId="{76FC5A3C-4082-4816-9CCC-950B22454916}"/>
          </ac:graphicFrameMkLst>
        </pc:graphicFrameChg>
      </pc:sldChg>
      <pc:sldChg chg="modSp">
        <pc:chgData name="Patrick David" userId="daa19269-4890-4d57-b830-4465cdaf32ca" providerId="ADAL" clId="{2DC57389-D9AA-45A9-B995-2B0183049955}" dt="2020-07-20T20:00:42.480" v="14" actId="2711"/>
        <pc:sldMkLst>
          <pc:docMk/>
          <pc:sldMk cId="2555633103" sldId="2065"/>
        </pc:sldMkLst>
        <pc:graphicFrameChg chg="mod">
          <ac:chgData name="Patrick David" userId="daa19269-4890-4d57-b830-4465cdaf32ca" providerId="ADAL" clId="{2DC57389-D9AA-45A9-B995-2B0183049955}" dt="2020-07-20T20:00:42.480" v="14" actId="2711"/>
          <ac:graphicFrameMkLst>
            <pc:docMk/>
            <pc:sldMk cId="2555633103" sldId="2065"/>
            <ac:graphicFrameMk id="2" creationId="{76FC5A3C-4082-4816-9CCC-950B22454916}"/>
          </ac:graphicFrameMkLst>
        </pc:graphicFrameChg>
      </pc:sldChg>
      <pc:sldChg chg="modNotesTx">
        <pc:chgData name="Patrick David" userId="daa19269-4890-4d57-b830-4465cdaf32ca" providerId="ADAL" clId="{2DC57389-D9AA-45A9-B995-2B0183049955}" dt="2020-07-20T20:01:10.437" v="18" actId="313"/>
        <pc:sldMkLst>
          <pc:docMk/>
          <pc:sldMk cId="4207519875" sldId="2066"/>
        </pc:sldMkLst>
      </pc:sldChg>
      <pc:sldChg chg="modNotesTx">
        <pc:chgData name="Patrick David" userId="daa19269-4890-4d57-b830-4465cdaf32ca" providerId="ADAL" clId="{2DC57389-D9AA-45A9-B995-2B0183049955}" dt="2020-07-20T20:02:17.847" v="35" actId="313"/>
        <pc:sldMkLst>
          <pc:docMk/>
          <pc:sldMk cId="1402298406" sldId="2067"/>
        </pc:sldMkLst>
      </pc:sldChg>
    </pc:docChg>
  </pc:docChgLst>
  <pc:docChgLst>
    <pc:chgData name="Patrick David" userId="daa19269-4890-4d57-b830-4465cdaf32ca" providerId="ADAL" clId="{609CB561-50E7-41E3-B51D-C3160FDB1BAF}"/>
    <pc:docChg chg="undo custSel modSld">
      <pc:chgData name="Patrick David" userId="daa19269-4890-4d57-b830-4465cdaf32ca" providerId="ADAL" clId="{609CB561-50E7-41E3-B51D-C3160FDB1BAF}" dt="2020-04-02T17:56:28.824" v="233" actId="6549"/>
      <pc:docMkLst>
        <pc:docMk/>
      </pc:docMkLst>
      <pc:sldChg chg="modNotesTx">
        <pc:chgData name="Patrick David" userId="daa19269-4890-4d57-b830-4465cdaf32ca" providerId="ADAL" clId="{609CB561-50E7-41E3-B51D-C3160FDB1BAF}" dt="2020-04-02T17:44:52.238" v="56" actId="20577"/>
        <pc:sldMkLst>
          <pc:docMk/>
          <pc:sldMk cId="3099405713" sldId="440"/>
        </pc:sldMkLst>
      </pc:sldChg>
      <pc:sldChg chg="modNotesTx">
        <pc:chgData name="Patrick David" userId="daa19269-4890-4d57-b830-4465cdaf32ca" providerId="ADAL" clId="{609CB561-50E7-41E3-B51D-C3160FDB1BAF}" dt="2020-03-30T20:53:41.716" v="45" actId="20577"/>
        <pc:sldMkLst>
          <pc:docMk/>
          <pc:sldMk cId="3855123965" sldId="513"/>
        </pc:sldMkLst>
      </pc:sldChg>
      <pc:sldChg chg="modSp mod delCm">
        <pc:chgData name="Patrick David" userId="daa19269-4890-4d57-b830-4465cdaf32ca" providerId="ADAL" clId="{609CB561-50E7-41E3-B51D-C3160FDB1BAF}" dt="2020-04-02T17:54:23.680" v="211" actId="20577"/>
        <pc:sldMkLst>
          <pc:docMk/>
          <pc:sldMk cId="3073003137" sldId="1602"/>
        </pc:sldMkLst>
        <pc:spChg chg="mod">
          <ac:chgData name="Patrick David" userId="daa19269-4890-4d57-b830-4465cdaf32ca" providerId="ADAL" clId="{609CB561-50E7-41E3-B51D-C3160FDB1BAF}" dt="2020-04-02T17:54:23.680" v="211" actId="20577"/>
          <ac:spMkLst>
            <pc:docMk/>
            <pc:sldMk cId="3073003137" sldId="1602"/>
            <ac:spMk id="7" creationId="{9024A2B5-7E9E-4A6F-AE06-D64AADF19D32}"/>
          </ac:spMkLst>
        </pc:spChg>
      </pc:sldChg>
      <pc:sldChg chg="modNotesTx">
        <pc:chgData name="Patrick David" userId="daa19269-4890-4d57-b830-4465cdaf32ca" providerId="ADAL" clId="{609CB561-50E7-41E3-B51D-C3160FDB1BAF}" dt="2020-03-30T20:51:40.258" v="31" actId="20577"/>
        <pc:sldMkLst>
          <pc:docMk/>
          <pc:sldMk cId="605230059" sldId="1605"/>
        </pc:sldMkLst>
      </pc:sldChg>
      <pc:sldChg chg="modNotesTx">
        <pc:chgData name="Patrick David" userId="daa19269-4890-4d57-b830-4465cdaf32ca" providerId="ADAL" clId="{609CB561-50E7-41E3-B51D-C3160FDB1BAF}" dt="2020-04-02T17:48:43.050" v="79" actId="20577"/>
        <pc:sldMkLst>
          <pc:docMk/>
          <pc:sldMk cId="3363254160" sldId="1637"/>
        </pc:sldMkLst>
      </pc:sldChg>
      <pc:sldChg chg="modSp mod modNotesTx">
        <pc:chgData name="Patrick David" userId="daa19269-4890-4d57-b830-4465cdaf32ca" providerId="ADAL" clId="{609CB561-50E7-41E3-B51D-C3160FDB1BAF}" dt="2020-04-02T17:56:28.824" v="233" actId="6549"/>
        <pc:sldMkLst>
          <pc:docMk/>
          <pc:sldMk cId="3714348843" sldId="1939"/>
        </pc:sldMkLst>
        <pc:spChg chg="mod">
          <ac:chgData name="Patrick David" userId="daa19269-4890-4d57-b830-4465cdaf32ca" providerId="ADAL" clId="{609CB561-50E7-41E3-B51D-C3160FDB1BAF}" dt="2020-04-02T17:56:28.824" v="233" actId="6549"/>
          <ac:spMkLst>
            <pc:docMk/>
            <pc:sldMk cId="3714348843" sldId="1939"/>
            <ac:spMk id="3" creationId="{7A2AAEDE-ED12-478B-B4F7-9C1E214F4008}"/>
          </ac:spMkLst>
        </pc:spChg>
      </pc:sldChg>
      <pc:sldChg chg="delCm modNotesTx">
        <pc:chgData name="Patrick David" userId="daa19269-4890-4d57-b830-4465cdaf32ca" providerId="ADAL" clId="{609CB561-50E7-41E3-B51D-C3160FDB1BAF}" dt="2020-03-30T20:54:23.503" v="50"/>
        <pc:sldMkLst>
          <pc:docMk/>
          <pc:sldMk cId="4028290571" sldId="2028"/>
        </pc:sldMkLst>
      </pc:sldChg>
      <pc:sldChg chg="modSp mod">
        <pc:chgData name="Patrick David" userId="daa19269-4890-4d57-b830-4465cdaf32ca" providerId="ADAL" clId="{609CB561-50E7-41E3-B51D-C3160FDB1BAF}" dt="2020-04-02T17:52:20.650" v="192" actId="6549"/>
        <pc:sldMkLst>
          <pc:docMk/>
          <pc:sldMk cId="3645596787" sldId="2061"/>
        </pc:sldMkLst>
        <pc:spChg chg="mod">
          <ac:chgData name="Patrick David" userId="daa19269-4890-4d57-b830-4465cdaf32ca" providerId="ADAL" clId="{609CB561-50E7-41E3-B51D-C3160FDB1BAF}" dt="2020-04-02T17:52:20.650" v="192" actId="6549"/>
          <ac:spMkLst>
            <pc:docMk/>
            <pc:sldMk cId="3645596787" sldId="2061"/>
            <ac:spMk id="2" creationId="{3CA6B095-2AA0-492D-90F7-9F28986E07FF}"/>
          </ac:spMkLst>
        </pc:spChg>
      </pc:sldChg>
      <pc:sldChg chg="modNotesTx">
        <pc:chgData name="Patrick David" userId="daa19269-4890-4d57-b830-4465cdaf32ca" providerId="ADAL" clId="{609CB561-50E7-41E3-B51D-C3160FDB1BAF}" dt="2020-03-30T20:52:24.301" v="35"/>
        <pc:sldMkLst>
          <pc:docMk/>
          <pc:sldMk cId="1416924497" sldId="2063"/>
        </pc:sldMkLst>
      </pc:sldChg>
      <pc:sldChg chg="delCm">
        <pc:chgData name="Patrick David" userId="daa19269-4890-4d57-b830-4465cdaf32ca" providerId="ADAL" clId="{609CB561-50E7-41E3-B51D-C3160FDB1BAF}" dt="2020-03-30T20:55:03.052" v="51"/>
        <pc:sldMkLst>
          <pc:docMk/>
          <pc:sldMk cId="3767483243" sldId="2064"/>
        </pc:sldMkLst>
      </pc:sldChg>
      <pc:sldChg chg="delCm modNotesTx">
        <pc:chgData name="Patrick David" userId="daa19269-4890-4d57-b830-4465cdaf32ca" providerId="ADAL" clId="{609CB561-50E7-41E3-B51D-C3160FDB1BAF}" dt="2020-03-30T20:55:06.927" v="52"/>
        <pc:sldMkLst>
          <pc:docMk/>
          <pc:sldMk cId="2555633103" sldId="2065"/>
        </pc:sldMkLst>
      </pc:sldChg>
      <pc:sldChg chg="modNotesTx">
        <pc:chgData name="Patrick David" userId="daa19269-4890-4d57-b830-4465cdaf32ca" providerId="ADAL" clId="{609CB561-50E7-41E3-B51D-C3160FDB1BAF}" dt="2020-03-30T20:47:47.497" v="25" actId="20577"/>
        <pc:sldMkLst>
          <pc:docMk/>
          <pc:sldMk cId="4207519875" sldId="2066"/>
        </pc:sldMkLst>
      </pc:sldChg>
    </pc:docChg>
  </pc:docChgLst>
  <pc:docChgLst>
    <pc:chgData name="Eli Berookim" userId="063b8efe-1775-4ec8-91fc-a2ab6a875cfd" providerId="ADAL" clId="{3081E68D-DB48-44C8-B757-B45047F622AA}"/>
    <pc:docChg chg="undo custSel addSld delSld modSld addSection modSection">
      <pc:chgData name="Eli Berookim" userId="063b8efe-1775-4ec8-91fc-a2ab6a875cfd" providerId="ADAL" clId="{3081E68D-DB48-44C8-B757-B45047F622AA}" dt="2019-10-29T03:07:38.779" v="163" actId="17846"/>
      <pc:docMkLst>
        <pc:docMk/>
      </pc:docMkLst>
      <pc:sldChg chg="modSp modNotesTx">
        <pc:chgData name="Eli Berookim" userId="063b8efe-1775-4ec8-91fc-a2ab6a875cfd" providerId="ADAL" clId="{3081E68D-DB48-44C8-B757-B45047F622AA}" dt="2019-10-29T03:06:57.264" v="161" actId="20577"/>
        <pc:sldMkLst>
          <pc:docMk/>
          <pc:sldMk cId="1035602891" sldId="439"/>
        </pc:sldMkLst>
        <pc:graphicFrameChg chg="mod">
          <ac:chgData name="Eli Berookim" userId="063b8efe-1775-4ec8-91fc-a2ab6a875cfd" providerId="ADAL" clId="{3081E68D-DB48-44C8-B757-B45047F622AA}" dt="2019-10-29T03:06:57.264" v="161" actId="20577"/>
          <ac:graphicFrameMkLst>
            <pc:docMk/>
            <pc:sldMk cId="1035602891" sldId="439"/>
            <ac:graphicFrameMk id="8" creationId="{D0B327E9-3A06-4D31-B9C8-7011B98A452D}"/>
          </ac:graphicFrameMkLst>
        </pc:graphicFrameChg>
      </pc:sldChg>
      <pc:sldChg chg="new del">
        <pc:chgData name="Eli Berookim" userId="063b8efe-1775-4ec8-91fc-a2ab6a875cfd" providerId="ADAL" clId="{3081E68D-DB48-44C8-B757-B45047F622AA}" dt="2019-10-29T03:04:24.546" v="1" actId="680"/>
        <pc:sldMkLst>
          <pc:docMk/>
          <pc:sldMk cId="1331804417" sldId="2064"/>
        </pc:sldMkLst>
      </pc:sldChg>
    </pc:docChg>
  </pc:docChgLst>
  <pc:docChgLst>
    <pc:chgData name="Patrick David" userId="daa19269-4890-4d57-b830-4465cdaf32ca" providerId="ADAL" clId="{63BB1783-7FDA-4F19-A3E5-2C8DAF4BB983}"/>
    <pc:docChg chg="undo custSel modSld">
      <pc:chgData name="Patrick David" userId="daa19269-4890-4d57-b830-4465cdaf32ca" providerId="ADAL" clId="{63BB1783-7FDA-4F19-A3E5-2C8DAF4BB983}" dt="2019-11-12T20:06:54.660" v="1590" actId="20577"/>
      <pc:docMkLst>
        <pc:docMk/>
      </pc:docMkLst>
      <pc:sldChg chg="modSp">
        <pc:chgData name="Patrick David" userId="daa19269-4890-4d57-b830-4465cdaf32ca" providerId="ADAL" clId="{63BB1783-7FDA-4F19-A3E5-2C8DAF4BB983}" dt="2019-11-12T01:52:39.059" v="234" actId="403"/>
        <pc:sldMkLst>
          <pc:docMk/>
          <pc:sldMk cId="3073003137" sldId="1602"/>
        </pc:sldMkLst>
        <pc:spChg chg="mod">
          <ac:chgData name="Patrick David" userId="daa19269-4890-4d57-b830-4465cdaf32ca" providerId="ADAL" clId="{63BB1783-7FDA-4F19-A3E5-2C8DAF4BB983}" dt="2019-11-12T01:52:30.976" v="233" actId="255"/>
          <ac:spMkLst>
            <pc:docMk/>
            <pc:sldMk cId="3073003137" sldId="1602"/>
            <ac:spMk id="7" creationId="{9024A2B5-7E9E-4A6F-AE06-D64AADF19D32}"/>
          </ac:spMkLst>
        </pc:spChg>
        <pc:graphicFrameChg chg="mod">
          <ac:chgData name="Patrick David" userId="daa19269-4890-4d57-b830-4465cdaf32ca" providerId="ADAL" clId="{63BB1783-7FDA-4F19-A3E5-2C8DAF4BB983}" dt="2019-11-12T01:52:39.059" v="234" actId="403"/>
          <ac:graphicFrameMkLst>
            <pc:docMk/>
            <pc:sldMk cId="3073003137" sldId="1602"/>
            <ac:graphicFrameMk id="3" creationId="{D22F04D5-2771-4C32-8B12-A255D5FABA4F}"/>
          </ac:graphicFrameMkLst>
        </pc:graphicFrameChg>
      </pc:sldChg>
      <pc:sldChg chg="modSp">
        <pc:chgData name="Patrick David" userId="daa19269-4890-4d57-b830-4465cdaf32ca" providerId="ADAL" clId="{63BB1783-7FDA-4F19-A3E5-2C8DAF4BB983}" dt="2019-11-12T19:52:37.979" v="237" actId="20577"/>
        <pc:sldMkLst>
          <pc:docMk/>
          <pc:sldMk cId="4142055738" sldId="1635"/>
        </pc:sldMkLst>
        <pc:spChg chg="mod">
          <ac:chgData name="Patrick David" userId="daa19269-4890-4d57-b830-4465cdaf32ca" providerId="ADAL" clId="{63BB1783-7FDA-4F19-A3E5-2C8DAF4BB983}" dt="2019-11-12T19:52:37.979" v="237" actId="20577"/>
          <ac:spMkLst>
            <pc:docMk/>
            <pc:sldMk cId="4142055738" sldId="1635"/>
            <ac:spMk id="7" creationId="{9024A2B5-7E9E-4A6F-AE06-D64AADF19D32}"/>
          </ac:spMkLst>
        </pc:spChg>
      </pc:sldChg>
      <pc:sldChg chg="modNotesTx">
        <pc:chgData name="Patrick David" userId="daa19269-4890-4d57-b830-4465cdaf32ca" providerId="ADAL" clId="{63BB1783-7FDA-4F19-A3E5-2C8DAF4BB983}" dt="2019-11-12T20:06:54.660" v="1590" actId="20577"/>
        <pc:sldMkLst>
          <pc:docMk/>
          <pc:sldMk cId="2980386551" sldId="1643"/>
        </pc:sldMkLst>
      </pc:sldChg>
      <pc:sldChg chg="modSp">
        <pc:chgData name="Patrick David" userId="daa19269-4890-4d57-b830-4465cdaf32ca" providerId="ADAL" clId="{63BB1783-7FDA-4F19-A3E5-2C8DAF4BB983}" dt="2019-11-12T20:04:25.344" v="1384" actId="6549"/>
        <pc:sldMkLst>
          <pc:docMk/>
          <pc:sldMk cId="1146267250" sldId="1948"/>
        </pc:sldMkLst>
        <pc:spChg chg="mod">
          <ac:chgData name="Patrick David" userId="daa19269-4890-4d57-b830-4465cdaf32ca" providerId="ADAL" clId="{63BB1783-7FDA-4F19-A3E5-2C8DAF4BB983}" dt="2019-11-12T20:04:25.344" v="1384" actId="6549"/>
          <ac:spMkLst>
            <pc:docMk/>
            <pc:sldMk cId="1146267250" sldId="1948"/>
            <ac:spMk id="23" creationId="{429F66B7-F1AC-4251-9520-8B2E5FC276CA}"/>
          </ac:spMkLst>
        </pc:spChg>
      </pc:sldChg>
      <pc:sldChg chg="modNotesTx">
        <pc:chgData name="Patrick David" userId="daa19269-4890-4d57-b830-4465cdaf32ca" providerId="ADAL" clId="{63BB1783-7FDA-4F19-A3E5-2C8DAF4BB983}" dt="2019-11-12T20:02:36.874" v="1362" actId="20577"/>
        <pc:sldMkLst>
          <pc:docMk/>
          <pc:sldMk cId="1464743234" sldId="2036"/>
        </pc:sldMkLst>
      </pc:sldChg>
      <pc:sldChg chg="modNotesTx">
        <pc:chgData name="Patrick David" userId="daa19269-4890-4d57-b830-4465cdaf32ca" providerId="ADAL" clId="{63BB1783-7FDA-4F19-A3E5-2C8DAF4BB983}" dt="2019-11-12T20:02:11.105" v="1280" actId="20577"/>
        <pc:sldMkLst>
          <pc:docMk/>
          <pc:sldMk cId="1377318056" sldId="2048"/>
        </pc:sldMkLst>
      </pc:sldChg>
      <pc:sldChg chg="modSp">
        <pc:chgData name="Patrick David" userId="daa19269-4890-4d57-b830-4465cdaf32ca" providerId="ADAL" clId="{63BB1783-7FDA-4F19-A3E5-2C8DAF4BB983}" dt="2019-11-12T01:51:32.170" v="227" actId="20577"/>
        <pc:sldMkLst>
          <pc:docMk/>
          <pc:sldMk cId="3383487460" sldId="2053"/>
        </pc:sldMkLst>
        <pc:spChg chg="mod">
          <ac:chgData name="Patrick David" userId="daa19269-4890-4d57-b830-4465cdaf32ca" providerId="ADAL" clId="{63BB1783-7FDA-4F19-A3E5-2C8DAF4BB983}" dt="2019-11-12T01:51:32.170" v="227" actId="20577"/>
          <ac:spMkLst>
            <pc:docMk/>
            <pc:sldMk cId="3383487460" sldId="2053"/>
            <ac:spMk id="2" creationId="{8B57C537-CF0B-44BF-B95C-E42905D8E39A}"/>
          </ac:spMkLst>
        </pc:spChg>
      </pc:sldChg>
      <pc:sldChg chg="modNotesTx">
        <pc:chgData name="Patrick David" userId="daa19269-4890-4d57-b830-4465cdaf32ca" providerId="ADAL" clId="{63BB1783-7FDA-4F19-A3E5-2C8DAF4BB983}" dt="2019-11-12T20:03:49.465" v="1375" actId="20577"/>
        <pc:sldMkLst>
          <pc:docMk/>
          <pc:sldMk cId="1416924497" sldId="2063"/>
        </pc:sldMkLst>
      </pc:sldChg>
      <pc:sldChg chg="modNotesTx">
        <pc:chgData name="Patrick David" userId="daa19269-4890-4d57-b830-4465cdaf32ca" providerId="ADAL" clId="{63BB1783-7FDA-4F19-A3E5-2C8DAF4BB983}" dt="2019-11-12T19:55:16.867" v="405" actId="20577"/>
        <pc:sldMkLst>
          <pc:docMk/>
          <pc:sldMk cId="3767483243" sldId="2064"/>
        </pc:sldMkLst>
      </pc:sldChg>
      <pc:sldChg chg="modSp">
        <pc:chgData name="Patrick David" userId="daa19269-4890-4d57-b830-4465cdaf32ca" providerId="ADAL" clId="{63BB1783-7FDA-4F19-A3E5-2C8DAF4BB983}" dt="2019-11-12T01:54:05.541" v="235" actId="403"/>
        <pc:sldMkLst>
          <pc:docMk/>
          <pc:sldMk cId="1402298406" sldId="2067"/>
        </pc:sldMkLst>
        <pc:spChg chg="mod">
          <ac:chgData name="Patrick David" userId="daa19269-4890-4d57-b830-4465cdaf32ca" providerId="ADAL" clId="{63BB1783-7FDA-4F19-A3E5-2C8DAF4BB983}" dt="2019-11-12T01:54:05.541" v="235" actId="403"/>
          <ac:spMkLst>
            <pc:docMk/>
            <pc:sldMk cId="1402298406" sldId="2067"/>
            <ac:spMk id="5" creationId="{62C55D87-9406-4AE9-865E-5C7C7895B97A}"/>
          </ac:spMkLst>
        </pc:spChg>
      </pc:sldChg>
    </pc:docChg>
  </pc:docChgLst>
  <pc:docChgLst>
    <pc:chgData name="Greg Rojas" userId="a1364184-8e98-4d50-95cd-a62dc01a61fc" providerId="ADAL" clId="{95E52CDB-B4C9-4E38-81C6-3CE4D5C0D121}"/>
    <pc:docChg chg="custSel modSld">
      <pc:chgData name="Greg Rojas" userId="a1364184-8e98-4d50-95cd-a62dc01a61fc" providerId="ADAL" clId="{95E52CDB-B4C9-4E38-81C6-3CE4D5C0D121}" dt="2022-02-07T19:03:52.992" v="289" actId="13244"/>
      <pc:docMkLst>
        <pc:docMk/>
      </pc:docMkLst>
      <pc:sldChg chg="addSp delSp modSp mod">
        <pc:chgData name="Greg Rojas" userId="a1364184-8e98-4d50-95cd-a62dc01a61fc" providerId="ADAL" clId="{95E52CDB-B4C9-4E38-81C6-3CE4D5C0D121}" dt="2022-02-07T19:03:52.992" v="289" actId="13244"/>
        <pc:sldMkLst>
          <pc:docMk/>
          <pc:sldMk cId="1464743234" sldId="2036"/>
        </pc:sldMkLst>
        <pc:spChg chg="add del mod">
          <ac:chgData name="Greg Rojas" userId="a1364184-8e98-4d50-95cd-a62dc01a61fc" providerId="ADAL" clId="{95E52CDB-B4C9-4E38-81C6-3CE4D5C0D121}" dt="2022-02-07T19:00:44.274" v="1" actId="478"/>
          <ac:spMkLst>
            <pc:docMk/>
            <pc:sldMk cId="1464743234" sldId="2036"/>
            <ac:spMk id="3" creationId="{E035B27A-4F50-4745-8D09-3A4132C3FEC9}"/>
          </ac:spMkLst>
        </pc:spChg>
        <pc:spChg chg="del">
          <ac:chgData name="Greg Rojas" userId="a1364184-8e98-4d50-95cd-a62dc01a61fc" providerId="ADAL" clId="{95E52CDB-B4C9-4E38-81C6-3CE4D5C0D121}" dt="2022-02-07T19:00:40.117" v="0" actId="478"/>
          <ac:spMkLst>
            <pc:docMk/>
            <pc:sldMk cId="1464743234" sldId="2036"/>
            <ac:spMk id="5" creationId="{B75A9746-4254-455A-BF11-441B56E5CEFF}"/>
          </ac:spMkLst>
        </pc:spChg>
        <pc:picChg chg="mod">
          <ac:chgData name="Greg Rojas" userId="a1364184-8e98-4d50-95cd-a62dc01a61fc" providerId="ADAL" clId="{95E52CDB-B4C9-4E38-81C6-3CE4D5C0D121}" dt="2022-02-07T19:03:52.992" v="289" actId="13244"/>
          <ac:picMkLst>
            <pc:docMk/>
            <pc:sldMk cId="1464743234" sldId="2036"/>
            <ac:picMk id="6" creationId="{3ABE2065-1745-49A3-AEF3-5FF9A8FB4F87}"/>
          </ac:picMkLst>
        </pc:picChg>
        <pc:picChg chg="mod">
          <ac:chgData name="Greg Rojas" userId="a1364184-8e98-4d50-95cd-a62dc01a61fc" providerId="ADAL" clId="{95E52CDB-B4C9-4E38-81C6-3CE4D5C0D121}" dt="2022-02-07T19:01:13.173" v="129" actId="962"/>
          <ac:picMkLst>
            <pc:docMk/>
            <pc:sldMk cId="1464743234" sldId="2036"/>
            <ac:picMk id="8" creationId="{C9EB4BA1-4CB3-4E18-9B71-69349962382A}"/>
          </ac:picMkLst>
        </pc:picChg>
      </pc:sldChg>
      <pc:sldChg chg="modSp">
        <pc:chgData name="Greg Rojas" userId="a1364184-8e98-4d50-95cd-a62dc01a61fc" providerId="ADAL" clId="{95E52CDB-B4C9-4E38-81C6-3CE4D5C0D121}" dt="2022-02-07T19:03:41.972" v="288" actId="13244"/>
        <pc:sldMkLst>
          <pc:docMk/>
          <pc:sldMk cId="2555633103" sldId="2065"/>
        </pc:sldMkLst>
        <pc:spChg chg="mod">
          <ac:chgData name="Greg Rojas" userId="a1364184-8e98-4d50-95cd-a62dc01a61fc" providerId="ADAL" clId="{95E52CDB-B4C9-4E38-81C6-3CE4D5C0D121}" dt="2022-02-07T19:03:41.972" v="288" actId="13244"/>
          <ac:spMkLst>
            <pc:docMk/>
            <pc:sldMk cId="2555633103" sldId="2065"/>
            <ac:spMk id="13" creationId="{6AE35806-9A6D-4B50-8E4A-05C79CEB6214}"/>
          </ac:spMkLst>
        </pc:spChg>
        <pc:spChg chg="mod">
          <ac:chgData name="Greg Rojas" userId="a1364184-8e98-4d50-95cd-a62dc01a61fc" providerId="ADAL" clId="{95E52CDB-B4C9-4E38-81C6-3CE4D5C0D121}" dt="2022-02-07T19:03:15.412" v="287" actId="13244"/>
          <ac:spMkLst>
            <pc:docMk/>
            <pc:sldMk cId="2555633103" sldId="2065"/>
            <ac:spMk id="18" creationId="{54AFFEBD-2833-4FD4-A0EB-5A06ECE748E3}"/>
          </ac:spMkLst>
        </pc:spChg>
      </pc:sldChg>
      <pc:sldChg chg="addSp modSp mod">
        <pc:chgData name="Greg Rojas" userId="a1364184-8e98-4d50-95cd-a62dc01a61fc" providerId="ADAL" clId="{95E52CDB-B4C9-4E38-81C6-3CE4D5C0D121}" dt="2022-02-07T19:02:53.518" v="285" actId="20577"/>
        <pc:sldMkLst>
          <pc:docMk/>
          <pc:sldMk cId="446778317" sldId="2088"/>
        </pc:sldMkLst>
        <pc:spChg chg="add mod">
          <ac:chgData name="Greg Rojas" userId="a1364184-8e98-4d50-95cd-a62dc01a61fc" providerId="ADAL" clId="{95E52CDB-B4C9-4E38-81C6-3CE4D5C0D121}" dt="2022-02-07T19:02:53.518" v="285" actId="20577"/>
          <ac:spMkLst>
            <pc:docMk/>
            <pc:sldMk cId="446778317" sldId="2088"/>
            <ac:spMk id="2" creationId="{E85B1EB4-753F-41E6-A87B-D6311CC134FF}"/>
          </ac:spMkLst>
        </pc:spChg>
      </pc:sldChg>
    </pc:docChg>
  </pc:docChgLst>
  <pc:docChgLst>
    <pc:chgData name="Patrick David" userId="daa19269-4890-4d57-b830-4465cdaf32ca" providerId="ADAL" clId="{5AC7602D-2FB2-4D97-BF8B-521095ACD9EE}"/>
    <pc:docChg chg="custSel addSld delSld modSld sldOrd">
      <pc:chgData name="Patrick David" userId="daa19269-4890-4d57-b830-4465cdaf32ca" providerId="ADAL" clId="{5AC7602D-2FB2-4D97-BF8B-521095ACD9EE}" dt="2019-08-27T01:40:32.366" v="127" actId="33524"/>
      <pc:docMkLst>
        <pc:docMk/>
      </pc:docMkLst>
      <pc:sldChg chg="modSp">
        <pc:chgData name="Patrick David" userId="daa19269-4890-4d57-b830-4465cdaf32ca" providerId="ADAL" clId="{5AC7602D-2FB2-4D97-BF8B-521095ACD9EE}" dt="2019-08-27T01:38:18.399" v="104" actId="20577"/>
        <pc:sldMkLst>
          <pc:docMk/>
          <pc:sldMk cId="1035602891" sldId="439"/>
        </pc:sldMkLst>
        <pc:graphicFrameChg chg="mod">
          <ac:chgData name="Patrick David" userId="daa19269-4890-4d57-b830-4465cdaf32ca" providerId="ADAL" clId="{5AC7602D-2FB2-4D97-BF8B-521095ACD9EE}" dt="2019-08-27T01:38:18.399" v="104" actId="20577"/>
          <ac:graphicFrameMkLst>
            <pc:docMk/>
            <pc:sldMk cId="1035602891" sldId="439"/>
            <ac:graphicFrameMk id="8" creationId="{D0B327E9-3A06-4D31-B9C8-7011B98A452D}"/>
          </ac:graphicFrameMkLst>
        </pc:graphicFrameChg>
      </pc:sldChg>
      <pc:sldChg chg="modSp">
        <pc:chgData name="Patrick David" userId="daa19269-4890-4d57-b830-4465cdaf32ca" providerId="ADAL" clId="{5AC7602D-2FB2-4D97-BF8B-521095ACD9EE}" dt="2019-08-27T01:38:32.995" v="114" actId="6549"/>
        <pc:sldMkLst>
          <pc:docMk/>
          <pc:sldMk cId="3428354353" sldId="444"/>
        </pc:sldMkLst>
        <pc:spChg chg="mod">
          <ac:chgData name="Patrick David" userId="daa19269-4890-4d57-b830-4465cdaf32ca" providerId="ADAL" clId="{5AC7602D-2FB2-4D97-BF8B-521095ACD9EE}" dt="2019-08-27T01:38:32.995" v="114" actId="6549"/>
          <ac:spMkLst>
            <pc:docMk/>
            <pc:sldMk cId="3428354353" sldId="444"/>
            <ac:spMk id="7" creationId="{9024A2B5-7E9E-4A6F-AE06-D64AADF19D32}"/>
          </ac:spMkLst>
        </pc:spChg>
      </pc:sldChg>
      <pc:sldChg chg="modSp">
        <pc:chgData name="Patrick David" userId="daa19269-4890-4d57-b830-4465cdaf32ca" providerId="ADAL" clId="{5AC7602D-2FB2-4D97-BF8B-521095ACD9EE}" dt="2019-08-27T01:39:19.045" v="123" actId="6549"/>
        <pc:sldMkLst>
          <pc:docMk/>
          <pc:sldMk cId="196697600" sldId="445"/>
        </pc:sldMkLst>
        <pc:graphicFrameChg chg="modGraphic">
          <ac:chgData name="Patrick David" userId="daa19269-4890-4d57-b830-4465cdaf32ca" providerId="ADAL" clId="{5AC7602D-2FB2-4D97-BF8B-521095ACD9EE}" dt="2019-08-27T01:39:19.045" v="123" actId="6549"/>
          <ac:graphicFrameMkLst>
            <pc:docMk/>
            <pc:sldMk cId="196697600" sldId="445"/>
            <ac:graphicFrameMk id="3" creationId="{D24DA4C5-7F3D-45A8-A87B-6232511527E2}"/>
          </ac:graphicFrameMkLst>
        </pc:graphicFrameChg>
      </pc:sldChg>
      <pc:sldChg chg="modSp">
        <pc:chgData name="Patrick David" userId="daa19269-4890-4d57-b830-4465cdaf32ca" providerId="ADAL" clId="{5AC7602D-2FB2-4D97-BF8B-521095ACD9EE}" dt="2019-08-27T01:39:37.749" v="124" actId="6549"/>
        <pc:sldMkLst>
          <pc:docMk/>
          <pc:sldMk cId="2554413971" sldId="504"/>
        </pc:sldMkLst>
        <pc:spChg chg="mod">
          <ac:chgData name="Patrick David" userId="daa19269-4890-4d57-b830-4465cdaf32ca" providerId="ADAL" clId="{5AC7602D-2FB2-4D97-BF8B-521095ACD9EE}" dt="2019-08-27T01:39:37.749" v="124" actId="6549"/>
          <ac:spMkLst>
            <pc:docMk/>
            <pc:sldMk cId="2554413971" sldId="504"/>
            <ac:spMk id="6" creationId="{E7D6C2FB-6E89-4300-9314-47F388E8AD21}"/>
          </ac:spMkLst>
        </pc:spChg>
      </pc:sldChg>
      <pc:sldChg chg="modSp">
        <pc:chgData name="Patrick David" userId="daa19269-4890-4d57-b830-4465cdaf32ca" providerId="ADAL" clId="{5AC7602D-2FB2-4D97-BF8B-521095ACD9EE}" dt="2019-08-27T01:11:23.048" v="74" actId="20577"/>
        <pc:sldMkLst>
          <pc:docMk/>
          <pc:sldMk cId="1294584021" sldId="509"/>
        </pc:sldMkLst>
        <pc:spChg chg="mod">
          <ac:chgData name="Patrick David" userId="daa19269-4890-4d57-b830-4465cdaf32ca" providerId="ADAL" clId="{5AC7602D-2FB2-4D97-BF8B-521095ACD9EE}" dt="2019-08-27T01:11:23.048" v="74" actId="20577"/>
          <ac:spMkLst>
            <pc:docMk/>
            <pc:sldMk cId="1294584021" sldId="509"/>
            <ac:spMk id="4" creationId="{8C61C740-C1BD-4371-8F74-7BBB734FC5EB}"/>
          </ac:spMkLst>
        </pc:spChg>
      </pc:sldChg>
      <pc:sldChg chg="modSp">
        <pc:chgData name="Patrick David" userId="daa19269-4890-4d57-b830-4465cdaf32ca" providerId="ADAL" clId="{5AC7602D-2FB2-4D97-BF8B-521095ACD9EE}" dt="2019-08-27T01:11:33.017" v="76" actId="20577"/>
        <pc:sldMkLst>
          <pc:docMk/>
          <pc:sldMk cId="1728941237" sldId="510"/>
        </pc:sldMkLst>
        <pc:spChg chg="mod">
          <ac:chgData name="Patrick David" userId="daa19269-4890-4d57-b830-4465cdaf32ca" providerId="ADAL" clId="{5AC7602D-2FB2-4D97-BF8B-521095ACD9EE}" dt="2019-08-27T01:11:33.017" v="76" actId="20577"/>
          <ac:spMkLst>
            <pc:docMk/>
            <pc:sldMk cId="1728941237" sldId="510"/>
            <ac:spMk id="4" creationId="{8C61C740-C1BD-4371-8F74-7BBB734FC5EB}"/>
          </ac:spMkLst>
        </pc:spChg>
      </pc:sldChg>
      <pc:sldChg chg="modSp addCm">
        <pc:chgData name="Patrick David" userId="daa19269-4890-4d57-b830-4465cdaf32ca" providerId="ADAL" clId="{5AC7602D-2FB2-4D97-BF8B-521095ACD9EE}" dt="2019-08-27T01:40:32.366" v="127" actId="33524"/>
        <pc:sldMkLst>
          <pc:docMk/>
          <pc:sldMk cId="2046478786" sldId="512"/>
        </pc:sldMkLst>
        <pc:spChg chg="mod">
          <ac:chgData name="Patrick David" userId="daa19269-4890-4d57-b830-4465cdaf32ca" providerId="ADAL" clId="{5AC7602D-2FB2-4D97-BF8B-521095ACD9EE}" dt="2019-08-27T01:40:11.556" v="125" actId="6549"/>
          <ac:spMkLst>
            <pc:docMk/>
            <pc:sldMk cId="2046478786" sldId="512"/>
            <ac:spMk id="2" creationId="{B0933E5D-E87E-4FF8-9A86-386A4A211D27}"/>
          </ac:spMkLst>
        </pc:spChg>
        <pc:spChg chg="mod">
          <ac:chgData name="Patrick David" userId="daa19269-4890-4d57-b830-4465cdaf32ca" providerId="ADAL" clId="{5AC7602D-2FB2-4D97-BF8B-521095ACD9EE}" dt="2019-08-27T01:40:32.366" v="127" actId="33524"/>
          <ac:spMkLst>
            <pc:docMk/>
            <pc:sldMk cId="2046478786" sldId="512"/>
            <ac:spMk id="5" creationId="{E8860CA6-494E-4397-983A-8FBE008B0D59}"/>
          </ac:spMkLst>
        </pc:spChg>
      </pc:sldChg>
      <pc:sldChg chg="modSp add ord">
        <pc:chgData name="Patrick David" userId="daa19269-4890-4d57-b830-4465cdaf32ca" providerId="ADAL" clId="{5AC7602D-2FB2-4D97-BF8B-521095ACD9EE}" dt="2019-08-27T01:10:24.335" v="52" actId="20577"/>
        <pc:sldMkLst>
          <pc:docMk/>
          <pc:sldMk cId="3855123965" sldId="513"/>
        </pc:sldMkLst>
        <pc:spChg chg="mod">
          <ac:chgData name="Patrick David" userId="daa19269-4890-4d57-b830-4465cdaf32ca" providerId="ADAL" clId="{5AC7602D-2FB2-4D97-BF8B-521095ACD9EE}" dt="2019-08-27T01:10:24.335" v="52" actId="20577"/>
          <ac:spMkLst>
            <pc:docMk/>
            <pc:sldMk cId="3855123965" sldId="513"/>
            <ac:spMk id="4" creationId="{8C61C740-C1BD-4371-8F74-7BBB734FC5EB}"/>
          </ac:spMkLst>
        </pc:spChg>
      </pc:sldChg>
      <pc:sldChg chg="add del">
        <pc:chgData name="Patrick David" userId="daa19269-4890-4d57-b830-4465cdaf32ca" providerId="ADAL" clId="{5AC7602D-2FB2-4D97-BF8B-521095ACD9EE}" dt="2019-08-27T01:02:03.064" v="30"/>
        <pc:sldMkLst>
          <pc:docMk/>
          <pc:sldMk cId="2731565523" sldId="514"/>
        </pc:sldMkLst>
      </pc:sldChg>
      <pc:sldChg chg="modSp add ord">
        <pc:chgData name="Patrick David" userId="daa19269-4890-4d57-b830-4465cdaf32ca" providerId="ADAL" clId="{5AC7602D-2FB2-4D97-BF8B-521095ACD9EE}" dt="2019-08-27T01:10:43.400" v="72" actId="20577"/>
        <pc:sldMkLst>
          <pc:docMk/>
          <pc:sldMk cId="3598457647" sldId="514"/>
        </pc:sldMkLst>
        <pc:spChg chg="mod">
          <ac:chgData name="Patrick David" userId="daa19269-4890-4d57-b830-4465cdaf32ca" providerId="ADAL" clId="{5AC7602D-2FB2-4D97-BF8B-521095ACD9EE}" dt="2019-08-27T01:10:43.400" v="72" actId="20577"/>
          <ac:spMkLst>
            <pc:docMk/>
            <pc:sldMk cId="3598457647" sldId="514"/>
            <ac:spMk id="4" creationId="{8C61C740-C1BD-4371-8F74-7BBB734FC5EB}"/>
          </ac:spMkLst>
        </pc:spChg>
      </pc:sldChg>
      <pc:sldChg chg="add del">
        <pc:chgData name="Patrick David" userId="daa19269-4890-4d57-b830-4465cdaf32ca" providerId="ADAL" clId="{5AC7602D-2FB2-4D97-BF8B-521095ACD9EE}" dt="2019-08-27T01:02:16.208" v="34"/>
        <pc:sldMkLst>
          <pc:docMk/>
          <pc:sldMk cId="2759548540" sldId="515"/>
        </pc:sldMkLst>
      </pc:sldChg>
    </pc:docChg>
  </pc:docChgLst>
  <pc:docChgLst>
    <pc:chgData name="Nick Vargas Vila" userId="1c982030-5de6-444d-9b60-5ad8aae3ce51" providerId="ADAL" clId="{47A6281A-2D9F-4E73-A753-F1362D050E8E}"/>
    <pc:docChg chg="custSel modSld modSection">
      <pc:chgData name="Nick Vargas Vila" userId="1c982030-5de6-444d-9b60-5ad8aae3ce51" providerId="ADAL" clId="{47A6281A-2D9F-4E73-A753-F1362D050E8E}" dt="2020-07-08T17:14:15.969" v="1565" actId="13244"/>
      <pc:docMkLst>
        <pc:docMk/>
      </pc:docMkLst>
      <pc:sldChg chg="addSp modSp mod">
        <pc:chgData name="Nick Vargas Vila" userId="1c982030-5de6-444d-9b60-5ad8aae3ce51" providerId="ADAL" clId="{47A6281A-2D9F-4E73-A753-F1362D050E8E}" dt="2020-07-08T17:14:15.969" v="1565" actId="13244"/>
        <pc:sldMkLst>
          <pc:docMk/>
          <pc:sldMk cId="2617407295" sldId="319"/>
        </pc:sldMkLst>
        <pc:spChg chg="add mod">
          <ac:chgData name="Nick Vargas Vila" userId="1c982030-5de6-444d-9b60-5ad8aae3ce51" providerId="ADAL" clId="{47A6281A-2D9F-4E73-A753-F1362D050E8E}" dt="2020-07-08T17:14:15.969" v="1565" actId="13244"/>
          <ac:spMkLst>
            <pc:docMk/>
            <pc:sldMk cId="2617407295" sldId="319"/>
            <ac:spMk id="2" creationId="{088BA4E5-08B1-4415-A1FD-5ED764691266}"/>
          </ac:spMkLst>
        </pc:spChg>
        <pc:picChg chg="mod">
          <ac:chgData name="Nick Vargas Vila" userId="1c982030-5de6-444d-9b60-5ad8aae3ce51" providerId="ADAL" clId="{47A6281A-2D9F-4E73-A753-F1362D050E8E}" dt="2020-07-08T17:11:40.074" v="1495" actId="962"/>
          <ac:picMkLst>
            <pc:docMk/>
            <pc:sldMk cId="2617407295" sldId="319"/>
            <ac:picMk id="6" creationId="{00000000-0000-0000-0000-000000000000}"/>
          </ac:picMkLst>
        </pc:picChg>
      </pc:sldChg>
      <pc:sldChg chg="modSp">
        <pc:chgData name="Nick Vargas Vila" userId="1c982030-5de6-444d-9b60-5ad8aae3ce51" providerId="ADAL" clId="{47A6281A-2D9F-4E73-A753-F1362D050E8E}" dt="2020-07-08T17:07:17.344" v="0" actId="962"/>
        <pc:sldMkLst>
          <pc:docMk/>
          <pc:sldMk cId="1035602891" sldId="439"/>
        </pc:sldMkLst>
        <pc:graphicFrameChg chg="mod">
          <ac:chgData name="Nick Vargas Vila" userId="1c982030-5de6-444d-9b60-5ad8aae3ce51" providerId="ADAL" clId="{47A6281A-2D9F-4E73-A753-F1362D050E8E}" dt="2020-07-08T17:07:17.344" v="0" actId="962"/>
          <ac:graphicFrameMkLst>
            <pc:docMk/>
            <pc:sldMk cId="1035602891" sldId="439"/>
            <ac:graphicFrameMk id="8" creationId="{D0B327E9-3A06-4D31-B9C8-7011B98A452D}"/>
          </ac:graphicFrameMkLst>
        </pc:graphicFrameChg>
      </pc:sldChg>
      <pc:sldChg chg="modSp">
        <pc:chgData name="Nick Vargas Vila" userId="1c982030-5de6-444d-9b60-5ad8aae3ce51" providerId="ADAL" clId="{47A6281A-2D9F-4E73-A753-F1362D050E8E}" dt="2020-07-08T17:10:56.885" v="1307" actId="962"/>
        <pc:sldMkLst>
          <pc:docMk/>
          <pc:sldMk cId="3073003137" sldId="1602"/>
        </pc:sldMkLst>
        <pc:graphicFrameChg chg="mod">
          <ac:chgData name="Nick Vargas Vila" userId="1c982030-5de6-444d-9b60-5ad8aae3ce51" providerId="ADAL" clId="{47A6281A-2D9F-4E73-A753-F1362D050E8E}" dt="2020-07-08T17:10:56.885" v="1307" actId="962"/>
          <ac:graphicFrameMkLst>
            <pc:docMk/>
            <pc:sldMk cId="3073003137" sldId="1602"/>
            <ac:graphicFrameMk id="3" creationId="{D22F04D5-2771-4C32-8B12-A255D5FABA4F}"/>
          </ac:graphicFrameMkLst>
        </pc:graphicFrameChg>
      </pc:sldChg>
      <pc:sldChg chg="modSp mod">
        <pc:chgData name="Nick Vargas Vila" userId="1c982030-5de6-444d-9b60-5ad8aae3ce51" providerId="ADAL" clId="{47A6281A-2D9F-4E73-A753-F1362D050E8E}" dt="2020-07-08T17:14:09.658" v="1564" actId="13244"/>
        <pc:sldMkLst>
          <pc:docMk/>
          <pc:sldMk cId="3714348843" sldId="1939"/>
        </pc:sldMkLst>
        <pc:spChg chg="mod">
          <ac:chgData name="Nick Vargas Vila" userId="1c982030-5de6-444d-9b60-5ad8aae3ce51" providerId="ADAL" clId="{47A6281A-2D9F-4E73-A753-F1362D050E8E}" dt="2020-07-08T17:14:09.658" v="1564" actId="13244"/>
          <ac:spMkLst>
            <pc:docMk/>
            <pc:sldMk cId="3714348843" sldId="1939"/>
            <ac:spMk id="23" creationId="{429F66B7-F1AC-4251-9520-8B2E5FC276CA}"/>
          </ac:spMkLst>
        </pc:spChg>
        <pc:picChg chg="mod">
          <ac:chgData name="Nick Vargas Vila" userId="1c982030-5de6-444d-9b60-5ad8aae3ce51" providerId="ADAL" clId="{47A6281A-2D9F-4E73-A753-F1362D050E8E}" dt="2020-07-08T17:11:33.078" v="1467" actId="962"/>
          <ac:picMkLst>
            <pc:docMk/>
            <pc:sldMk cId="3714348843" sldId="1939"/>
            <ac:picMk id="7" creationId="{98036146-DB35-4021-8DEF-A6ECB6ABFB4A}"/>
          </ac:picMkLst>
        </pc:picChg>
      </pc:sldChg>
      <pc:sldChg chg="modSp mod">
        <pc:chgData name="Nick Vargas Vila" userId="1c982030-5de6-444d-9b60-5ad8aae3ce51" providerId="ADAL" clId="{47A6281A-2D9F-4E73-A753-F1362D050E8E}" dt="2020-07-08T17:11:57.858" v="1498" actId="33553"/>
        <pc:sldMkLst>
          <pc:docMk/>
          <pc:sldMk cId="711850124" sldId="1947"/>
        </pc:sldMkLst>
        <pc:spChg chg="mod">
          <ac:chgData name="Nick Vargas Vila" userId="1c982030-5de6-444d-9b60-5ad8aae3ce51" providerId="ADAL" clId="{47A6281A-2D9F-4E73-A753-F1362D050E8E}" dt="2020-07-08T17:11:57.858" v="1498" actId="33553"/>
          <ac:spMkLst>
            <pc:docMk/>
            <pc:sldMk cId="711850124" sldId="1947"/>
            <ac:spMk id="23" creationId="{429F66B7-F1AC-4251-9520-8B2E5FC276CA}"/>
          </ac:spMkLst>
        </pc:spChg>
        <pc:graphicFrameChg chg="mod">
          <ac:chgData name="Nick Vargas Vila" userId="1c982030-5de6-444d-9b60-5ad8aae3ce51" providerId="ADAL" clId="{47A6281A-2D9F-4E73-A753-F1362D050E8E}" dt="2020-07-08T17:11:09.740" v="1309" actId="962"/>
          <ac:graphicFrameMkLst>
            <pc:docMk/>
            <pc:sldMk cId="711850124" sldId="1947"/>
            <ac:graphicFrameMk id="2" creationId="{79012AA0-4F6D-4E17-98F5-36DD5B4E4AB1}"/>
          </ac:graphicFrameMkLst>
        </pc:graphicFrameChg>
      </pc:sldChg>
      <pc:sldChg chg="modSp">
        <pc:chgData name="Nick Vargas Vila" userId="1c982030-5de6-444d-9b60-5ad8aae3ce51" providerId="ADAL" clId="{47A6281A-2D9F-4E73-A753-F1362D050E8E}" dt="2020-07-08T17:09:11.431" v="715" actId="962"/>
        <pc:sldMkLst>
          <pc:docMk/>
          <pc:sldMk cId="4028290571" sldId="2028"/>
        </pc:sldMkLst>
        <pc:graphicFrameChg chg="mod">
          <ac:chgData name="Nick Vargas Vila" userId="1c982030-5de6-444d-9b60-5ad8aae3ce51" providerId="ADAL" clId="{47A6281A-2D9F-4E73-A753-F1362D050E8E}" dt="2020-07-08T17:09:11.431" v="715" actId="962"/>
          <ac:graphicFrameMkLst>
            <pc:docMk/>
            <pc:sldMk cId="4028290571" sldId="2028"/>
            <ac:graphicFrameMk id="2" creationId="{76FC5A3C-4082-4816-9CCC-950B22454916}"/>
          </ac:graphicFrameMkLst>
        </pc:graphicFrameChg>
      </pc:sldChg>
      <pc:sldChg chg="modSp">
        <pc:chgData name="Nick Vargas Vila" userId="1c982030-5de6-444d-9b60-5ad8aae3ce51" providerId="ADAL" clId="{47A6281A-2D9F-4E73-A753-F1362D050E8E}" dt="2020-07-08T17:10:26.410" v="1104" actId="962"/>
        <pc:sldMkLst>
          <pc:docMk/>
          <pc:sldMk cId="1464743234" sldId="2036"/>
        </pc:sldMkLst>
        <pc:graphicFrameChg chg="mod">
          <ac:chgData name="Nick Vargas Vila" userId="1c982030-5de6-444d-9b60-5ad8aae3ce51" providerId="ADAL" clId="{47A6281A-2D9F-4E73-A753-F1362D050E8E}" dt="2020-07-08T17:10:26.410" v="1104" actId="962"/>
          <ac:graphicFrameMkLst>
            <pc:docMk/>
            <pc:sldMk cId="1464743234" sldId="2036"/>
            <ac:graphicFrameMk id="6" creationId="{35980403-CC7B-4871-8747-A745C90886BB}"/>
          </ac:graphicFrameMkLst>
        </pc:graphicFrameChg>
      </pc:sldChg>
      <pc:sldChg chg="modSp">
        <pc:chgData name="Nick Vargas Vila" userId="1c982030-5de6-444d-9b60-5ad8aae3ce51" providerId="ADAL" clId="{47A6281A-2D9F-4E73-A753-F1362D050E8E}" dt="2020-07-08T17:09:31.730" v="718" actId="962"/>
        <pc:sldMkLst>
          <pc:docMk/>
          <pc:sldMk cId="1377318056" sldId="2048"/>
        </pc:sldMkLst>
        <pc:graphicFrameChg chg="mod">
          <ac:chgData name="Nick Vargas Vila" userId="1c982030-5de6-444d-9b60-5ad8aae3ce51" providerId="ADAL" clId="{47A6281A-2D9F-4E73-A753-F1362D050E8E}" dt="2020-07-08T17:09:31.730" v="718" actId="962"/>
          <ac:graphicFrameMkLst>
            <pc:docMk/>
            <pc:sldMk cId="1377318056" sldId="2048"/>
            <ac:graphicFrameMk id="3" creationId="{FD1083E6-5099-4978-B3B4-B9C23357EB22}"/>
          </ac:graphicFrameMkLst>
        </pc:graphicFrameChg>
      </pc:sldChg>
      <pc:sldChg chg="modSp mod">
        <pc:chgData name="Nick Vargas Vila" userId="1c982030-5de6-444d-9b60-5ad8aae3ce51" providerId="ADAL" clId="{47A6281A-2D9F-4E73-A753-F1362D050E8E}" dt="2020-07-08T17:08:08.482" v="294" actId="962"/>
        <pc:sldMkLst>
          <pc:docMk/>
          <pc:sldMk cId="1001906274" sldId="2055"/>
        </pc:sldMkLst>
        <pc:picChg chg="mod">
          <ac:chgData name="Nick Vargas Vila" userId="1c982030-5de6-444d-9b60-5ad8aae3ce51" providerId="ADAL" clId="{47A6281A-2D9F-4E73-A753-F1362D050E8E}" dt="2020-07-08T17:08:08.482" v="294" actId="962"/>
          <ac:picMkLst>
            <pc:docMk/>
            <pc:sldMk cId="1001906274" sldId="2055"/>
            <ac:picMk id="2" creationId="{B747CC4A-CC99-4C0E-9F7A-7ADA30651FDB}"/>
          </ac:picMkLst>
        </pc:picChg>
      </pc:sldChg>
      <pc:sldChg chg="modSp mod">
        <pc:chgData name="Nick Vargas Vila" userId="1c982030-5de6-444d-9b60-5ad8aae3ce51" providerId="ADAL" clId="{47A6281A-2D9F-4E73-A753-F1362D050E8E}" dt="2020-07-08T17:09:04.105" v="714" actId="962"/>
        <pc:sldMkLst>
          <pc:docMk/>
          <pc:sldMk cId="3671537231" sldId="2056"/>
        </pc:sldMkLst>
        <pc:picChg chg="mod">
          <ac:chgData name="Nick Vargas Vila" userId="1c982030-5de6-444d-9b60-5ad8aae3ce51" providerId="ADAL" clId="{47A6281A-2D9F-4E73-A753-F1362D050E8E}" dt="2020-07-08T17:09:04.105" v="714" actId="962"/>
          <ac:picMkLst>
            <pc:docMk/>
            <pc:sldMk cId="3671537231" sldId="2056"/>
            <ac:picMk id="3" creationId="{265297C5-6495-4AD7-84C2-4E51ED49CBFC}"/>
          </ac:picMkLst>
        </pc:picChg>
      </pc:sldChg>
      <pc:sldChg chg="modSp mod">
        <pc:chgData name="Nick Vargas Vila" userId="1c982030-5de6-444d-9b60-5ad8aae3ce51" providerId="ADAL" clId="{47A6281A-2D9F-4E73-A753-F1362D050E8E}" dt="2020-07-08T17:13:54.529" v="1562" actId="207"/>
        <pc:sldMkLst>
          <pc:docMk/>
          <pc:sldMk cId="2043113761" sldId="2060"/>
        </pc:sldMkLst>
        <pc:graphicFrameChg chg="modGraphic">
          <ac:chgData name="Nick Vargas Vila" userId="1c982030-5de6-444d-9b60-5ad8aae3ce51" providerId="ADAL" clId="{47A6281A-2D9F-4E73-A753-F1362D050E8E}" dt="2020-07-08T17:13:54.529" v="1562" actId="207"/>
          <ac:graphicFrameMkLst>
            <pc:docMk/>
            <pc:sldMk cId="2043113761" sldId="2060"/>
            <ac:graphicFrameMk id="8" creationId="{2411B407-1807-494D-A4DA-8A3B0FA13178}"/>
          </ac:graphicFrameMkLst>
        </pc:graphicFrameChg>
      </pc:sldChg>
      <pc:sldChg chg="modSp mod">
        <pc:chgData name="Nick Vargas Vila" userId="1c982030-5de6-444d-9b60-5ad8aae3ce51" providerId="ADAL" clId="{47A6281A-2D9F-4E73-A753-F1362D050E8E}" dt="2020-07-08T17:10:49.473" v="1306" actId="962"/>
        <pc:sldMkLst>
          <pc:docMk/>
          <pc:sldMk cId="3645596787" sldId="2061"/>
        </pc:sldMkLst>
        <pc:picChg chg="mod">
          <ac:chgData name="Nick Vargas Vila" userId="1c982030-5de6-444d-9b60-5ad8aae3ce51" providerId="ADAL" clId="{47A6281A-2D9F-4E73-A753-F1362D050E8E}" dt="2020-07-08T17:10:49.473" v="1306" actId="962"/>
          <ac:picMkLst>
            <pc:docMk/>
            <pc:sldMk cId="3645596787" sldId="2061"/>
            <ac:picMk id="5" creationId="{C9FDEE8E-FA88-435E-9565-B5920E27B6A2}"/>
          </ac:picMkLst>
        </pc:picChg>
      </pc:sldChg>
      <pc:sldChg chg="modSp">
        <pc:chgData name="Nick Vargas Vila" userId="1c982030-5de6-444d-9b60-5ad8aae3ce51" providerId="ADAL" clId="{47A6281A-2D9F-4E73-A753-F1362D050E8E}" dt="2020-07-08T17:13:35.935" v="1559" actId="12100"/>
        <pc:sldMkLst>
          <pc:docMk/>
          <pc:sldMk cId="3767483243" sldId="2064"/>
        </pc:sldMkLst>
        <pc:graphicFrameChg chg="mod">
          <ac:chgData name="Nick Vargas Vila" userId="1c982030-5de6-444d-9b60-5ad8aae3ce51" providerId="ADAL" clId="{47A6281A-2D9F-4E73-A753-F1362D050E8E}" dt="2020-07-08T17:13:35.935" v="1559" actId="12100"/>
          <ac:graphicFrameMkLst>
            <pc:docMk/>
            <pc:sldMk cId="3767483243" sldId="2064"/>
            <ac:graphicFrameMk id="2" creationId="{76FC5A3C-4082-4816-9CCC-950B22454916}"/>
          </ac:graphicFrameMkLst>
        </pc:graphicFrameChg>
      </pc:sldChg>
      <pc:sldChg chg="modSp">
        <pc:chgData name="Nick Vargas Vila" userId="1c982030-5de6-444d-9b60-5ad8aae3ce51" providerId="ADAL" clId="{47A6281A-2D9F-4E73-A753-F1362D050E8E}" dt="2020-07-08T17:13:41.719" v="1560" actId="12100"/>
        <pc:sldMkLst>
          <pc:docMk/>
          <pc:sldMk cId="2555633103" sldId="2065"/>
        </pc:sldMkLst>
        <pc:graphicFrameChg chg="mod">
          <ac:chgData name="Nick Vargas Vila" userId="1c982030-5de6-444d-9b60-5ad8aae3ce51" providerId="ADAL" clId="{47A6281A-2D9F-4E73-A753-F1362D050E8E}" dt="2020-07-08T17:13:41.719" v="1560" actId="12100"/>
          <ac:graphicFrameMkLst>
            <pc:docMk/>
            <pc:sldMk cId="2555633103" sldId="2065"/>
            <ac:graphicFrameMk id="2" creationId="{76FC5A3C-4082-4816-9CCC-950B22454916}"/>
          </ac:graphicFrameMkLst>
        </pc:graphicFrameChg>
      </pc:sldChg>
      <pc:sldChg chg="modSp">
        <pc:chgData name="Nick Vargas Vila" userId="1c982030-5de6-444d-9b60-5ad8aae3ce51" providerId="ADAL" clId="{47A6281A-2D9F-4E73-A753-F1362D050E8E}" dt="2020-07-08T17:14:03.307" v="1563" actId="13244"/>
        <pc:sldMkLst>
          <pc:docMk/>
          <pc:sldMk cId="4207519875" sldId="2066"/>
        </pc:sldMkLst>
        <pc:spChg chg="mod">
          <ac:chgData name="Nick Vargas Vila" userId="1c982030-5de6-444d-9b60-5ad8aae3ce51" providerId="ADAL" clId="{47A6281A-2D9F-4E73-A753-F1362D050E8E}" dt="2020-07-08T17:14:03.307" v="1563" actId="13244"/>
          <ac:spMkLst>
            <pc:docMk/>
            <pc:sldMk cId="4207519875" sldId="2066"/>
            <ac:spMk id="3" creationId="{64EEC6FF-1C1E-44FE-AF4B-84CCA124439D}"/>
          </ac:spMkLst>
        </pc:spChg>
      </pc:sldChg>
      <pc:sldChg chg="modSp mod">
        <pc:chgData name="Nick Vargas Vila" userId="1c982030-5de6-444d-9b60-5ad8aae3ce51" providerId="ADAL" clId="{47A6281A-2D9F-4E73-A753-F1362D050E8E}" dt="2020-07-08T17:11:54.327" v="1497" actId="33553"/>
        <pc:sldMkLst>
          <pc:docMk/>
          <pc:sldMk cId="1402298406" sldId="2067"/>
        </pc:sldMkLst>
        <pc:spChg chg="mod">
          <ac:chgData name="Nick Vargas Vila" userId="1c982030-5de6-444d-9b60-5ad8aae3ce51" providerId="ADAL" clId="{47A6281A-2D9F-4E73-A753-F1362D050E8E}" dt="2020-07-08T17:11:54.327" v="1497" actId="33553"/>
          <ac:spMkLst>
            <pc:docMk/>
            <pc:sldMk cId="1402298406" sldId="2067"/>
            <ac:spMk id="23" creationId="{429F66B7-F1AC-4251-9520-8B2E5FC276CA}"/>
          </ac:spMkLst>
        </pc:spChg>
        <pc:graphicFrameChg chg="mod">
          <ac:chgData name="Nick Vargas Vila" userId="1c982030-5de6-444d-9b60-5ad8aae3ce51" providerId="ADAL" clId="{47A6281A-2D9F-4E73-A753-F1362D050E8E}" dt="2020-07-08T17:11:04.806" v="1308" actId="962"/>
          <ac:graphicFrameMkLst>
            <pc:docMk/>
            <pc:sldMk cId="1402298406" sldId="2067"/>
            <ac:graphicFrameMk id="9" creationId="{BE297D60-0EA3-4D6A-9270-2FA4C09EA6D7}"/>
          </ac:graphicFrameMkLst>
        </pc:graphicFrameChg>
      </pc:sldChg>
    </pc:docChg>
  </pc:docChgLst>
  <pc:docChgLst>
    <pc:chgData name="Darin Vassos" userId="4d36e8db-e5e8-45bb-ad99-b8dea074fc2f" providerId="ADAL" clId="{29AEC5B1-ABDF-4D3C-B59B-C54E84F78442}"/>
    <pc:docChg chg="custSel modSld">
      <pc:chgData name="Darin Vassos" userId="4d36e8db-e5e8-45bb-ad99-b8dea074fc2f" providerId="ADAL" clId="{29AEC5B1-ABDF-4D3C-B59B-C54E84F78442}" dt="2019-10-25T06:22:36.810" v="50" actId="478"/>
      <pc:docMkLst>
        <pc:docMk/>
      </pc:docMkLst>
      <pc:sldChg chg="modSp">
        <pc:chgData name="Darin Vassos" userId="4d36e8db-e5e8-45bb-ad99-b8dea074fc2f" providerId="ADAL" clId="{29AEC5B1-ABDF-4D3C-B59B-C54E84F78442}" dt="2019-10-25T06:18:51.151" v="12" actId="20577"/>
        <pc:sldMkLst>
          <pc:docMk/>
          <pc:sldMk cId="1325058836" sldId="256"/>
        </pc:sldMkLst>
        <pc:spChg chg="mod">
          <ac:chgData name="Darin Vassos" userId="4d36e8db-e5e8-45bb-ad99-b8dea074fc2f" providerId="ADAL" clId="{29AEC5B1-ABDF-4D3C-B59B-C54E84F78442}" dt="2019-10-25T06:18:51.151" v="12" actId="20577"/>
          <ac:spMkLst>
            <pc:docMk/>
            <pc:sldMk cId="1325058836" sldId="256"/>
            <ac:spMk id="6" creationId="{00000000-0000-0000-0000-000000000000}"/>
          </ac:spMkLst>
        </pc:spChg>
      </pc:sldChg>
      <pc:sldChg chg="delSp">
        <pc:chgData name="Darin Vassos" userId="4d36e8db-e5e8-45bb-ad99-b8dea074fc2f" providerId="ADAL" clId="{29AEC5B1-ABDF-4D3C-B59B-C54E84F78442}" dt="2019-10-25T06:18:59.291" v="13" actId="478"/>
        <pc:sldMkLst>
          <pc:docMk/>
          <pc:sldMk cId="1035602891" sldId="439"/>
        </pc:sldMkLst>
        <pc:spChg chg="del">
          <ac:chgData name="Darin Vassos" userId="4d36e8db-e5e8-45bb-ad99-b8dea074fc2f" providerId="ADAL" clId="{29AEC5B1-ABDF-4D3C-B59B-C54E84F78442}" dt="2019-10-25T06:18:59.291" v="13" actId="478"/>
          <ac:spMkLst>
            <pc:docMk/>
            <pc:sldMk cId="1035602891" sldId="439"/>
            <ac:spMk id="6" creationId="{629ED0FF-E7BF-462F-9247-303980314379}"/>
          </ac:spMkLst>
        </pc:spChg>
      </pc:sldChg>
      <pc:sldChg chg="delSp">
        <pc:chgData name="Darin Vassos" userId="4d36e8db-e5e8-45bb-ad99-b8dea074fc2f" providerId="ADAL" clId="{29AEC5B1-ABDF-4D3C-B59B-C54E84F78442}" dt="2019-10-25T06:19:05.193" v="14" actId="478"/>
        <pc:sldMkLst>
          <pc:docMk/>
          <pc:sldMk cId="3099405713" sldId="440"/>
        </pc:sldMkLst>
        <pc:spChg chg="del">
          <ac:chgData name="Darin Vassos" userId="4d36e8db-e5e8-45bb-ad99-b8dea074fc2f" providerId="ADAL" clId="{29AEC5B1-ABDF-4D3C-B59B-C54E84F78442}" dt="2019-10-25T06:19:05.193" v="14" actId="478"/>
          <ac:spMkLst>
            <pc:docMk/>
            <pc:sldMk cId="3099405713" sldId="440"/>
            <ac:spMk id="6" creationId="{629ED0FF-E7BF-462F-9247-303980314379}"/>
          </ac:spMkLst>
        </pc:spChg>
      </pc:sldChg>
      <pc:sldChg chg="delSp modSp">
        <pc:chgData name="Darin Vassos" userId="4d36e8db-e5e8-45bb-ad99-b8dea074fc2f" providerId="ADAL" clId="{29AEC5B1-ABDF-4D3C-B59B-C54E84F78442}" dt="2019-10-25T06:19:33.917" v="19" actId="1076"/>
        <pc:sldMkLst>
          <pc:docMk/>
          <pc:sldMk cId="3888818820" sldId="506"/>
        </pc:sldMkLst>
        <pc:spChg chg="del">
          <ac:chgData name="Darin Vassos" userId="4d36e8db-e5e8-45bb-ad99-b8dea074fc2f" providerId="ADAL" clId="{29AEC5B1-ABDF-4D3C-B59B-C54E84F78442}" dt="2019-10-25T06:19:25.177" v="17" actId="478"/>
          <ac:spMkLst>
            <pc:docMk/>
            <pc:sldMk cId="3888818820" sldId="506"/>
            <ac:spMk id="8" creationId="{D61FAD2D-5493-4A2F-8F0F-C5C0AA79C419}"/>
          </ac:spMkLst>
        </pc:spChg>
        <pc:picChg chg="mod">
          <ac:chgData name="Darin Vassos" userId="4d36e8db-e5e8-45bb-ad99-b8dea074fc2f" providerId="ADAL" clId="{29AEC5B1-ABDF-4D3C-B59B-C54E84F78442}" dt="2019-10-25T06:19:33.917" v="19" actId="1076"/>
          <ac:picMkLst>
            <pc:docMk/>
            <pc:sldMk cId="3888818820" sldId="506"/>
            <ac:picMk id="2" creationId="{1882A757-DA75-4BB3-8606-601699227F48}"/>
          </ac:picMkLst>
        </pc:picChg>
      </pc:sldChg>
      <pc:sldChg chg="delSp">
        <pc:chgData name="Darin Vassos" userId="4d36e8db-e5e8-45bb-ad99-b8dea074fc2f" providerId="ADAL" clId="{29AEC5B1-ABDF-4D3C-B59B-C54E84F78442}" dt="2019-10-25T06:21:29.255" v="36" actId="478"/>
        <pc:sldMkLst>
          <pc:docMk/>
          <pc:sldMk cId="3073003137" sldId="1602"/>
        </pc:sldMkLst>
        <pc:spChg chg="del">
          <ac:chgData name="Darin Vassos" userId="4d36e8db-e5e8-45bb-ad99-b8dea074fc2f" providerId="ADAL" clId="{29AEC5B1-ABDF-4D3C-B59B-C54E84F78442}" dt="2019-10-25T06:21:29.255" v="36" actId="478"/>
          <ac:spMkLst>
            <pc:docMk/>
            <pc:sldMk cId="3073003137" sldId="1602"/>
            <ac:spMk id="6" creationId="{629ED0FF-E7BF-462F-9247-303980314379}"/>
          </ac:spMkLst>
        </pc:spChg>
      </pc:sldChg>
      <pc:sldChg chg="delSp">
        <pc:chgData name="Darin Vassos" userId="4d36e8db-e5e8-45bb-ad99-b8dea074fc2f" providerId="ADAL" clId="{29AEC5B1-ABDF-4D3C-B59B-C54E84F78442}" dt="2019-10-25T06:21:57.012" v="42" actId="478"/>
        <pc:sldMkLst>
          <pc:docMk/>
          <pc:sldMk cId="605230059" sldId="1605"/>
        </pc:sldMkLst>
        <pc:spChg chg="del">
          <ac:chgData name="Darin Vassos" userId="4d36e8db-e5e8-45bb-ad99-b8dea074fc2f" providerId="ADAL" clId="{29AEC5B1-ABDF-4D3C-B59B-C54E84F78442}" dt="2019-10-25T06:21:57.012" v="42" actId="478"/>
          <ac:spMkLst>
            <pc:docMk/>
            <pc:sldMk cId="605230059" sldId="1605"/>
            <ac:spMk id="6" creationId="{629ED0FF-E7BF-462F-9247-303980314379}"/>
          </ac:spMkLst>
        </pc:spChg>
      </pc:sldChg>
      <pc:sldChg chg="delSp">
        <pc:chgData name="Darin Vassos" userId="4d36e8db-e5e8-45bb-ad99-b8dea074fc2f" providerId="ADAL" clId="{29AEC5B1-ABDF-4D3C-B59B-C54E84F78442}" dt="2019-10-25T06:19:38.641" v="20" actId="478"/>
        <pc:sldMkLst>
          <pc:docMk/>
          <pc:sldMk cId="4142055738" sldId="1635"/>
        </pc:sldMkLst>
        <pc:spChg chg="del">
          <ac:chgData name="Darin Vassos" userId="4d36e8db-e5e8-45bb-ad99-b8dea074fc2f" providerId="ADAL" clId="{29AEC5B1-ABDF-4D3C-B59B-C54E84F78442}" dt="2019-10-25T06:19:38.641" v="20" actId="478"/>
          <ac:spMkLst>
            <pc:docMk/>
            <pc:sldMk cId="4142055738" sldId="1635"/>
            <ac:spMk id="6" creationId="{629ED0FF-E7BF-462F-9247-303980314379}"/>
          </ac:spMkLst>
        </pc:spChg>
      </pc:sldChg>
      <pc:sldChg chg="delSp">
        <pc:chgData name="Darin Vassos" userId="4d36e8db-e5e8-45bb-ad99-b8dea074fc2f" providerId="ADAL" clId="{29AEC5B1-ABDF-4D3C-B59B-C54E84F78442}" dt="2019-10-25T06:21:10.570" v="32" actId="478"/>
        <pc:sldMkLst>
          <pc:docMk/>
          <pc:sldMk cId="3363254160" sldId="1637"/>
        </pc:sldMkLst>
        <pc:spChg chg="del">
          <ac:chgData name="Darin Vassos" userId="4d36e8db-e5e8-45bb-ad99-b8dea074fc2f" providerId="ADAL" clId="{29AEC5B1-ABDF-4D3C-B59B-C54E84F78442}" dt="2019-10-25T06:21:10.570" v="32" actId="478"/>
          <ac:spMkLst>
            <pc:docMk/>
            <pc:sldMk cId="3363254160" sldId="1637"/>
            <ac:spMk id="6" creationId="{629ED0FF-E7BF-462F-9247-303980314379}"/>
          </ac:spMkLst>
        </pc:spChg>
      </pc:sldChg>
      <pc:sldChg chg="delSp">
        <pc:chgData name="Darin Vassos" userId="4d36e8db-e5e8-45bb-ad99-b8dea074fc2f" providerId="ADAL" clId="{29AEC5B1-ABDF-4D3C-B59B-C54E84F78442}" dt="2019-10-25T06:22:36.810" v="50" actId="478"/>
        <pc:sldMkLst>
          <pc:docMk/>
          <pc:sldMk cId="2980386551" sldId="1643"/>
        </pc:sldMkLst>
        <pc:spChg chg="del">
          <ac:chgData name="Darin Vassos" userId="4d36e8db-e5e8-45bb-ad99-b8dea074fc2f" providerId="ADAL" clId="{29AEC5B1-ABDF-4D3C-B59B-C54E84F78442}" dt="2019-10-25T06:22:36.810" v="50" actId="478"/>
          <ac:spMkLst>
            <pc:docMk/>
            <pc:sldMk cId="2980386551" sldId="1643"/>
            <ac:spMk id="6" creationId="{629ED0FF-E7BF-462F-9247-303980314379}"/>
          </ac:spMkLst>
        </pc:spChg>
      </pc:sldChg>
      <pc:sldChg chg="delSp">
        <pc:chgData name="Darin Vassos" userId="4d36e8db-e5e8-45bb-ad99-b8dea074fc2f" providerId="ADAL" clId="{29AEC5B1-ABDF-4D3C-B59B-C54E84F78442}" dt="2019-10-25T06:22:05.501" v="44" actId="478"/>
        <pc:sldMkLst>
          <pc:docMk/>
          <pc:sldMk cId="4125576208" sldId="1938"/>
        </pc:sldMkLst>
        <pc:spChg chg="del">
          <ac:chgData name="Darin Vassos" userId="4d36e8db-e5e8-45bb-ad99-b8dea074fc2f" providerId="ADAL" clId="{29AEC5B1-ABDF-4D3C-B59B-C54E84F78442}" dt="2019-10-25T06:22:05.501" v="44" actId="478"/>
          <ac:spMkLst>
            <pc:docMk/>
            <pc:sldMk cId="4125576208" sldId="1938"/>
            <ac:spMk id="24" creationId="{62478D2F-CD91-494B-B743-29A821A16A73}"/>
          </ac:spMkLst>
        </pc:spChg>
      </pc:sldChg>
      <pc:sldChg chg="delSp modSp">
        <pc:chgData name="Darin Vassos" userId="4d36e8db-e5e8-45bb-ad99-b8dea074fc2f" providerId="ADAL" clId="{29AEC5B1-ABDF-4D3C-B59B-C54E84F78442}" dt="2019-10-25T06:22:31.955" v="49" actId="1076"/>
        <pc:sldMkLst>
          <pc:docMk/>
          <pc:sldMk cId="3714348843" sldId="1939"/>
        </pc:sldMkLst>
        <pc:spChg chg="del mod">
          <ac:chgData name="Darin Vassos" userId="4d36e8db-e5e8-45bb-ad99-b8dea074fc2f" providerId="ADAL" clId="{29AEC5B1-ABDF-4D3C-B59B-C54E84F78442}" dt="2019-10-25T06:22:21.699" v="48" actId="478"/>
          <ac:spMkLst>
            <pc:docMk/>
            <pc:sldMk cId="3714348843" sldId="1939"/>
            <ac:spMk id="24" creationId="{62478D2F-CD91-494B-B743-29A821A16A73}"/>
          </ac:spMkLst>
        </pc:spChg>
        <pc:picChg chg="mod">
          <ac:chgData name="Darin Vassos" userId="4d36e8db-e5e8-45bb-ad99-b8dea074fc2f" providerId="ADAL" clId="{29AEC5B1-ABDF-4D3C-B59B-C54E84F78442}" dt="2019-10-25T06:22:31.955" v="49" actId="1076"/>
          <ac:picMkLst>
            <pc:docMk/>
            <pc:sldMk cId="3714348843" sldId="1939"/>
            <ac:picMk id="2" creationId="{8204E126-0B00-4FE2-BA09-8C1F7987D17E}"/>
          </ac:picMkLst>
        </pc:picChg>
      </pc:sldChg>
      <pc:sldChg chg="delSp">
        <pc:chgData name="Darin Vassos" userId="4d36e8db-e5e8-45bb-ad99-b8dea074fc2f" providerId="ADAL" clId="{29AEC5B1-ABDF-4D3C-B59B-C54E84F78442}" dt="2019-10-25T06:22:02.286" v="43" actId="478"/>
        <pc:sldMkLst>
          <pc:docMk/>
          <pc:sldMk cId="1930730852" sldId="1940"/>
        </pc:sldMkLst>
        <pc:spChg chg="del">
          <ac:chgData name="Darin Vassos" userId="4d36e8db-e5e8-45bb-ad99-b8dea074fc2f" providerId="ADAL" clId="{29AEC5B1-ABDF-4D3C-B59B-C54E84F78442}" dt="2019-10-25T06:22:02.286" v="43" actId="478"/>
          <ac:spMkLst>
            <pc:docMk/>
            <pc:sldMk cId="1930730852" sldId="1940"/>
            <ac:spMk id="24" creationId="{62478D2F-CD91-494B-B743-29A821A16A73}"/>
          </ac:spMkLst>
        </pc:spChg>
      </pc:sldChg>
      <pc:sldChg chg="delSp">
        <pc:chgData name="Darin Vassos" userId="4d36e8db-e5e8-45bb-ad99-b8dea074fc2f" providerId="ADAL" clId="{29AEC5B1-ABDF-4D3C-B59B-C54E84F78442}" dt="2019-10-25T06:22:11.002" v="46" actId="478"/>
        <pc:sldMkLst>
          <pc:docMk/>
          <pc:sldMk cId="711850124" sldId="1947"/>
        </pc:sldMkLst>
        <pc:spChg chg="del">
          <ac:chgData name="Darin Vassos" userId="4d36e8db-e5e8-45bb-ad99-b8dea074fc2f" providerId="ADAL" clId="{29AEC5B1-ABDF-4D3C-B59B-C54E84F78442}" dt="2019-10-25T06:22:11.002" v="46" actId="478"/>
          <ac:spMkLst>
            <pc:docMk/>
            <pc:sldMk cId="711850124" sldId="1947"/>
            <ac:spMk id="24" creationId="{62478D2F-CD91-494B-B743-29A821A16A73}"/>
          </ac:spMkLst>
        </pc:spChg>
      </pc:sldChg>
      <pc:sldChg chg="delSp">
        <pc:chgData name="Darin Vassos" userId="4d36e8db-e5e8-45bb-ad99-b8dea074fc2f" providerId="ADAL" clId="{29AEC5B1-ABDF-4D3C-B59B-C54E84F78442}" dt="2019-10-25T06:22:08.577" v="45" actId="478"/>
        <pc:sldMkLst>
          <pc:docMk/>
          <pc:sldMk cId="1146267250" sldId="1948"/>
        </pc:sldMkLst>
        <pc:spChg chg="del">
          <ac:chgData name="Darin Vassos" userId="4d36e8db-e5e8-45bb-ad99-b8dea074fc2f" providerId="ADAL" clId="{29AEC5B1-ABDF-4D3C-B59B-C54E84F78442}" dt="2019-10-25T06:22:08.577" v="45" actId="478"/>
          <ac:spMkLst>
            <pc:docMk/>
            <pc:sldMk cId="1146267250" sldId="1948"/>
            <ac:spMk id="24" creationId="{62478D2F-CD91-494B-B743-29A821A16A73}"/>
          </ac:spMkLst>
        </pc:spChg>
      </pc:sldChg>
      <pc:sldChg chg="delSp">
        <pc:chgData name="Darin Vassos" userId="4d36e8db-e5e8-45bb-ad99-b8dea074fc2f" providerId="ADAL" clId="{29AEC5B1-ABDF-4D3C-B59B-C54E84F78442}" dt="2019-10-25T06:21:52.046" v="40" actId="478"/>
        <pc:sldMkLst>
          <pc:docMk/>
          <pc:sldMk cId="3848546452" sldId="1962"/>
        </pc:sldMkLst>
        <pc:spChg chg="del">
          <ac:chgData name="Darin Vassos" userId="4d36e8db-e5e8-45bb-ad99-b8dea074fc2f" providerId="ADAL" clId="{29AEC5B1-ABDF-4D3C-B59B-C54E84F78442}" dt="2019-10-25T06:21:52.046" v="40" actId="478"/>
          <ac:spMkLst>
            <pc:docMk/>
            <pc:sldMk cId="3848546452" sldId="1962"/>
            <ac:spMk id="5" creationId="{A92F6BAC-9326-4C02-B4C7-CC33698846D2}"/>
          </ac:spMkLst>
        </pc:spChg>
      </pc:sldChg>
      <pc:sldChg chg="delSp">
        <pc:chgData name="Darin Vassos" userId="4d36e8db-e5e8-45bb-ad99-b8dea074fc2f" providerId="ADAL" clId="{29AEC5B1-ABDF-4D3C-B59B-C54E84F78442}" dt="2019-10-25T06:21:48.480" v="39" actId="478"/>
        <pc:sldMkLst>
          <pc:docMk/>
          <pc:sldMk cId="3112443475" sldId="1986"/>
        </pc:sldMkLst>
        <pc:spChg chg="del">
          <ac:chgData name="Darin Vassos" userId="4d36e8db-e5e8-45bb-ad99-b8dea074fc2f" providerId="ADAL" clId="{29AEC5B1-ABDF-4D3C-B59B-C54E84F78442}" dt="2019-10-25T06:21:48.480" v="39" actId="478"/>
          <ac:spMkLst>
            <pc:docMk/>
            <pc:sldMk cId="3112443475" sldId="1986"/>
            <ac:spMk id="5" creationId="{A92F6BAC-9326-4C02-B4C7-CC33698846D2}"/>
          </ac:spMkLst>
        </pc:spChg>
      </pc:sldChg>
      <pc:sldChg chg="delSp">
        <pc:chgData name="Darin Vassos" userId="4d36e8db-e5e8-45bb-ad99-b8dea074fc2f" providerId="ADAL" clId="{29AEC5B1-ABDF-4D3C-B59B-C54E84F78442}" dt="2019-10-25T06:21:45.004" v="38" actId="478"/>
        <pc:sldMkLst>
          <pc:docMk/>
          <pc:sldMk cId="2079425852" sldId="2027"/>
        </pc:sldMkLst>
        <pc:spChg chg="del">
          <ac:chgData name="Darin Vassos" userId="4d36e8db-e5e8-45bb-ad99-b8dea074fc2f" providerId="ADAL" clId="{29AEC5B1-ABDF-4D3C-B59B-C54E84F78442}" dt="2019-10-25T06:21:45.004" v="38" actId="478"/>
          <ac:spMkLst>
            <pc:docMk/>
            <pc:sldMk cId="2079425852" sldId="2027"/>
            <ac:spMk id="5" creationId="{A92F6BAC-9326-4C02-B4C7-CC33698846D2}"/>
          </ac:spMkLst>
        </pc:spChg>
      </pc:sldChg>
      <pc:sldChg chg="delSp">
        <pc:chgData name="Darin Vassos" userId="4d36e8db-e5e8-45bb-ad99-b8dea074fc2f" providerId="ADAL" clId="{29AEC5B1-ABDF-4D3C-B59B-C54E84F78442}" dt="2019-10-25T06:19:43.780" v="21" actId="478"/>
        <pc:sldMkLst>
          <pc:docMk/>
          <pc:sldMk cId="4028290571" sldId="2028"/>
        </pc:sldMkLst>
        <pc:spChg chg="del">
          <ac:chgData name="Darin Vassos" userId="4d36e8db-e5e8-45bb-ad99-b8dea074fc2f" providerId="ADAL" clId="{29AEC5B1-ABDF-4D3C-B59B-C54E84F78442}" dt="2019-10-25T06:19:43.780" v="21" actId="478"/>
          <ac:spMkLst>
            <pc:docMk/>
            <pc:sldMk cId="4028290571" sldId="2028"/>
            <ac:spMk id="6" creationId="{629ED0FF-E7BF-462F-9247-303980314379}"/>
          </ac:spMkLst>
        </pc:spChg>
      </pc:sldChg>
      <pc:sldChg chg="delSp">
        <pc:chgData name="Darin Vassos" userId="4d36e8db-e5e8-45bb-ad99-b8dea074fc2f" providerId="ADAL" clId="{29AEC5B1-ABDF-4D3C-B59B-C54E84F78442}" dt="2019-10-25T06:20:18.213" v="26" actId="478"/>
        <pc:sldMkLst>
          <pc:docMk/>
          <pc:sldMk cId="147877646" sldId="2029"/>
        </pc:sldMkLst>
        <pc:spChg chg="del">
          <ac:chgData name="Darin Vassos" userId="4d36e8db-e5e8-45bb-ad99-b8dea074fc2f" providerId="ADAL" clId="{29AEC5B1-ABDF-4D3C-B59B-C54E84F78442}" dt="2019-10-25T06:20:18.213" v="26" actId="478"/>
          <ac:spMkLst>
            <pc:docMk/>
            <pc:sldMk cId="147877646" sldId="2029"/>
            <ac:spMk id="5" creationId="{EA06653F-AD77-47E4-9652-39F36290F0F7}"/>
          </ac:spMkLst>
        </pc:spChg>
      </pc:sldChg>
      <pc:sldChg chg="delSp">
        <pc:chgData name="Darin Vassos" userId="4d36e8db-e5e8-45bb-ad99-b8dea074fc2f" providerId="ADAL" clId="{29AEC5B1-ABDF-4D3C-B59B-C54E84F78442}" dt="2019-10-25T06:21:23.244" v="35" actId="478"/>
        <pc:sldMkLst>
          <pc:docMk/>
          <pc:sldMk cId="1464743234" sldId="2036"/>
        </pc:sldMkLst>
        <pc:spChg chg="del">
          <ac:chgData name="Darin Vassos" userId="4d36e8db-e5e8-45bb-ad99-b8dea074fc2f" providerId="ADAL" clId="{29AEC5B1-ABDF-4D3C-B59B-C54E84F78442}" dt="2019-10-25T06:21:23.244" v="35" actId="478"/>
          <ac:spMkLst>
            <pc:docMk/>
            <pc:sldMk cId="1464743234" sldId="2036"/>
            <ac:spMk id="5" creationId="{426286E0-E7B6-4546-8BF7-EEEBBF5FBAED}"/>
          </ac:spMkLst>
        </pc:spChg>
      </pc:sldChg>
      <pc:sldChg chg="delSp">
        <pc:chgData name="Darin Vassos" userId="4d36e8db-e5e8-45bb-ad99-b8dea074fc2f" providerId="ADAL" clId="{29AEC5B1-ABDF-4D3C-B59B-C54E84F78442}" dt="2019-10-25T06:21:14.539" v="33" actId="478"/>
        <pc:sldMkLst>
          <pc:docMk/>
          <pc:sldMk cId="1377318056" sldId="2048"/>
        </pc:sldMkLst>
        <pc:spChg chg="del">
          <ac:chgData name="Darin Vassos" userId="4d36e8db-e5e8-45bb-ad99-b8dea074fc2f" providerId="ADAL" clId="{29AEC5B1-ABDF-4D3C-B59B-C54E84F78442}" dt="2019-10-25T06:21:14.539" v="33" actId="478"/>
          <ac:spMkLst>
            <pc:docMk/>
            <pc:sldMk cId="1377318056" sldId="2048"/>
            <ac:spMk id="5" creationId="{3AB491C6-7792-4952-A072-439A21AE821D}"/>
          </ac:spMkLst>
        </pc:spChg>
      </pc:sldChg>
      <pc:sldChg chg="delSp">
        <pc:chgData name="Darin Vassos" userId="4d36e8db-e5e8-45bb-ad99-b8dea074fc2f" providerId="ADAL" clId="{29AEC5B1-ABDF-4D3C-B59B-C54E84F78442}" dt="2019-10-25T06:21:18.586" v="34" actId="478"/>
        <pc:sldMkLst>
          <pc:docMk/>
          <pc:sldMk cId="3625086972" sldId="2049"/>
        </pc:sldMkLst>
        <pc:spChg chg="del">
          <ac:chgData name="Darin Vassos" userId="4d36e8db-e5e8-45bb-ad99-b8dea074fc2f" providerId="ADAL" clId="{29AEC5B1-ABDF-4D3C-B59B-C54E84F78442}" dt="2019-10-25T06:21:18.586" v="34" actId="478"/>
          <ac:spMkLst>
            <pc:docMk/>
            <pc:sldMk cId="3625086972" sldId="2049"/>
            <ac:spMk id="6" creationId="{629ED0FF-E7BF-462F-9247-303980314379}"/>
          </ac:spMkLst>
        </pc:spChg>
      </pc:sldChg>
      <pc:sldChg chg="delSp modSp">
        <pc:chgData name="Darin Vassos" userId="4d36e8db-e5e8-45bb-ad99-b8dea074fc2f" providerId="ADAL" clId="{29AEC5B1-ABDF-4D3C-B59B-C54E84F78442}" dt="2019-10-25T06:20:12.008" v="25" actId="1076"/>
        <pc:sldMkLst>
          <pc:docMk/>
          <pc:sldMk cId="2030074379" sldId="2050"/>
        </pc:sldMkLst>
        <pc:spChg chg="del">
          <ac:chgData name="Darin Vassos" userId="4d36e8db-e5e8-45bb-ad99-b8dea074fc2f" providerId="ADAL" clId="{29AEC5B1-ABDF-4D3C-B59B-C54E84F78442}" dt="2019-10-25T06:20:01.867" v="23" actId="478"/>
          <ac:spMkLst>
            <pc:docMk/>
            <pc:sldMk cId="2030074379" sldId="2050"/>
            <ac:spMk id="6" creationId="{629ED0FF-E7BF-462F-9247-303980314379}"/>
          </ac:spMkLst>
        </pc:spChg>
        <pc:picChg chg="mod">
          <ac:chgData name="Darin Vassos" userId="4d36e8db-e5e8-45bb-ad99-b8dea074fc2f" providerId="ADAL" clId="{29AEC5B1-ABDF-4D3C-B59B-C54E84F78442}" dt="2019-10-25T06:20:12.008" v="25" actId="1076"/>
          <ac:picMkLst>
            <pc:docMk/>
            <pc:sldMk cId="2030074379" sldId="2050"/>
            <ac:picMk id="2" creationId="{BE93DA1B-FDB0-467E-8B43-B8CC38240900}"/>
          </ac:picMkLst>
        </pc:picChg>
      </pc:sldChg>
      <pc:sldChg chg="delSp">
        <pc:chgData name="Darin Vassos" userId="4d36e8db-e5e8-45bb-ad99-b8dea074fc2f" providerId="ADAL" clId="{29AEC5B1-ABDF-4D3C-B59B-C54E84F78442}" dt="2019-10-25T06:20:52.594" v="29" actId="478"/>
        <pc:sldMkLst>
          <pc:docMk/>
          <pc:sldMk cId="932920488" sldId="2051"/>
        </pc:sldMkLst>
        <pc:spChg chg="del">
          <ac:chgData name="Darin Vassos" userId="4d36e8db-e5e8-45bb-ad99-b8dea074fc2f" providerId="ADAL" clId="{29AEC5B1-ABDF-4D3C-B59B-C54E84F78442}" dt="2019-10-25T06:20:52.594" v="29" actId="478"/>
          <ac:spMkLst>
            <pc:docMk/>
            <pc:sldMk cId="932920488" sldId="2051"/>
            <ac:spMk id="5" creationId="{EA06653F-AD77-47E4-9652-39F36290F0F7}"/>
          </ac:spMkLst>
        </pc:spChg>
      </pc:sldChg>
      <pc:sldChg chg="delSp">
        <pc:chgData name="Darin Vassos" userId="4d36e8db-e5e8-45bb-ad99-b8dea074fc2f" providerId="ADAL" clId="{29AEC5B1-ABDF-4D3C-B59B-C54E84F78442}" dt="2019-10-25T06:20:57.443" v="30" actId="478"/>
        <pc:sldMkLst>
          <pc:docMk/>
          <pc:sldMk cId="2490537870" sldId="2052"/>
        </pc:sldMkLst>
        <pc:spChg chg="del">
          <ac:chgData name="Darin Vassos" userId="4d36e8db-e5e8-45bb-ad99-b8dea074fc2f" providerId="ADAL" clId="{29AEC5B1-ABDF-4D3C-B59B-C54E84F78442}" dt="2019-10-25T06:20:57.443" v="30" actId="478"/>
          <ac:spMkLst>
            <pc:docMk/>
            <pc:sldMk cId="2490537870" sldId="2052"/>
            <ac:spMk id="5" creationId="{EA06653F-AD77-47E4-9652-39F36290F0F7}"/>
          </ac:spMkLst>
        </pc:spChg>
      </pc:sldChg>
      <pc:sldChg chg="delSp">
        <pc:chgData name="Darin Vassos" userId="4d36e8db-e5e8-45bb-ad99-b8dea074fc2f" providerId="ADAL" clId="{29AEC5B1-ABDF-4D3C-B59B-C54E84F78442}" dt="2019-10-25T06:21:05.363" v="31" actId="478"/>
        <pc:sldMkLst>
          <pc:docMk/>
          <pc:sldMk cId="3383487460" sldId="2053"/>
        </pc:sldMkLst>
        <pc:spChg chg="del">
          <ac:chgData name="Darin Vassos" userId="4d36e8db-e5e8-45bb-ad99-b8dea074fc2f" providerId="ADAL" clId="{29AEC5B1-ABDF-4D3C-B59B-C54E84F78442}" dt="2019-10-25T06:21:05.363" v="31" actId="478"/>
          <ac:spMkLst>
            <pc:docMk/>
            <pc:sldMk cId="3383487460" sldId="2053"/>
            <ac:spMk id="5" creationId="{331EA685-B053-41BF-8E4E-DEB5AB067831}"/>
          </ac:spMkLst>
        </pc:spChg>
      </pc:sldChg>
      <pc:sldChg chg="delSp">
        <pc:chgData name="Darin Vassos" userId="4d36e8db-e5e8-45bb-ad99-b8dea074fc2f" providerId="ADAL" clId="{29AEC5B1-ABDF-4D3C-B59B-C54E84F78442}" dt="2019-10-25T06:19:09.763" v="15" actId="478"/>
        <pc:sldMkLst>
          <pc:docMk/>
          <pc:sldMk cId="1001906274" sldId="2055"/>
        </pc:sldMkLst>
        <pc:spChg chg="del">
          <ac:chgData name="Darin Vassos" userId="4d36e8db-e5e8-45bb-ad99-b8dea074fc2f" providerId="ADAL" clId="{29AEC5B1-ABDF-4D3C-B59B-C54E84F78442}" dt="2019-10-25T06:19:09.763" v="15" actId="478"/>
          <ac:spMkLst>
            <pc:docMk/>
            <pc:sldMk cId="1001906274" sldId="2055"/>
            <ac:spMk id="6" creationId="{629ED0FF-E7BF-462F-9247-303980314379}"/>
          </ac:spMkLst>
        </pc:spChg>
      </pc:sldChg>
      <pc:sldChg chg="delSp">
        <pc:chgData name="Darin Vassos" userId="4d36e8db-e5e8-45bb-ad99-b8dea074fc2f" providerId="ADAL" clId="{29AEC5B1-ABDF-4D3C-B59B-C54E84F78442}" dt="2019-10-25T06:19:15.360" v="16" actId="478"/>
        <pc:sldMkLst>
          <pc:docMk/>
          <pc:sldMk cId="3671537231" sldId="2056"/>
        </pc:sldMkLst>
        <pc:spChg chg="del">
          <ac:chgData name="Darin Vassos" userId="4d36e8db-e5e8-45bb-ad99-b8dea074fc2f" providerId="ADAL" clId="{29AEC5B1-ABDF-4D3C-B59B-C54E84F78442}" dt="2019-10-25T06:19:15.360" v="16" actId="478"/>
          <ac:spMkLst>
            <pc:docMk/>
            <pc:sldMk cId="3671537231" sldId="2056"/>
            <ac:spMk id="6" creationId="{629ED0FF-E7BF-462F-9247-303980314379}"/>
          </ac:spMkLst>
        </pc:spChg>
      </pc:sldChg>
      <pc:sldChg chg="delSp">
        <pc:chgData name="Darin Vassos" userId="4d36e8db-e5e8-45bb-ad99-b8dea074fc2f" providerId="ADAL" clId="{29AEC5B1-ABDF-4D3C-B59B-C54E84F78442}" dt="2019-10-25T06:20:30.569" v="27" actId="478"/>
        <pc:sldMkLst>
          <pc:docMk/>
          <pc:sldMk cId="2129657150" sldId="2057"/>
        </pc:sldMkLst>
        <pc:spChg chg="del">
          <ac:chgData name="Darin Vassos" userId="4d36e8db-e5e8-45bb-ad99-b8dea074fc2f" providerId="ADAL" clId="{29AEC5B1-ABDF-4D3C-B59B-C54E84F78442}" dt="2019-10-25T06:20:30.569" v="27" actId="478"/>
          <ac:spMkLst>
            <pc:docMk/>
            <pc:sldMk cId="2129657150" sldId="2057"/>
            <ac:spMk id="5" creationId="{EA06653F-AD77-47E4-9652-39F36290F0F7}"/>
          </ac:spMkLst>
        </pc:spChg>
      </pc:sldChg>
      <pc:sldChg chg="delSp">
        <pc:chgData name="Darin Vassos" userId="4d36e8db-e5e8-45bb-ad99-b8dea074fc2f" providerId="ADAL" clId="{29AEC5B1-ABDF-4D3C-B59B-C54E84F78442}" dt="2019-10-25T06:20:46.698" v="28" actId="478"/>
        <pc:sldMkLst>
          <pc:docMk/>
          <pc:sldMk cId="1279619121" sldId="2058"/>
        </pc:sldMkLst>
        <pc:spChg chg="del">
          <ac:chgData name="Darin Vassos" userId="4d36e8db-e5e8-45bb-ad99-b8dea074fc2f" providerId="ADAL" clId="{29AEC5B1-ABDF-4D3C-B59B-C54E84F78442}" dt="2019-10-25T06:20:46.698" v="28" actId="478"/>
          <ac:spMkLst>
            <pc:docMk/>
            <pc:sldMk cId="1279619121" sldId="2058"/>
            <ac:spMk id="5" creationId="{EA06653F-AD77-47E4-9652-39F36290F0F7}"/>
          </ac:spMkLst>
        </pc:spChg>
      </pc:sldChg>
      <pc:sldChg chg="delSp">
        <pc:chgData name="Darin Vassos" userId="4d36e8db-e5e8-45bb-ad99-b8dea074fc2f" providerId="ADAL" clId="{29AEC5B1-ABDF-4D3C-B59B-C54E84F78442}" dt="2019-10-25T06:19:54.847" v="22" actId="478"/>
        <pc:sldMkLst>
          <pc:docMk/>
          <pc:sldMk cId="2087971196" sldId="2059"/>
        </pc:sldMkLst>
        <pc:spChg chg="del">
          <ac:chgData name="Darin Vassos" userId="4d36e8db-e5e8-45bb-ad99-b8dea074fc2f" providerId="ADAL" clId="{29AEC5B1-ABDF-4D3C-B59B-C54E84F78442}" dt="2019-10-25T06:19:54.847" v="22" actId="478"/>
          <ac:spMkLst>
            <pc:docMk/>
            <pc:sldMk cId="2087971196" sldId="2059"/>
            <ac:spMk id="6" creationId="{629ED0FF-E7BF-462F-9247-303980314379}"/>
          </ac:spMkLst>
        </pc:spChg>
      </pc:sldChg>
      <pc:sldChg chg="delSp">
        <pc:chgData name="Darin Vassos" userId="4d36e8db-e5e8-45bb-ad99-b8dea074fc2f" providerId="ADAL" clId="{29AEC5B1-ABDF-4D3C-B59B-C54E84F78442}" dt="2019-10-25T06:21:37.751" v="37" actId="478"/>
        <pc:sldMkLst>
          <pc:docMk/>
          <pc:sldMk cId="2043113761" sldId="2060"/>
        </pc:sldMkLst>
        <pc:spChg chg="del">
          <ac:chgData name="Darin Vassos" userId="4d36e8db-e5e8-45bb-ad99-b8dea074fc2f" providerId="ADAL" clId="{29AEC5B1-ABDF-4D3C-B59B-C54E84F78442}" dt="2019-10-25T06:21:37.751" v="37" actId="478"/>
          <ac:spMkLst>
            <pc:docMk/>
            <pc:sldMk cId="2043113761" sldId="2060"/>
            <ac:spMk id="6" creationId="{629ED0FF-E7BF-462F-9247-303980314379}"/>
          </ac:spMkLst>
        </pc:spChg>
      </pc:sldChg>
      <pc:sldChg chg="delSp">
        <pc:chgData name="Darin Vassos" userId="4d36e8db-e5e8-45bb-ad99-b8dea074fc2f" providerId="ADAL" clId="{29AEC5B1-ABDF-4D3C-B59B-C54E84F78442}" dt="2019-10-25T06:21:54.325" v="41" actId="478"/>
        <pc:sldMkLst>
          <pc:docMk/>
          <pc:sldMk cId="3645596787" sldId="2061"/>
        </pc:sldMkLst>
        <pc:spChg chg="del">
          <ac:chgData name="Darin Vassos" userId="4d36e8db-e5e8-45bb-ad99-b8dea074fc2f" providerId="ADAL" clId="{29AEC5B1-ABDF-4D3C-B59B-C54E84F78442}" dt="2019-10-25T06:21:54.325" v="41" actId="478"/>
          <ac:spMkLst>
            <pc:docMk/>
            <pc:sldMk cId="3645596787" sldId="2061"/>
            <ac:spMk id="4" creationId="{5A2D463A-57BF-4549-A6E8-BA7C757528EA}"/>
          </ac:spMkLst>
        </pc:spChg>
      </pc:sldChg>
    </pc:docChg>
  </pc:docChgLst>
  <pc:docChgLst>
    <pc:chgData name="Eli Berookim" userId="S::elbe@microsoft.com::063b8efe-1775-4ec8-91fc-a2ab6a875cfd" providerId="AD" clId="Web-{1397E813-E437-F679-099B-7A254738691C}"/>
    <pc:docChg chg="mod modSld sldOrd">
      <pc:chgData name="Eli Berookim" userId="S::elbe@microsoft.com::063b8efe-1775-4ec8-91fc-a2ab6a875cfd" providerId="AD" clId="Web-{1397E813-E437-F679-099B-7A254738691C}" dt="2019-10-08T03:29:29.200" v="165" actId="20577"/>
      <pc:docMkLst>
        <pc:docMk/>
      </pc:docMkLst>
      <pc:sldChg chg="modSp">
        <pc:chgData name="Eli Berookim" userId="S::elbe@microsoft.com::063b8efe-1775-4ec8-91fc-a2ab6a875cfd" providerId="AD" clId="Web-{1397E813-E437-F679-099B-7A254738691C}" dt="2019-10-08T03:10:14.761" v="27" actId="20577"/>
        <pc:sldMkLst>
          <pc:docMk/>
          <pc:sldMk cId="3099405713" sldId="440"/>
        </pc:sldMkLst>
        <pc:spChg chg="mod">
          <ac:chgData name="Eli Berookim" userId="S::elbe@microsoft.com::063b8efe-1775-4ec8-91fc-a2ab6a875cfd" providerId="AD" clId="Web-{1397E813-E437-F679-099B-7A254738691C}" dt="2019-10-08T03:10:14.761" v="27" actId="20577"/>
          <ac:spMkLst>
            <pc:docMk/>
            <pc:sldMk cId="3099405713" sldId="440"/>
            <ac:spMk id="7" creationId="{9024A2B5-7E9E-4A6F-AE06-D64AADF19D32}"/>
          </ac:spMkLst>
        </pc:spChg>
      </pc:sldChg>
      <pc:sldChg chg="ord modNotes">
        <pc:chgData name="Eli Berookim" userId="S::elbe@microsoft.com::063b8efe-1775-4ec8-91fc-a2ab6a875cfd" providerId="AD" clId="Web-{1397E813-E437-F679-099B-7A254738691C}" dt="2019-10-08T03:10:26.838" v="33"/>
        <pc:sldMkLst>
          <pc:docMk/>
          <pc:sldMk cId="3888818820" sldId="506"/>
        </pc:sldMkLst>
      </pc:sldChg>
      <pc:sldChg chg="modNotes">
        <pc:chgData name="Eli Berookim" userId="S::elbe@microsoft.com::063b8efe-1775-4ec8-91fc-a2ab6a875cfd" providerId="AD" clId="Web-{1397E813-E437-F679-099B-7A254738691C}" dt="2019-10-08T03:22:49.783" v="125"/>
        <pc:sldMkLst>
          <pc:docMk/>
          <pc:sldMk cId="3363254160" sldId="1637"/>
        </pc:sldMkLst>
      </pc:sldChg>
      <pc:sldChg chg="modSp">
        <pc:chgData name="Eli Berookim" userId="S::elbe@microsoft.com::063b8efe-1775-4ec8-91fc-a2ab6a875cfd" providerId="AD" clId="Web-{1397E813-E437-F679-099B-7A254738691C}" dt="2019-10-08T03:29:29.200" v="164" actId="20577"/>
        <pc:sldMkLst>
          <pc:docMk/>
          <pc:sldMk cId="2980386551" sldId="1643"/>
        </pc:sldMkLst>
        <pc:spChg chg="mod">
          <ac:chgData name="Eli Berookim" userId="S::elbe@microsoft.com::063b8efe-1775-4ec8-91fc-a2ab6a875cfd" providerId="AD" clId="Web-{1397E813-E437-F679-099B-7A254738691C}" dt="2019-10-08T03:29:29.200" v="164" actId="20577"/>
          <ac:spMkLst>
            <pc:docMk/>
            <pc:sldMk cId="2980386551" sldId="1643"/>
            <ac:spMk id="7" creationId="{9024A2B5-7E9E-4A6F-AE06-D64AADF19D32}"/>
          </ac:spMkLst>
        </pc:spChg>
      </pc:sldChg>
      <pc:sldChg chg="ord">
        <pc:chgData name="Eli Berookim" userId="S::elbe@microsoft.com::063b8efe-1775-4ec8-91fc-a2ab6a875cfd" providerId="AD" clId="Web-{1397E813-E437-F679-099B-7A254738691C}" dt="2019-10-08T03:26:08.625" v="128"/>
        <pc:sldMkLst>
          <pc:docMk/>
          <pc:sldMk cId="3848546452" sldId="1962"/>
        </pc:sldMkLst>
      </pc:sldChg>
      <pc:sldChg chg="ord">
        <pc:chgData name="Eli Berookim" userId="S::elbe@microsoft.com::063b8efe-1775-4ec8-91fc-a2ab6a875cfd" providerId="AD" clId="Web-{1397E813-E437-F679-099B-7A254738691C}" dt="2019-10-08T03:26:09.671" v="129"/>
        <pc:sldMkLst>
          <pc:docMk/>
          <pc:sldMk cId="4304196" sldId="1965"/>
        </pc:sldMkLst>
      </pc:sldChg>
      <pc:sldChg chg="ord">
        <pc:chgData name="Eli Berookim" userId="S::elbe@microsoft.com::063b8efe-1775-4ec8-91fc-a2ab6a875cfd" providerId="AD" clId="Web-{1397E813-E437-F679-099B-7A254738691C}" dt="2019-10-08T03:25:53.906" v="127"/>
        <pc:sldMkLst>
          <pc:docMk/>
          <pc:sldMk cId="3112443475" sldId="1986"/>
        </pc:sldMkLst>
      </pc:sldChg>
      <pc:sldChg chg="ord">
        <pc:chgData name="Eli Berookim" userId="S::elbe@microsoft.com::063b8efe-1775-4ec8-91fc-a2ab6a875cfd" providerId="AD" clId="Web-{1397E813-E437-F679-099B-7A254738691C}" dt="2019-10-08T03:25:52.406" v="126"/>
        <pc:sldMkLst>
          <pc:docMk/>
          <pc:sldMk cId="2079425852" sldId="2027"/>
        </pc:sldMkLst>
      </pc:sldChg>
      <pc:sldChg chg="addCm modNotes">
        <pc:chgData name="Eli Berookim" userId="S::elbe@microsoft.com::063b8efe-1775-4ec8-91fc-a2ab6a875cfd" providerId="AD" clId="Web-{1397E813-E437-F679-099B-7A254738691C}" dt="2019-10-08T03:18:04.083" v="51"/>
        <pc:sldMkLst>
          <pc:docMk/>
          <pc:sldMk cId="4028290571" sldId="2028"/>
        </pc:sldMkLst>
      </pc:sldChg>
      <pc:sldChg chg="modSp modNotes">
        <pc:chgData name="Eli Berookim" userId="S::elbe@microsoft.com::063b8efe-1775-4ec8-91fc-a2ab6a875cfd" providerId="AD" clId="Web-{1397E813-E437-F679-099B-7A254738691C}" dt="2019-10-08T03:19:51.363" v="73" actId="20577"/>
        <pc:sldMkLst>
          <pc:docMk/>
          <pc:sldMk cId="147877646" sldId="2029"/>
        </pc:sldMkLst>
        <pc:spChg chg="mod">
          <ac:chgData name="Eli Berookim" userId="S::elbe@microsoft.com::063b8efe-1775-4ec8-91fc-a2ab6a875cfd" providerId="AD" clId="Web-{1397E813-E437-F679-099B-7A254738691C}" dt="2019-10-08T03:19:51.363" v="73" actId="20577"/>
          <ac:spMkLst>
            <pc:docMk/>
            <pc:sldMk cId="147877646" sldId="2029"/>
            <ac:spMk id="4" creationId="{F93D070B-1559-495E-9C35-5099C4CE4183}"/>
          </ac:spMkLst>
        </pc:spChg>
      </pc:sldChg>
      <pc:sldChg chg="ord modNotes">
        <pc:chgData name="Eli Berookim" userId="S::elbe@microsoft.com::063b8efe-1775-4ec8-91fc-a2ab6a875cfd" providerId="AD" clId="Web-{1397E813-E437-F679-099B-7A254738691C}" dt="2019-10-08T03:22:42.393" v="116"/>
        <pc:sldMkLst>
          <pc:docMk/>
          <pc:sldMk cId="3625086972" sldId="2049"/>
        </pc:sldMkLst>
      </pc:sldChg>
      <pc:sldChg chg="modNotes">
        <pc:chgData name="Eli Berookim" userId="S::elbe@microsoft.com::063b8efe-1775-4ec8-91fc-a2ab6a875cfd" providerId="AD" clId="Web-{1397E813-E437-F679-099B-7A254738691C}" dt="2019-10-08T03:20:18.535" v="81"/>
        <pc:sldMkLst>
          <pc:docMk/>
          <pc:sldMk cId="2490537870" sldId="2052"/>
        </pc:sldMkLst>
      </pc:sldChg>
      <pc:sldChg chg="modSp">
        <pc:chgData name="Eli Berookim" userId="S::elbe@microsoft.com::063b8efe-1775-4ec8-91fc-a2ab6a875cfd" providerId="AD" clId="Web-{1397E813-E437-F679-099B-7A254738691C}" dt="2019-10-08T03:22:29.471" v="113" actId="20577"/>
        <pc:sldMkLst>
          <pc:docMk/>
          <pc:sldMk cId="3383487460" sldId="2053"/>
        </pc:sldMkLst>
        <pc:spChg chg="mod">
          <ac:chgData name="Eli Berookim" userId="S::elbe@microsoft.com::063b8efe-1775-4ec8-91fc-a2ab6a875cfd" providerId="AD" clId="Web-{1397E813-E437-F679-099B-7A254738691C}" dt="2019-10-08T03:22:29.471" v="113" actId="20577"/>
          <ac:spMkLst>
            <pc:docMk/>
            <pc:sldMk cId="3383487460" sldId="2053"/>
            <ac:spMk id="2" creationId="{8B57C537-CF0B-44BF-B95C-E42905D8E39A}"/>
          </ac:spMkLst>
        </pc:spChg>
      </pc:sldChg>
      <pc:sldChg chg="modSp">
        <pc:chgData name="Eli Berookim" userId="S::elbe@microsoft.com::063b8efe-1775-4ec8-91fc-a2ab6a875cfd" providerId="AD" clId="Web-{1397E813-E437-F679-099B-7A254738691C}" dt="2019-10-08T03:28:57.060" v="132" actId="20577"/>
        <pc:sldMkLst>
          <pc:docMk/>
          <pc:sldMk cId="2768365810" sldId="2054"/>
        </pc:sldMkLst>
        <pc:spChg chg="mod">
          <ac:chgData name="Eli Berookim" userId="S::elbe@microsoft.com::063b8efe-1775-4ec8-91fc-a2ab6a875cfd" providerId="AD" clId="Web-{1397E813-E437-F679-099B-7A254738691C}" dt="2019-10-08T03:28:57.060" v="132" actId="20577"/>
          <ac:spMkLst>
            <pc:docMk/>
            <pc:sldMk cId="2768365810" sldId="2054"/>
            <ac:spMk id="3" creationId="{7A2AAEDE-ED12-478B-B4F7-9C1E214F4008}"/>
          </ac:spMkLst>
        </pc:spChg>
      </pc:sldChg>
    </pc:docChg>
  </pc:docChgLst>
  <pc:docChgLst>
    <pc:chgData name="Patrick David" userId="daa19269-4890-4d57-b830-4465cdaf32ca" providerId="ADAL" clId="{40D0C109-39B8-4029-9C29-88086AD7E2BD}"/>
    <pc:docChg chg="custSel addSld delSld modSld">
      <pc:chgData name="Patrick David" userId="daa19269-4890-4d57-b830-4465cdaf32ca" providerId="ADAL" clId="{40D0C109-39B8-4029-9C29-88086AD7E2BD}" dt="2019-06-06T15:06:43.711" v="2476" actId="2696"/>
      <pc:docMkLst>
        <pc:docMk/>
      </pc:docMkLst>
      <pc:sldChg chg="add">
        <pc:chgData name="Patrick David" userId="daa19269-4890-4d57-b830-4465cdaf32ca" providerId="ADAL" clId="{40D0C109-39B8-4029-9C29-88086AD7E2BD}" dt="2019-06-06T14:45:11.517" v="1997"/>
        <pc:sldMkLst>
          <pc:docMk/>
          <pc:sldMk cId="2617407295" sldId="319"/>
        </pc:sldMkLst>
      </pc:sldChg>
      <pc:sldChg chg="modSp modAnim">
        <pc:chgData name="Patrick David" userId="daa19269-4890-4d57-b830-4465cdaf32ca" providerId="ADAL" clId="{40D0C109-39B8-4029-9C29-88086AD7E2BD}" dt="2019-06-06T15:06:37.029" v="2474"/>
        <pc:sldMkLst>
          <pc:docMk/>
          <pc:sldMk cId="2046478786" sldId="512"/>
        </pc:sldMkLst>
        <pc:spChg chg="mod">
          <ac:chgData name="Patrick David" userId="daa19269-4890-4d57-b830-4465cdaf32ca" providerId="ADAL" clId="{40D0C109-39B8-4029-9C29-88086AD7E2BD}" dt="2019-06-06T15:05:45.151" v="2466" actId="207"/>
          <ac:spMkLst>
            <pc:docMk/>
            <pc:sldMk cId="2046478786" sldId="512"/>
            <ac:spMk id="2" creationId="{B0933E5D-E87E-4FF8-9A86-386A4A211D27}"/>
          </ac:spMkLst>
        </pc:spChg>
        <pc:spChg chg="mod">
          <ac:chgData name="Patrick David" userId="daa19269-4890-4d57-b830-4465cdaf32ca" providerId="ADAL" clId="{40D0C109-39B8-4029-9C29-88086AD7E2BD}" dt="2019-06-06T15:06:02.199" v="2468" actId="14100"/>
          <ac:spMkLst>
            <pc:docMk/>
            <pc:sldMk cId="2046478786" sldId="512"/>
            <ac:spMk id="5" creationId="{E8860CA6-494E-4397-983A-8FBE008B0D59}"/>
          </ac:spMkLst>
        </pc:spChg>
        <pc:spChg chg="mod">
          <ac:chgData name="Patrick David" userId="daa19269-4890-4d57-b830-4465cdaf32ca" providerId="ADAL" clId="{40D0C109-39B8-4029-9C29-88086AD7E2BD}" dt="2019-06-06T15:05:24.232" v="2464" actId="14100"/>
          <ac:spMkLst>
            <pc:docMk/>
            <pc:sldMk cId="2046478786" sldId="512"/>
            <ac:spMk id="6" creationId="{50987A26-94A3-408F-9DA3-B959C82EE31D}"/>
          </ac:spMkLst>
        </pc:spChg>
        <pc:spChg chg="mod">
          <ac:chgData name="Patrick David" userId="daa19269-4890-4d57-b830-4465cdaf32ca" providerId="ADAL" clId="{40D0C109-39B8-4029-9C29-88086AD7E2BD}" dt="2019-06-06T15:06:30.558" v="2472" actId="1076"/>
          <ac:spMkLst>
            <pc:docMk/>
            <pc:sldMk cId="2046478786" sldId="512"/>
            <ac:spMk id="7" creationId="{FD3F4A81-7A55-4783-877D-8AAF96FCB506}"/>
          </ac:spMkLst>
        </pc:spChg>
        <pc:graphicFrameChg chg="mod">
          <ac:chgData name="Patrick David" userId="daa19269-4890-4d57-b830-4465cdaf32ca" providerId="ADAL" clId="{40D0C109-39B8-4029-9C29-88086AD7E2BD}" dt="2019-06-06T15:06:08.167" v="2469"/>
          <ac:graphicFrameMkLst>
            <pc:docMk/>
            <pc:sldMk cId="2046478786" sldId="512"/>
            <ac:graphicFrameMk id="4" creationId="{00000000-0000-0000-0000-000000000000}"/>
          </ac:graphicFrameMkLst>
        </pc:graphicFrameChg>
      </pc:sldChg>
    </pc:docChg>
  </pc:docChgLst>
  <pc:docChgLst>
    <pc:chgData name="Eli Berookim" userId="S::elbe@microsoft.com::063b8efe-1775-4ec8-91fc-a2ab6a875cfd" providerId="AD" clId="Web-{4D45BC80-74FF-5B36-3F89-6B9B2DAC5B8C}"/>
    <pc:docChg chg="modSld">
      <pc:chgData name="Eli Berookim" userId="S::elbe@microsoft.com::063b8efe-1775-4ec8-91fc-a2ab6a875cfd" providerId="AD" clId="Web-{4D45BC80-74FF-5B36-3F89-6B9B2DAC5B8C}" dt="2019-10-10T20:06:03.683" v="2" actId="20577"/>
      <pc:docMkLst>
        <pc:docMk/>
      </pc:docMkLst>
      <pc:sldChg chg="modSp">
        <pc:chgData name="Eli Berookim" userId="S::elbe@microsoft.com::063b8efe-1775-4ec8-91fc-a2ab6a875cfd" providerId="AD" clId="Web-{4D45BC80-74FF-5B36-3F89-6B9B2DAC5B8C}" dt="2019-10-10T20:06:03.355" v="0" actId="20577"/>
        <pc:sldMkLst>
          <pc:docMk/>
          <pc:sldMk cId="2030074379" sldId="2050"/>
        </pc:sldMkLst>
        <pc:spChg chg="mod">
          <ac:chgData name="Eli Berookim" userId="S::elbe@microsoft.com::063b8efe-1775-4ec8-91fc-a2ab6a875cfd" providerId="AD" clId="Web-{4D45BC80-74FF-5B36-3F89-6B9B2DAC5B8C}" dt="2019-10-10T20:06:03.355" v="0" actId="20577"/>
          <ac:spMkLst>
            <pc:docMk/>
            <pc:sldMk cId="2030074379" sldId="2050"/>
            <ac:spMk id="7" creationId="{9024A2B5-7E9E-4A6F-AE06-D64AADF19D32}"/>
          </ac:spMkLst>
        </pc:spChg>
      </pc:sldChg>
    </pc:docChg>
  </pc:docChgLst>
  <pc:docChgLst>
    <pc:chgData name="Nick Vargas Vila" userId="1c982030-5de6-444d-9b60-5ad8aae3ce51" providerId="ADAL" clId="{627D4573-E77B-4773-AB6A-68D36846310B}"/>
    <pc:docChg chg="addSld delSld modSld">
      <pc:chgData name="Nick Vargas Vila" userId="1c982030-5de6-444d-9b60-5ad8aae3ce51" providerId="ADAL" clId="{627D4573-E77B-4773-AB6A-68D36846310B}" dt="2019-10-01T16:28:08.283" v="3" actId="47"/>
      <pc:docMkLst>
        <pc:docMk/>
      </pc:docMkLst>
      <pc:sldChg chg="add del">
        <pc:chgData name="Nick Vargas Vila" userId="1c982030-5de6-444d-9b60-5ad8aae3ce51" providerId="ADAL" clId="{627D4573-E77B-4773-AB6A-68D36846310B}" dt="2019-10-01T16:28:08.283" v="3" actId="47"/>
        <pc:sldMkLst>
          <pc:docMk/>
          <pc:sldMk cId="2373131484" sldId="1931"/>
        </pc:sldMkLst>
      </pc:sldChg>
      <pc:sldChg chg="add del">
        <pc:chgData name="Nick Vargas Vila" userId="1c982030-5de6-444d-9b60-5ad8aae3ce51" providerId="ADAL" clId="{627D4573-E77B-4773-AB6A-68D36846310B}" dt="2019-10-01T16:27:37.395" v="1" actId="47"/>
        <pc:sldMkLst>
          <pc:docMk/>
          <pc:sldMk cId="1291802568" sldId="1941"/>
        </pc:sldMkLst>
      </pc:sldChg>
      <pc:sldChg chg="add del">
        <pc:chgData name="Nick Vargas Vila" userId="1c982030-5de6-444d-9b60-5ad8aae3ce51" providerId="ADAL" clId="{627D4573-E77B-4773-AB6A-68D36846310B}" dt="2019-10-01T16:27:37.395" v="1" actId="47"/>
        <pc:sldMkLst>
          <pc:docMk/>
          <pc:sldMk cId="2181326673" sldId="1942"/>
        </pc:sldMkLst>
      </pc:sldChg>
      <pc:sldChg chg="add del">
        <pc:chgData name="Nick Vargas Vila" userId="1c982030-5de6-444d-9b60-5ad8aae3ce51" providerId="ADAL" clId="{627D4573-E77B-4773-AB6A-68D36846310B}" dt="2019-10-01T16:27:37.395" v="1" actId="47"/>
        <pc:sldMkLst>
          <pc:docMk/>
          <pc:sldMk cId="2320608176" sldId="1943"/>
        </pc:sldMkLst>
      </pc:sldChg>
      <pc:sldChg chg="add del">
        <pc:chgData name="Nick Vargas Vila" userId="1c982030-5de6-444d-9b60-5ad8aae3ce51" providerId="ADAL" clId="{627D4573-E77B-4773-AB6A-68D36846310B}" dt="2019-10-01T16:27:37.395" v="1" actId="47"/>
        <pc:sldMkLst>
          <pc:docMk/>
          <pc:sldMk cId="1739469084" sldId="1944"/>
        </pc:sldMkLst>
      </pc:sldChg>
      <pc:sldChg chg="add del">
        <pc:chgData name="Nick Vargas Vila" userId="1c982030-5de6-444d-9b60-5ad8aae3ce51" providerId="ADAL" clId="{627D4573-E77B-4773-AB6A-68D36846310B}" dt="2019-10-01T16:27:37.395" v="1" actId="47"/>
        <pc:sldMkLst>
          <pc:docMk/>
          <pc:sldMk cId="1451367572" sldId="1945"/>
        </pc:sldMkLst>
      </pc:sldChg>
      <pc:sldChg chg="add del">
        <pc:chgData name="Nick Vargas Vila" userId="1c982030-5de6-444d-9b60-5ad8aae3ce51" providerId="ADAL" clId="{627D4573-E77B-4773-AB6A-68D36846310B}" dt="2019-10-01T16:27:37.395" v="1" actId="47"/>
        <pc:sldMkLst>
          <pc:docMk/>
          <pc:sldMk cId="702669446" sldId="1946"/>
        </pc:sldMkLst>
      </pc:sldChg>
      <pc:sldChg chg="add del">
        <pc:chgData name="Nick Vargas Vila" userId="1c982030-5de6-444d-9b60-5ad8aae3ce51" providerId="ADAL" clId="{627D4573-E77B-4773-AB6A-68D36846310B}" dt="2019-10-01T16:27:55.143" v="2" actId="47"/>
        <pc:sldMkLst>
          <pc:docMk/>
          <pc:sldMk cId="2619297142" sldId="2057"/>
        </pc:sldMkLst>
      </pc:sldChg>
      <pc:sldChg chg="add">
        <pc:chgData name="Nick Vargas Vila" userId="1c982030-5de6-444d-9b60-5ad8aae3ce51" providerId="ADAL" clId="{627D4573-E77B-4773-AB6A-68D36846310B}" dt="2019-10-01T15:42:44.185" v="0"/>
        <pc:sldMkLst>
          <pc:docMk/>
          <pc:sldMk cId="2783679612" sldId="2058"/>
        </pc:sldMkLst>
      </pc:sldChg>
    </pc:docChg>
  </pc:docChgLst>
  <pc:docChgLst>
    <pc:chgData name="Darin Vassos" userId="4d36e8db-e5e8-45bb-ad99-b8dea074fc2f" providerId="ADAL" clId="{BDC63920-F746-4826-98DF-700C5BE08046}"/>
    <pc:docChg chg="undo custSel delSld modSld modSection">
      <pc:chgData name="Darin Vassos" userId="4d36e8db-e5e8-45bb-ad99-b8dea074fc2f" providerId="ADAL" clId="{BDC63920-F746-4826-98DF-700C5BE08046}" dt="2019-11-10T17:47:42.062" v="1011" actId="403"/>
      <pc:docMkLst>
        <pc:docMk/>
      </pc:docMkLst>
      <pc:sldChg chg="modSp">
        <pc:chgData name="Darin Vassos" userId="4d36e8db-e5e8-45bb-ad99-b8dea074fc2f" providerId="ADAL" clId="{BDC63920-F746-4826-98DF-700C5BE08046}" dt="2019-11-09T18:49:24.760" v="11" actId="20577"/>
        <pc:sldMkLst>
          <pc:docMk/>
          <pc:sldMk cId="1035602891" sldId="439"/>
        </pc:sldMkLst>
        <pc:spChg chg="mod">
          <ac:chgData name="Darin Vassos" userId="4d36e8db-e5e8-45bb-ad99-b8dea074fc2f" providerId="ADAL" clId="{BDC63920-F746-4826-98DF-700C5BE08046}" dt="2019-11-09T18:49:16.855" v="7" actId="20577"/>
          <ac:spMkLst>
            <pc:docMk/>
            <pc:sldMk cId="1035602891" sldId="439"/>
            <ac:spMk id="4" creationId="{F93D070B-1559-495E-9C35-5099C4CE4183}"/>
          </ac:spMkLst>
        </pc:spChg>
        <pc:graphicFrameChg chg="mod">
          <ac:chgData name="Darin Vassos" userId="4d36e8db-e5e8-45bb-ad99-b8dea074fc2f" providerId="ADAL" clId="{BDC63920-F746-4826-98DF-700C5BE08046}" dt="2019-11-09T18:49:24.760" v="11" actId="20577"/>
          <ac:graphicFrameMkLst>
            <pc:docMk/>
            <pc:sldMk cId="1035602891" sldId="439"/>
            <ac:graphicFrameMk id="8" creationId="{D0B327E9-3A06-4D31-B9C8-7011B98A452D}"/>
          </ac:graphicFrameMkLst>
        </pc:graphicFrameChg>
      </pc:sldChg>
      <pc:sldChg chg="modSp">
        <pc:chgData name="Darin Vassos" userId="4d36e8db-e5e8-45bb-ad99-b8dea074fc2f" providerId="ADAL" clId="{BDC63920-F746-4826-98DF-700C5BE08046}" dt="2019-11-10T16:47:16.399" v="93" actId="6549"/>
        <pc:sldMkLst>
          <pc:docMk/>
          <pc:sldMk cId="3099405713" sldId="440"/>
        </pc:sldMkLst>
        <pc:spChg chg="mod">
          <ac:chgData name="Darin Vassos" userId="4d36e8db-e5e8-45bb-ad99-b8dea074fc2f" providerId="ADAL" clId="{BDC63920-F746-4826-98DF-700C5BE08046}" dt="2019-11-10T16:47:16.399" v="93" actId="6549"/>
          <ac:spMkLst>
            <pc:docMk/>
            <pc:sldMk cId="3099405713" sldId="440"/>
            <ac:spMk id="7" creationId="{9024A2B5-7E9E-4A6F-AE06-D64AADF19D32}"/>
          </ac:spMkLst>
        </pc:spChg>
      </pc:sldChg>
      <pc:sldChg chg="modSp">
        <pc:chgData name="Darin Vassos" userId="4d36e8db-e5e8-45bb-ad99-b8dea074fc2f" providerId="ADAL" clId="{BDC63920-F746-4826-98DF-700C5BE08046}" dt="2019-11-10T17:45:03.927" v="999" actId="12100"/>
        <pc:sldMkLst>
          <pc:docMk/>
          <pc:sldMk cId="3073003137" sldId="1602"/>
        </pc:sldMkLst>
        <pc:spChg chg="mod">
          <ac:chgData name="Darin Vassos" userId="4d36e8db-e5e8-45bb-ad99-b8dea074fc2f" providerId="ADAL" clId="{BDC63920-F746-4826-98DF-700C5BE08046}" dt="2019-11-10T16:54:06.882" v="130" actId="14100"/>
          <ac:spMkLst>
            <pc:docMk/>
            <pc:sldMk cId="3073003137" sldId="1602"/>
            <ac:spMk id="7" creationId="{9024A2B5-7E9E-4A6F-AE06-D64AADF19D32}"/>
          </ac:spMkLst>
        </pc:spChg>
        <pc:graphicFrameChg chg="mod">
          <ac:chgData name="Darin Vassos" userId="4d36e8db-e5e8-45bb-ad99-b8dea074fc2f" providerId="ADAL" clId="{BDC63920-F746-4826-98DF-700C5BE08046}" dt="2019-11-10T17:45:03.927" v="999" actId="12100"/>
          <ac:graphicFrameMkLst>
            <pc:docMk/>
            <pc:sldMk cId="3073003137" sldId="1602"/>
            <ac:graphicFrameMk id="3" creationId="{D22F04D5-2771-4C32-8B12-A255D5FABA4F}"/>
          </ac:graphicFrameMkLst>
        </pc:graphicFrameChg>
      </pc:sldChg>
      <pc:sldChg chg="modSp">
        <pc:chgData name="Darin Vassos" userId="4d36e8db-e5e8-45bb-ad99-b8dea074fc2f" providerId="ADAL" clId="{BDC63920-F746-4826-98DF-700C5BE08046}" dt="2019-11-10T16:51:48.809" v="122" actId="108"/>
        <pc:sldMkLst>
          <pc:docMk/>
          <pc:sldMk cId="605230059" sldId="1605"/>
        </pc:sldMkLst>
        <pc:spChg chg="mod">
          <ac:chgData name="Darin Vassos" userId="4d36e8db-e5e8-45bb-ad99-b8dea074fc2f" providerId="ADAL" clId="{BDC63920-F746-4826-98DF-700C5BE08046}" dt="2019-11-10T16:51:48.809" v="122" actId="108"/>
          <ac:spMkLst>
            <pc:docMk/>
            <pc:sldMk cId="605230059" sldId="1605"/>
            <ac:spMk id="7" creationId="{9024A2B5-7E9E-4A6F-AE06-D64AADF19D32}"/>
          </ac:spMkLst>
        </pc:spChg>
      </pc:sldChg>
      <pc:sldChg chg="delSp modSp modNotesTx">
        <pc:chgData name="Darin Vassos" userId="4d36e8db-e5e8-45bb-ad99-b8dea074fc2f" providerId="ADAL" clId="{BDC63920-F746-4826-98DF-700C5BE08046}" dt="2019-11-10T17:00:18.133" v="288" actId="20577"/>
        <pc:sldMkLst>
          <pc:docMk/>
          <pc:sldMk cId="3714348843" sldId="1939"/>
        </pc:sldMkLst>
        <pc:spChg chg="mod">
          <ac:chgData name="Darin Vassos" userId="4d36e8db-e5e8-45bb-ad99-b8dea074fc2f" providerId="ADAL" clId="{BDC63920-F746-4826-98DF-700C5BE08046}" dt="2019-11-10T16:59:44.304" v="265" actId="14100"/>
          <ac:spMkLst>
            <pc:docMk/>
            <pc:sldMk cId="3714348843" sldId="1939"/>
            <ac:spMk id="3" creationId="{7A2AAEDE-ED12-478B-B4F7-9C1E214F4008}"/>
          </ac:spMkLst>
        </pc:spChg>
        <pc:spChg chg="mod">
          <ac:chgData name="Darin Vassos" userId="4d36e8db-e5e8-45bb-ad99-b8dea074fc2f" providerId="ADAL" clId="{BDC63920-F746-4826-98DF-700C5BE08046}" dt="2019-11-10T16:57:07.155" v="152" actId="20577"/>
          <ac:spMkLst>
            <pc:docMk/>
            <pc:sldMk cId="3714348843" sldId="1939"/>
            <ac:spMk id="23" creationId="{429F66B7-F1AC-4251-9520-8B2E5FC276CA}"/>
          </ac:spMkLst>
        </pc:spChg>
        <pc:picChg chg="del mod">
          <ac:chgData name="Darin Vassos" userId="4d36e8db-e5e8-45bb-ad99-b8dea074fc2f" providerId="ADAL" clId="{BDC63920-F746-4826-98DF-700C5BE08046}" dt="2019-11-10T16:56:11.277" v="142" actId="478"/>
          <ac:picMkLst>
            <pc:docMk/>
            <pc:sldMk cId="3714348843" sldId="1939"/>
            <ac:picMk id="2" creationId="{8204E126-0B00-4FE2-BA09-8C1F7987D17E}"/>
          </ac:picMkLst>
        </pc:picChg>
        <pc:picChg chg="mod">
          <ac:chgData name="Darin Vassos" userId="4d36e8db-e5e8-45bb-ad99-b8dea074fc2f" providerId="ADAL" clId="{BDC63920-F746-4826-98DF-700C5BE08046}" dt="2019-11-10T16:59:47.732" v="266" actId="1076"/>
          <ac:picMkLst>
            <pc:docMk/>
            <pc:sldMk cId="3714348843" sldId="1939"/>
            <ac:picMk id="7" creationId="{98036146-DB35-4021-8DEF-A6ECB6ABFB4A}"/>
          </ac:picMkLst>
        </pc:picChg>
      </pc:sldChg>
      <pc:sldChg chg="del">
        <pc:chgData name="Darin Vassos" userId="4d36e8db-e5e8-45bb-ad99-b8dea074fc2f" providerId="ADAL" clId="{BDC63920-F746-4826-98DF-700C5BE08046}" dt="2019-11-10T17:01:52.657" v="298" actId="2696"/>
        <pc:sldMkLst>
          <pc:docMk/>
          <pc:sldMk cId="1930730852" sldId="1940"/>
        </pc:sldMkLst>
      </pc:sldChg>
      <pc:sldChg chg="modSp">
        <pc:chgData name="Darin Vassos" userId="4d36e8db-e5e8-45bb-ad99-b8dea074fc2f" providerId="ADAL" clId="{BDC63920-F746-4826-98DF-700C5BE08046}" dt="2019-11-10T17:47:42.062" v="1011" actId="403"/>
        <pc:sldMkLst>
          <pc:docMk/>
          <pc:sldMk cId="711850124" sldId="1947"/>
        </pc:sldMkLst>
        <pc:graphicFrameChg chg="mod">
          <ac:chgData name="Darin Vassos" userId="4d36e8db-e5e8-45bb-ad99-b8dea074fc2f" providerId="ADAL" clId="{BDC63920-F746-4826-98DF-700C5BE08046}" dt="2019-11-10T17:47:42.062" v="1011" actId="403"/>
          <ac:graphicFrameMkLst>
            <pc:docMk/>
            <pc:sldMk cId="711850124" sldId="1947"/>
            <ac:graphicFrameMk id="2" creationId="{79012AA0-4F6D-4E17-98F5-36DD5B4E4AB1}"/>
          </ac:graphicFrameMkLst>
        </pc:graphicFrameChg>
      </pc:sldChg>
      <pc:sldChg chg="modSp">
        <pc:chgData name="Darin Vassos" userId="4d36e8db-e5e8-45bb-ad99-b8dea074fc2f" providerId="ADAL" clId="{BDC63920-F746-4826-98DF-700C5BE08046}" dt="2019-11-10T17:00:50.465" v="291" actId="20577"/>
        <pc:sldMkLst>
          <pc:docMk/>
          <pc:sldMk cId="1146267250" sldId="1948"/>
        </pc:sldMkLst>
        <pc:spChg chg="mod">
          <ac:chgData name="Darin Vassos" userId="4d36e8db-e5e8-45bb-ad99-b8dea074fc2f" providerId="ADAL" clId="{BDC63920-F746-4826-98DF-700C5BE08046}" dt="2019-11-10T17:00:50.465" v="291" actId="20577"/>
          <ac:spMkLst>
            <pc:docMk/>
            <pc:sldMk cId="1146267250" sldId="1948"/>
            <ac:spMk id="3" creationId="{7A2AAEDE-ED12-478B-B4F7-9C1E214F4008}"/>
          </ac:spMkLst>
        </pc:spChg>
      </pc:sldChg>
      <pc:sldChg chg="modSp">
        <pc:chgData name="Darin Vassos" userId="4d36e8db-e5e8-45bb-ad99-b8dea074fc2f" providerId="ADAL" clId="{BDC63920-F746-4826-98DF-700C5BE08046}" dt="2019-11-10T16:48:58.533" v="97" actId="207"/>
        <pc:sldMkLst>
          <pc:docMk/>
          <pc:sldMk cId="4028290571" sldId="2028"/>
        </pc:sldMkLst>
        <pc:graphicFrameChg chg="mod">
          <ac:chgData name="Darin Vassos" userId="4d36e8db-e5e8-45bb-ad99-b8dea074fc2f" providerId="ADAL" clId="{BDC63920-F746-4826-98DF-700C5BE08046}" dt="2019-11-10T16:48:58.533" v="97" actId="207"/>
          <ac:graphicFrameMkLst>
            <pc:docMk/>
            <pc:sldMk cId="4028290571" sldId="2028"/>
            <ac:graphicFrameMk id="2" creationId="{76FC5A3C-4082-4816-9CCC-950B22454916}"/>
          </ac:graphicFrameMkLst>
        </pc:graphicFrameChg>
      </pc:sldChg>
      <pc:sldChg chg="addSp delSp modSp">
        <pc:chgData name="Darin Vassos" userId="4d36e8db-e5e8-45bb-ad99-b8dea074fc2f" providerId="ADAL" clId="{BDC63920-F746-4826-98DF-700C5BE08046}" dt="2019-11-10T17:44:50.098" v="998" actId="20577"/>
        <pc:sldMkLst>
          <pc:docMk/>
          <pc:sldMk cId="1464743234" sldId="2036"/>
        </pc:sldMkLst>
        <pc:spChg chg="add del mod">
          <ac:chgData name="Darin Vassos" userId="4d36e8db-e5e8-45bb-ad99-b8dea074fc2f" providerId="ADAL" clId="{BDC63920-F746-4826-98DF-700C5BE08046}" dt="2019-11-10T17:17:45.893" v="487" actId="12084"/>
          <ac:spMkLst>
            <pc:docMk/>
            <pc:sldMk cId="1464743234" sldId="2036"/>
            <ac:spMk id="3" creationId="{6961DCDB-7B8A-41F1-AFBA-C1260592B4C0}"/>
          </ac:spMkLst>
        </pc:spChg>
        <pc:spChg chg="add mod">
          <ac:chgData name="Darin Vassos" userId="4d36e8db-e5e8-45bb-ad99-b8dea074fc2f" providerId="ADAL" clId="{BDC63920-F746-4826-98DF-700C5BE08046}" dt="2019-11-10T17:42:33.251" v="911" actId="1038"/>
          <ac:spMkLst>
            <pc:docMk/>
            <pc:sldMk cId="1464743234" sldId="2036"/>
            <ac:spMk id="5" creationId="{B75A9746-4254-455A-BF11-441B56E5CEFF}"/>
          </ac:spMkLst>
        </pc:spChg>
        <pc:graphicFrameChg chg="del mod">
          <ac:chgData name="Darin Vassos" userId="4d36e8db-e5e8-45bb-ad99-b8dea074fc2f" providerId="ADAL" clId="{BDC63920-F746-4826-98DF-700C5BE08046}" dt="2019-11-10T17:15:40.704" v="447" actId="478"/>
          <ac:graphicFrameMkLst>
            <pc:docMk/>
            <pc:sldMk cId="1464743234" sldId="2036"/>
            <ac:graphicFrameMk id="2" creationId="{BC7586D7-CF5E-49C7-BF00-00821D09ED96}"/>
          </ac:graphicFrameMkLst>
        </pc:graphicFrameChg>
        <pc:graphicFrameChg chg="add mod">
          <ac:chgData name="Darin Vassos" userId="4d36e8db-e5e8-45bb-ad99-b8dea074fc2f" providerId="ADAL" clId="{BDC63920-F746-4826-98DF-700C5BE08046}" dt="2019-11-10T17:44:50.098" v="998" actId="20577"/>
          <ac:graphicFrameMkLst>
            <pc:docMk/>
            <pc:sldMk cId="1464743234" sldId="2036"/>
            <ac:graphicFrameMk id="6" creationId="{35980403-CC7B-4871-8747-A745C90886BB}"/>
          </ac:graphicFrameMkLst>
        </pc:graphicFrameChg>
      </pc:sldChg>
      <pc:sldChg chg="modSp modNotesTx">
        <pc:chgData name="Darin Vassos" userId="4d36e8db-e5e8-45bb-ad99-b8dea074fc2f" providerId="ADAL" clId="{BDC63920-F746-4826-98DF-700C5BE08046}" dt="2019-11-10T17:39:15.487" v="869" actId="12100"/>
        <pc:sldMkLst>
          <pc:docMk/>
          <pc:sldMk cId="1377318056" sldId="2048"/>
        </pc:sldMkLst>
        <pc:graphicFrameChg chg="mod">
          <ac:chgData name="Darin Vassos" userId="4d36e8db-e5e8-45bb-ad99-b8dea074fc2f" providerId="ADAL" clId="{BDC63920-F746-4826-98DF-700C5BE08046}" dt="2019-11-10T17:39:15.487" v="869" actId="12100"/>
          <ac:graphicFrameMkLst>
            <pc:docMk/>
            <pc:sldMk cId="1377318056" sldId="2048"/>
            <ac:graphicFrameMk id="3" creationId="{FD1083E6-5099-4978-B3B4-B9C23357EB22}"/>
          </ac:graphicFrameMkLst>
        </pc:graphicFrameChg>
      </pc:sldChg>
      <pc:sldChg chg="modSp">
        <pc:chgData name="Darin Vassos" userId="4d36e8db-e5e8-45bb-ad99-b8dea074fc2f" providerId="ADAL" clId="{BDC63920-F746-4826-98DF-700C5BE08046}" dt="2019-11-10T16:48:02.683" v="94" actId="20577"/>
        <pc:sldMkLst>
          <pc:docMk/>
          <pc:sldMk cId="1001906274" sldId="2055"/>
        </pc:sldMkLst>
        <pc:spChg chg="mod">
          <ac:chgData name="Darin Vassos" userId="4d36e8db-e5e8-45bb-ad99-b8dea074fc2f" providerId="ADAL" clId="{BDC63920-F746-4826-98DF-700C5BE08046}" dt="2019-11-10T16:48:02.683" v="94" actId="20577"/>
          <ac:spMkLst>
            <pc:docMk/>
            <pc:sldMk cId="1001906274" sldId="2055"/>
            <ac:spMk id="7" creationId="{9024A2B5-7E9E-4A6F-AE06-D64AADF19D32}"/>
          </ac:spMkLst>
        </pc:spChg>
      </pc:sldChg>
      <pc:sldChg chg="modSp">
        <pc:chgData name="Darin Vassos" userId="4d36e8db-e5e8-45bb-ad99-b8dea074fc2f" providerId="ADAL" clId="{BDC63920-F746-4826-98DF-700C5BE08046}" dt="2019-11-10T16:51:22.254" v="110" actId="242"/>
        <pc:sldMkLst>
          <pc:docMk/>
          <pc:sldMk cId="2043113761" sldId="2060"/>
        </pc:sldMkLst>
        <pc:graphicFrameChg chg="modGraphic">
          <ac:chgData name="Darin Vassos" userId="4d36e8db-e5e8-45bb-ad99-b8dea074fc2f" providerId="ADAL" clId="{BDC63920-F746-4826-98DF-700C5BE08046}" dt="2019-11-10T16:51:22.254" v="110" actId="242"/>
          <ac:graphicFrameMkLst>
            <pc:docMk/>
            <pc:sldMk cId="2043113761" sldId="2060"/>
            <ac:graphicFrameMk id="8" creationId="{2411B407-1807-494D-A4DA-8A3B0FA13178}"/>
          </ac:graphicFrameMkLst>
        </pc:graphicFrameChg>
      </pc:sldChg>
      <pc:sldChg chg="modSp">
        <pc:chgData name="Darin Vassos" userId="4d36e8db-e5e8-45bb-ad99-b8dea074fc2f" providerId="ADAL" clId="{BDC63920-F746-4826-98DF-700C5BE08046}" dt="2019-11-10T16:55:11.665" v="136" actId="113"/>
        <pc:sldMkLst>
          <pc:docMk/>
          <pc:sldMk cId="3645596787" sldId="2061"/>
        </pc:sldMkLst>
        <pc:spChg chg="mod">
          <ac:chgData name="Darin Vassos" userId="4d36e8db-e5e8-45bb-ad99-b8dea074fc2f" providerId="ADAL" clId="{BDC63920-F746-4826-98DF-700C5BE08046}" dt="2019-11-10T16:55:11.665" v="136" actId="113"/>
          <ac:spMkLst>
            <pc:docMk/>
            <pc:sldMk cId="3645596787" sldId="2061"/>
            <ac:spMk id="2" creationId="{3CA6B095-2AA0-492D-90F7-9F28986E07FF}"/>
          </ac:spMkLst>
        </pc:spChg>
        <pc:picChg chg="mod">
          <ac:chgData name="Darin Vassos" userId="4d36e8db-e5e8-45bb-ad99-b8dea074fc2f" providerId="ADAL" clId="{BDC63920-F746-4826-98DF-700C5BE08046}" dt="2019-11-10T16:55:00.742" v="134" actId="1440"/>
          <ac:picMkLst>
            <pc:docMk/>
            <pc:sldMk cId="3645596787" sldId="2061"/>
            <ac:picMk id="5" creationId="{C9FDEE8E-FA88-435E-9565-B5920E27B6A2}"/>
          </ac:picMkLst>
        </pc:picChg>
      </pc:sldChg>
      <pc:sldChg chg="modSp">
        <pc:chgData name="Darin Vassos" userId="4d36e8db-e5e8-45bb-ad99-b8dea074fc2f" providerId="ADAL" clId="{BDC63920-F746-4826-98DF-700C5BE08046}" dt="2019-11-10T17:01:28.800" v="297" actId="20577"/>
        <pc:sldMkLst>
          <pc:docMk/>
          <pc:sldMk cId="1416924497" sldId="2063"/>
        </pc:sldMkLst>
        <pc:spChg chg="mod">
          <ac:chgData name="Darin Vassos" userId="4d36e8db-e5e8-45bb-ad99-b8dea074fc2f" providerId="ADAL" clId="{BDC63920-F746-4826-98DF-700C5BE08046}" dt="2019-11-10T17:01:28.800" v="297" actId="20577"/>
          <ac:spMkLst>
            <pc:docMk/>
            <pc:sldMk cId="1416924497" sldId="2063"/>
            <ac:spMk id="7" creationId="{9024A2B5-7E9E-4A6F-AE06-D64AADF19D32}"/>
          </ac:spMkLst>
        </pc:spChg>
      </pc:sldChg>
      <pc:sldChg chg="modSp">
        <pc:chgData name="Darin Vassos" userId="4d36e8db-e5e8-45bb-ad99-b8dea074fc2f" providerId="ADAL" clId="{BDC63920-F746-4826-98DF-700C5BE08046}" dt="2019-11-10T16:49:10.004" v="98" actId="207"/>
        <pc:sldMkLst>
          <pc:docMk/>
          <pc:sldMk cId="3767483243" sldId="2064"/>
        </pc:sldMkLst>
        <pc:graphicFrameChg chg="mod">
          <ac:chgData name="Darin Vassos" userId="4d36e8db-e5e8-45bb-ad99-b8dea074fc2f" providerId="ADAL" clId="{BDC63920-F746-4826-98DF-700C5BE08046}" dt="2019-11-10T16:49:10.004" v="98" actId="207"/>
          <ac:graphicFrameMkLst>
            <pc:docMk/>
            <pc:sldMk cId="3767483243" sldId="2064"/>
            <ac:graphicFrameMk id="2" creationId="{76FC5A3C-4082-4816-9CCC-950B22454916}"/>
          </ac:graphicFrameMkLst>
        </pc:graphicFrameChg>
      </pc:sldChg>
      <pc:sldChg chg="modSp">
        <pc:chgData name="Darin Vassos" userId="4d36e8db-e5e8-45bb-ad99-b8dea074fc2f" providerId="ADAL" clId="{BDC63920-F746-4826-98DF-700C5BE08046}" dt="2019-11-10T17:47:14.051" v="1008" actId="12100"/>
        <pc:sldMkLst>
          <pc:docMk/>
          <pc:sldMk cId="1402298406" sldId="2067"/>
        </pc:sldMkLst>
        <pc:graphicFrameChg chg="mod">
          <ac:chgData name="Darin Vassos" userId="4d36e8db-e5e8-45bb-ad99-b8dea074fc2f" providerId="ADAL" clId="{BDC63920-F746-4826-98DF-700C5BE08046}" dt="2019-11-10T17:47:14.051" v="1008" actId="12100"/>
          <ac:graphicFrameMkLst>
            <pc:docMk/>
            <pc:sldMk cId="1402298406" sldId="2067"/>
            <ac:graphicFrameMk id="9" creationId="{BE297D60-0EA3-4D6A-9270-2FA4C09EA6D7}"/>
          </ac:graphicFrameMkLst>
        </pc:graphicFrameChg>
      </pc:sldChg>
    </pc:docChg>
  </pc:docChgLst>
  <pc:docChgLst>
    <pc:chgData name="Darin Vassos" userId="S::darinva@microsoft.com::4d36e8db-e5e8-45bb-ad99-b8dea074fc2f" providerId="AD" clId="Web-{315CCFAD-21C4-30DC-2B30-D92BA6DAABB4}"/>
    <pc:docChg chg="mod modSld">
      <pc:chgData name="Darin Vassos" userId="S::darinva@microsoft.com::4d36e8db-e5e8-45bb-ad99-b8dea074fc2f" providerId="AD" clId="Web-{315CCFAD-21C4-30DC-2B30-D92BA6DAABB4}" dt="2019-10-24T17:35:11.760" v="94" actId="1076"/>
      <pc:docMkLst>
        <pc:docMk/>
      </pc:docMkLst>
      <pc:sldChg chg="modSp addCm">
        <pc:chgData name="Darin Vassos" userId="S::darinva@microsoft.com::4d36e8db-e5e8-45bb-ad99-b8dea074fc2f" providerId="AD" clId="Web-{315CCFAD-21C4-30DC-2B30-D92BA6DAABB4}" dt="2019-10-24T17:34:09.869" v="41"/>
        <pc:sldMkLst>
          <pc:docMk/>
          <pc:sldMk cId="3073003137" sldId="1602"/>
        </pc:sldMkLst>
        <pc:graphicFrameChg chg="mod modGraphic">
          <ac:chgData name="Darin Vassos" userId="S::darinva@microsoft.com::4d36e8db-e5e8-45bb-ad99-b8dea074fc2f" providerId="AD" clId="Web-{315CCFAD-21C4-30DC-2B30-D92BA6DAABB4}" dt="2019-10-24T17:33:05.493" v="39"/>
          <ac:graphicFrameMkLst>
            <pc:docMk/>
            <pc:sldMk cId="3073003137" sldId="1602"/>
            <ac:graphicFrameMk id="5" creationId="{581C4A27-C749-419B-9E06-91EBD03F1CA5}"/>
          </ac:graphicFrameMkLst>
        </pc:graphicFrameChg>
      </pc:sldChg>
      <pc:sldChg chg="modSp">
        <pc:chgData name="Darin Vassos" userId="S::darinva@microsoft.com::4d36e8db-e5e8-45bb-ad99-b8dea074fc2f" providerId="AD" clId="Web-{315CCFAD-21C4-30DC-2B30-D92BA6DAABB4}" dt="2019-10-24T17:35:11.760" v="94" actId="1076"/>
        <pc:sldMkLst>
          <pc:docMk/>
          <pc:sldMk cId="2043113761" sldId="2060"/>
        </pc:sldMkLst>
        <pc:spChg chg="mod">
          <ac:chgData name="Darin Vassos" userId="S::darinva@microsoft.com::4d36e8db-e5e8-45bb-ad99-b8dea074fc2f" providerId="AD" clId="Web-{315CCFAD-21C4-30DC-2B30-D92BA6DAABB4}" dt="2019-10-24T17:35:11.760" v="94" actId="1076"/>
          <ac:spMkLst>
            <pc:docMk/>
            <pc:sldMk cId="2043113761" sldId="2060"/>
            <ac:spMk id="3" creationId="{F4D6ADEA-A860-4B92-8C08-76638CBEEEC5}"/>
          </ac:spMkLst>
        </pc:spChg>
        <pc:graphicFrameChg chg="mod modGraphic">
          <ac:chgData name="Darin Vassos" userId="S::darinva@microsoft.com::4d36e8db-e5e8-45bb-ad99-b8dea074fc2f" providerId="AD" clId="Web-{315CCFAD-21C4-30DC-2B30-D92BA6DAABB4}" dt="2019-10-24T17:35:03.619" v="93"/>
          <ac:graphicFrameMkLst>
            <pc:docMk/>
            <pc:sldMk cId="2043113761" sldId="2060"/>
            <ac:graphicFrameMk id="8" creationId="{2411B407-1807-494D-A4DA-8A3B0FA13178}"/>
          </ac:graphicFrameMkLst>
        </pc:graphicFrameChg>
      </pc:sldChg>
    </pc:docChg>
  </pc:docChgLst>
  <pc:docChgLst>
    <pc:chgData name="Patrick David" userId="daa19269-4890-4d57-b830-4465cdaf32ca" providerId="ADAL" clId="{3677F389-FB68-4865-827A-61C9BDDF2FF4}"/>
    <pc:docChg chg="custSel addSld delSld modSld">
      <pc:chgData name="Patrick David" userId="daa19269-4890-4d57-b830-4465cdaf32ca" providerId="ADAL" clId="{3677F389-FB68-4865-827A-61C9BDDF2FF4}" dt="2019-09-17T20:17:53.783" v="28" actId="6549"/>
      <pc:docMkLst>
        <pc:docMk/>
      </pc:docMkLst>
      <pc:sldChg chg="del">
        <pc:chgData name="Patrick David" userId="daa19269-4890-4d57-b830-4465cdaf32ca" providerId="ADAL" clId="{3677F389-FB68-4865-827A-61C9BDDF2FF4}" dt="2019-09-17T20:17:32.600" v="27" actId="47"/>
        <pc:sldMkLst>
          <pc:docMk/>
          <pc:sldMk cId="1313514140" sldId="1565"/>
        </pc:sldMkLst>
      </pc:sldChg>
      <pc:sldChg chg="modSp add mod modTransition">
        <pc:chgData name="Patrick David" userId="daa19269-4890-4d57-b830-4465cdaf32ca" providerId="ADAL" clId="{3677F389-FB68-4865-827A-61C9BDDF2FF4}" dt="2019-09-17T20:14:42.892" v="24" actId="20577"/>
        <pc:sldMkLst>
          <pc:docMk/>
          <pc:sldMk cId="2915506915" sldId="1577"/>
        </pc:sldMkLst>
        <pc:spChg chg="mod">
          <ac:chgData name="Patrick David" userId="daa19269-4890-4d57-b830-4465cdaf32ca" providerId="ADAL" clId="{3677F389-FB68-4865-827A-61C9BDDF2FF4}" dt="2019-09-17T20:14:42.892" v="24" actId="20577"/>
          <ac:spMkLst>
            <pc:docMk/>
            <pc:sldMk cId="2915506915" sldId="1577"/>
            <ac:spMk id="2" creationId="{81663557-F95A-42A9-ADF3-EBA1BC907FB4}"/>
          </ac:spMkLst>
        </pc:spChg>
      </pc:sldChg>
      <pc:sldChg chg="modSp mod">
        <pc:chgData name="Patrick David" userId="daa19269-4890-4d57-b830-4465cdaf32ca" providerId="ADAL" clId="{3677F389-FB68-4865-827A-61C9BDDF2FF4}" dt="2019-09-17T20:16:10.989" v="26" actId="14100"/>
        <pc:sldMkLst>
          <pc:docMk/>
          <pc:sldMk cId="1251365266" sldId="1580"/>
        </pc:sldMkLst>
        <pc:picChg chg="mod">
          <ac:chgData name="Patrick David" userId="daa19269-4890-4d57-b830-4465cdaf32ca" providerId="ADAL" clId="{3677F389-FB68-4865-827A-61C9BDDF2FF4}" dt="2019-09-17T20:16:10.989" v="26" actId="14100"/>
          <ac:picMkLst>
            <pc:docMk/>
            <pc:sldMk cId="1251365266" sldId="1580"/>
            <ac:picMk id="2" creationId="{7783FFC4-0F95-4D95-8E64-E37EC4DE2C63}"/>
          </ac:picMkLst>
        </pc:picChg>
      </pc:sldChg>
      <pc:sldChg chg="modSp mod">
        <pc:chgData name="Patrick David" userId="daa19269-4890-4d57-b830-4465cdaf32ca" providerId="ADAL" clId="{3677F389-FB68-4865-827A-61C9BDDF2FF4}" dt="2019-09-17T20:16:05.538" v="25" actId="14100"/>
        <pc:sldMkLst>
          <pc:docMk/>
          <pc:sldMk cId="2652358298" sldId="1583"/>
        </pc:sldMkLst>
        <pc:picChg chg="mod">
          <ac:chgData name="Patrick David" userId="daa19269-4890-4d57-b830-4465cdaf32ca" providerId="ADAL" clId="{3677F389-FB68-4865-827A-61C9BDDF2FF4}" dt="2019-09-17T20:16:05.538" v="25" actId="14100"/>
          <ac:picMkLst>
            <pc:docMk/>
            <pc:sldMk cId="2652358298" sldId="1583"/>
            <ac:picMk id="5" creationId="{1189A8BB-A476-4FA6-B0D0-BC3FB9144479}"/>
          </ac:picMkLst>
        </pc:picChg>
      </pc:sldChg>
      <pc:sldChg chg="modNotesTx">
        <pc:chgData name="Patrick David" userId="daa19269-4890-4d57-b830-4465cdaf32ca" providerId="ADAL" clId="{3677F389-FB68-4865-827A-61C9BDDF2FF4}" dt="2019-09-17T20:17:53.783" v="28" actId="6549"/>
        <pc:sldMkLst>
          <pc:docMk/>
          <pc:sldMk cId="3560285128" sldId="1600"/>
        </pc:sldMkLst>
      </pc:sldChg>
    </pc:docChg>
  </pc:docChgLst>
  <pc:docChgLst>
    <pc:chgData name="Eli Berookim" userId="S::elbe@microsoft.com::063b8efe-1775-4ec8-91fc-a2ab6a875cfd" providerId="AD" clId="Web-{A2D81F27-909F-6F5A-47D9-538A178D054F}"/>
    <pc:docChg chg="modSld">
      <pc:chgData name="Eli Berookim" userId="S::elbe@microsoft.com::063b8efe-1775-4ec8-91fc-a2ab6a875cfd" providerId="AD" clId="Web-{A2D81F27-909F-6F5A-47D9-538A178D054F}" dt="2019-10-05T00:31:55.723" v="3" actId="20577"/>
      <pc:docMkLst>
        <pc:docMk/>
      </pc:docMkLst>
      <pc:sldChg chg="modSp">
        <pc:chgData name="Eli Berookim" userId="S::elbe@microsoft.com::063b8efe-1775-4ec8-91fc-a2ab6a875cfd" providerId="AD" clId="Web-{A2D81F27-909F-6F5A-47D9-538A178D054F}" dt="2019-10-05T00:31:55.723" v="2" actId="20577"/>
        <pc:sldMkLst>
          <pc:docMk/>
          <pc:sldMk cId="3099405713" sldId="440"/>
        </pc:sldMkLst>
        <pc:spChg chg="mod">
          <ac:chgData name="Eli Berookim" userId="S::elbe@microsoft.com::063b8efe-1775-4ec8-91fc-a2ab6a875cfd" providerId="AD" clId="Web-{A2D81F27-909F-6F5A-47D9-538A178D054F}" dt="2019-10-05T00:31:55.723" v="2" actId="20577"/>
          <ac:spMkLst>
            <pc:docMk/>
            <pc:sldMk cId="3099405713" sldId="440"/>
            <ac:spMk id="7" creationId="{9024A2B5-7E9E-4A6F-AE06-D64AADF19D32}"/>
          </ac:spMkLst>
        </pc:spChg>
      </pc:sldChg>
    </pc:docChg>
  </pc:docChgLst>
  <pc:docChgLst>
    <pc:chgData name="Darin Vassos" userId="4d36e8db-e5e8-45bb-ad99-b8dea074fc2f" providerId="ADAL" clId="{3C049838-0927-42BA-8257-468D0BD3CAC1}"/>
    <pc:docChg chg="undo custSel modSld">
      <pc:chgData name="Darin Vassos" userId="4d36e8db-e5e8-45bb-ad99-b8dea074fc2f" providerId="ADAL" clId="{3C049838-0927-42BA-8257-468D0BD3CAC1}" dt="2022-02-04T00:17:59.939" v="946" actId="1076"/>
      <pc:docMkLst>
        <pc:docMk/>
      </pc:docMkLst>
      <pc:sldChg chg="addSp modSp mod modNotesTx">
        <pc:chgData name="Darin Vassos" userId="4d36e8db-e5e8-45bb-ad99-b8dea074fc2f" providerId="ADAL" clId="{3C049838-0927-42BA-8257-468D0BD3CAC1}" dt="2022-02-04T00:17:07.117" v="933" actId="1076"/>
        <pc:sldMkLst>
          <pc:docMk/>
          <pc:sldMk cId="605230059" sldId="1605"/>
        </pc:sldMkLst>
        <pc:spChg chg="add mod">
          <ac:chgData name="Darin Vassos" userId="4d36e8db-e5e8-45bb-ad99-b8dea074fc2f" providerId="ADAL" clId="{3C049838-0927-42BA-8257-468D0BD3CAC1}" dt="2022-02-04T00:17:07.117" v="933" actId="1076"/>
          <ac:spMkLst>
            <pc:docMk/>
            <pc:sldMk cId="605230059" sldId="1605"/>
            <ac:spMk id="2" creationId="{69DCF650-AC35-4321-948D-9D5F3C9DD11B}"/>
          </ac:spMkLst>
        </pc:spChg>
        <pc:spChg chg="mod">
          <ac:chgData name="Darin Vassos" userId="4d36e8db-e5e8-45bb-ad99-b8dea074fc2f" providerId="ADAL" clId="{3C049838-0927-42BA-8257-468D0BD3CAC1}" dt="2022-02-04T00:15:46.301" v="852" actId="21"/>
          <ac:spMkLst>
            <pc:docMk/>
            <pc:sldMk cId="605230059" sldId="1605"/>
            <ac:spMk id="7" creationId="{9024A2B5-7E9E-4A6F-AE06-D64AADF19D32}"/>
          </ac:spMkLst>
        </pc:spChg>
      </pc:sldChg>
      <pc:sldChg chg="delSp modSp mod modNotesTx">
        <pc:chgData name="Darin Vassos" userId="4d36e8db-e5e8-45bb-ad99-b8dea074fc2f" providerId="ADAL" clId="{3C049838-0927-42BA-8257-468D0BD3CAC1}" dt="2022-02-04T00:17:59.939" v="946" actId="1076"/>
        <pc:sldMkLst>
          <pc:docMk/>
          <pc:sldMk cId="3714348843" sldId="1939"/>
        </pc:sldMkLst>
        <pc:spChg chg="del mod">
          <ac:chgData name="Darin Vassos" userId="4d36e8db-e5e8-45bb-ad99-b8dea074fc2f" providerId="ADAL" clId="{3C049838-0927-42BA-8257-468D0BD3CAC1}" dt="2022-02-04T00:17:36.362" v="937" actId="478"/>
          <ac:spMkLst>
            <pc:docMk/>
            <pc:sldMk cId="3714348843" sldId="1939"/>
            <ac:spMk id="3" creationId="{7A2AAEDE-ED12-478B-B4F7-9C1E214F4008}"/>
          </ac:spMkLst>
        </pc:spChg>
        <pc:picChg chg="mod">
          <ac:chgData name="Darin Vassos" userId="4d36e8db-e5e8-45bb-ad99-b8dea074fc2f" providerId="ADAL" clId="{3C049838-0927-42BA-8257-468D0BD3CAC1}" dt="2022-02-04T00:17:56.518" v="945" actId="14100"/>
          <ac:picMkLst>
            <pc:docMk/>
            <pc:sldMk cId="3714348843" sldId="1939"/>
            <ac:picMk id="4" creationId="{32553A27-5E83-408A-B81D-A415FA63F88D}"/>
          </ac:picMkLst>
        </pc:picChg>
        <pc:picChg chg="mod">
          <ac:chgData name="Darin Vassos" userId="4d36e8db-e5e8-45bb-ad99-b8dea074fc2f" providerId="ADAL" clId="{3C049838-0927-42BA-8257-468D0BD3CAC1}" dt="2022-02-04T00:17:59.939" v="946" actId="1076"/>
          <ac:picMkLst>
            <pc:docMk/>
            <pc:sldMk cId="3714348843" sldId="1939"/>
            <ac:picMk id="7" creationId="{98036146-DB35-4021-8DEF-A6ECB6ABFB4A}"/>
          </ac:picMkLst>
        </pc:picChg>
      </pc:sldChg>
      <pc:sldChg chg="addSp delSp modSp mod modNotesTx">
        <pc:chgData name="Darin Vassos" userId="4d36e8db-e5e8-45bb-ad99-b8dea074fc2f" providerId="ADAL" clId="{3C049838-0927-42BA-8257-468D0BD3CAC1}" dt="2022-02-04T00:09:49.156" v="606" actId="1076"/>
        <pc:sldMkLst>
          <pc:docMk/>
          <pc:sldMk cId="1464743234" sldId="2036"/>
        </pc:sldMkLst>
        <pc:spChg chg="mod">
          <ac:chgData name="Darin Vassos" userId="4d36e8db-e5e8-45bb-ad99-b8dea074fc2f" providerId="ADAL" clId="{3C049838-0927-42BA-8257-468D0BD3CAC1}" dt="2022-02-03T23:59:38.413" v="585" actId="21"/>
          <ac:spMkLst>
            <pc:docMk/>
            <pc:sldMk cId="1464743234" sldId="2036"/>
            <ac:spMk id="5" creationId="{B75A9746-4254-455A-BF11-441B56E5CEFF}"/>
          </ac:spMkLst>
        </pc:spChg>
        <pc:picChg chg="add del mod">
          <ac:chgData name="Darin Vassos" userId="4d36e8db-e5e8-45bb-ad99-b8dea074fc2f" providerId="ADAL" clId="{3C049838-0927-42BA-8257-468D0BD3CAC1}" dt="2022-02-04T00:00:05.361" v="592" actId="21"/>
          <ac:picMkLst>
            <pc:docMk/>
            <pc:sldMk cId="1464743234" sldId="2036"/>
            <ac:picMk id="3" creationId="{C8B37FFB-DD1F-407E-9637-909DA71AF17B}"/>
          </ac:picMkLst>
        </pc:picChg>
        <pc:picChg chg="add mod">
          <ac:chgData name="Darin Vassos" userId="4d36e8db-e5e8-45bb-ad99-b8dea074fc2f" providerId="ADAL" clId="{3C049838-0927-42BA-8257-468D0BD3CAC1}" dt="2022-02-04T00:09:49.156" v="606" actId="1076"/>
          <ac:picMkLst>
            <pc:docMk/>
            <pc:sldMk cId="1464743234" sldId="2036"/>
            <ac:picMk id="6" creationId="{3ABE2065-1745-49A3-AEF3-5FF9A8FB4F87}"/>
          </ac:picMkLst>
        </pc:picChg>
        <pc:picChg chg="add mod">
          <ac:chgData name="Darin Vassos" userId="4d36e8db-e5e8-45bb-ad99-b8dea074fc2f" providerId="ADAL" clId="{3C049838-0927-42BA-8257-468D0BD3CAC1}" dt="2022-02-04T00:09:45.345" v="605" actId="1076"/>
          <ac:picMkLst>
            <pc:docMk/>
            <pc:sldMk cId="1464743234" sldId="2036"/>
            <ac:picMk id="8" creationId="{C9EB4BA1-4CB3-4E18-9B71-69349962382A}"/>
          </ac:picMkLst>
        </pc:picChg>
      </pc:sldChg>
      <pc:sldChg chg="addSp delSp modSp mod modNotesTx">
        <pc:chgData name="Darin Vassos" userId="4d36e8db-e5e8-45bb-ad99-b8dea074fc2f" providerId="ADAL" clId="{3C049838-0927-42BA-8257-468D0BD3CAC1}" dt="2022-02-03T23:50:42.941" v="322" actId="1076"/>
        <pc:sldMkLst>
          <pc:docMk/>
          <pc:sldMk cId="3767483243" sldId="2064"/>
        </pc:sldMkLst>
        <pc:spChg chg="mod">
          <ac:chgData name="Darin Vassos" userId="4d36e8db-e5e8-45bb-ad99-b8dea074fc2f" providerId="ADAL" clId="{3C049838-0927-42BA-8257-468D0BD3CAC1}" dt="2022-02-03T23:50:21.959" v="320" actId="20577"/>
          <ac:spMkLst>
            <pc:docMk/>
            <pc:sldMk cId="3767483243" sldId="2064"/>
            <ac:spMk id="4" creationId="{F93D070B-1559-495E-9C35-5099C4CE4183}"/>
          </ac:spMkLst>
        </pc:spChg>
        <pc:spChg chg="add mod">
          <ac:chgData name="Darin Vassos" userId="4d36e8db-e5e8-45bb-ad99-b8dea074fc2f" providerId="ADAL" clId="{3C049838-0927-42BA-8257-468D0BD3CAC1}" dt="2022-02-03T23:50:42.941" v="322" actId="1076"/>
          <ac:spMkLst>
            <pc:docMk/>
            <pc:sldMk cId="3767483243" sldId="2064"/>
            <ac:spMk id="6" creationId="{93AB9638-AF10-4FF0-9A4B-C1635E71355E}"/>
          </ac:spMkLst>
        </pc:spChg>
        <pc:spChg chg="add del mod">
          <ac:chgData name="Darin Vassos" userId="4d36e8db-e5e8-45bb-ad99-b8dea074fc2f" providerId="ADAL" clId="{3C049838-0927-42BA-8257-468D0BD3CAC1}" dt="2022-02-03T23:47:50.961" v="184" actId="478"/>
          <ac:spMkLst>
            <pc:docMk/>
            <pc:sldMk cId="3767483243" sldId="2064"/>
            <ac:spMk id="8" creationId="{1D69D58D-05F8-4627-B3A8-43CE780C6167}"/>
          </ac:spMkLst>
        </pc:spChg>
        <pc:spChg chg="add del mod">
          <ac:chgData name="Darin Vassos" userId="4d36e8db-e5e8-45bb-ad99-b8dea074fc2f" providerId="ADAL" clId="{3C049838-0927-42BA-8257-468D0BD3CAC1}" dt="2022-02-03T23:46:42.359" v="92"/>
          <ac:spMkLst>
            <pc:docMk/>
            <pc:sldMk cId="3767483243" sldId="2064"/>
            <ac:spMk id="11" creationId="{E1699C4E-2D59-474F-83BB-316D53176D7A}"/>
          </ac:spMkLst>
        </pc:spChg>
        <pc:spChg chg="add del mod">
          <ac:chgData name="Darin Vassos" userId="4d36e8db-e5e8-45bb-ad99-b8dea074fc2f" providerId="ADAL" clId="{3C049838-0927-42BA-8257-468D0BD3CAC1}" dt="2022-02-03T23:49:42.341" v="286"/>
          <ac:spMkLst>
            <pc:docMk/>
            <pc:sldMk cId="3767483243" sldId="2064"/>
            <ac:spMk id="13" creationId="{23C1D7A2-466E-42C3-8669-3177FB961F94}"/>
          </ac:spMkLst>
        </pc:spChg>
        <pc:spChg chg="mod">
          <ac:chgData name="Darin Vassos" userId="4d36e8db-e5e8-45bb-ad99-b8dea074fc2f" providerId="ADAL" clId="{3C049838-0927-42BA-8257-468D0BD3CAC1}" dt="2022-02-03T23:47:28.758" v="179" actId="1076"/>
          <ac:spMkLst>
            <pc:docMk/>
            <pc:sldMk cId="3767483243" sldId="2064"/>
            <ac:spMk id="15" creationId="{6E10672F-2664-4F0A-A334-5FECCA4F1104}"/>
          </ac:spMkLst>
        </pc:spChg>
        <pc:spChg chg="add del mod">
          <ac:chgData name="Darin Vassos" userId="4d36e8db-e5e8-45bb-ad99-b8dea074fc2f" providerId="ADAL" clId="{3C049838-0927-42BA-8257-468D0BD3CAC1}" dt="2022-02-03T23:50:01.622" v="295"/>
          <ac:spMkLst>
            <pc:docMk/>
            <pc:sldMk cId="3767483243" sldId="2064"/>
            <ac:spMk id="16" creationId="{C89E8CE1-CF90-4FCA-A621-6B20851C989B}"/>
          </ac:spMkLst>
        </pc:spChg>
        <pc:spChg chg="add del mod">
          <ac:chgData name="Darin Vassos" userId="4d36e8db-e5e8-45bb-ad99-b8dea074fc2f" providerId="ADAL" clId="{3C049838-0927-42BA-8257-468D0BD3CAC1}" dt="2022-02-03T23:50:13.378" v="304"/>
          <ac:spMkLst>
            <pc:docMk/>
            <pc:sldMk cId="3767483243" sldId="2064"/>
            <ac:spMk id="18" creationId="{C22A5EB3-5297-466E-B635-77DDC2AA7F3D}"/>
          </ac:spMkLst>
        </pc:spChg>
        <pc:picChg chg="add mod">
          <ac:chgData name="Darin Vassos" userId="4d36e8db-e5e8-45bb-ad99-b8dea074fc2f" providerId="ADAL" clId="{3C049838-0927-42BA-8257-468D0BD3CAC1}" dt="2022-02-03T23:47:37.270" v="182" actId="1076"/>
          <ac:picMkLst>
            <pc:docMk/>
            <pc:sldMk cId="3767483243" sldId="2064"/>
            <ac:picMk id="9" creationId="{9FAC5D81-47E8-409A-AD41-1973458C280C}"/>
          </ac:picMkLst>
        </pc:picChg>
        <pc:picChg chg="add del mod ord">
          <ac:chgData name="Darin Vassos" userId="4d36e8db-e5e8-45bb-ad99-b8dea074fc2f" providerId="ADAL" clId="{3C049838-0927-42BA-8257-468D0BD3CAC1}" dt="2022-02-03T23:50:04.784" v="298" actId="1076"/>
          <ac:picMkLst>
            <pc:docMk/>
            <pc:sldMk cId="3767483243" sldId="2064"/>
            <ac:picMk id="12" creationId="{E0FEACD2-F950-4422-8938-85F39101D8A8}"/>
          </ac:picMkLst>
        </pc:picChg>
        <pc:picChg chg="del mod">
          <ac:chgData name="Darin Vassos" userId="4d36e8db-e5e8-45bb-ad99-b8dea074fc2f" providerId="ADAL" clId="{3C049838-0927-42BA-8257-468D0BD3CAC1}" dt="2022-02-03T23:45:47.779" v="76" actId="21"/>
          <ac:picMkLst>
            <pc:docMk/>
            <pc:sldMk cId="3767483243" sldId="2064"/>
            <ac:picMk id="17" creationId="{432283FF-D308-48AF-8508-7117F05B57B3}"/>
          </ac:picMkLst>
        </pc:picChg>
      </pc:sldChg>
      <pc:sldChg chg="modSp mod">
        <pc:chgData name="Darin Vassos" userId="4d36e8db-e5e8-45bb-ad99-b8dea074fc2f" providerId="ADAL" clId="{3C049838-0927-42BA-8257-468D0BD3CAC1}" dt="2022-02-03T23:55:47.604" v="442" actId="1076"/>
        <pc:sldMkLst>
          <pc:docMk/>
          <pc:sldMk cId="2555633103" sldId="2065"/>
        </pc:sldMkLst>
        <pc:spChg chg="mod">
          <ac:chgData name="Darin Vassos" userId="4d36e8db-e5e8-45bb-ad99-b8dea074fc2f" providerId="ADAL" clId="{3C049838-0927-42BA-8257-468D0BD3CAC1}" dt="2022-02-03T23:55:47.604" v="442" actId="1076"/>
          <ac:spMkLst>
            <pc:docMk/>
            <pc:sldMk cId="2555633103" sldId="2065"/>
            <ac:spMk id="13" creationId="{6AE35806-9A6D-4B50-8E4A-05C79CEB6214}"/>
          </ac:spMkLst>
        </pc:spChg>
        <pc:spChg chg="mod">
          <ac:chgData name="Darin Vassos" userId="4d36e8db-e5e8-45bb-ad99-b8dea074fc2f" providerId="ADAL" clId="{3C049838-0927-42BA-8257-468D0BD3CAC1}" dt="2022-02-03T23:54:50.157" v="429" actId="1076"/>
          <ac:spMkLst>
            <pc:docMk/>
            <pc:sldMk cId="2555633103" sldId="2065"/>
            <ac:spMk id="18" creationId="{54AFFEBD-2833-4FD4-A0EB-5A06ECE748E3}"/>
          </ac:spMkLst>
        </pc:spChg>
        <pc:picChg chg="mod ord">
          <ac:chgData name="Darin Vassos" userId="4d36e8db-e5e8-45bb-ad99-b8dea074fc2f" providerId="ADAL" clId="{3C049838-0927-42BA-8257-468D0BD3CAC1}" dt="2022-02-03T23:55:43.003" v="441" actId="1076"/>
          <ac:picMkLst>
            <pc:docMk/>
            <pc:sldMk cId="2555633103" sldId="2065"/>
            <ac:picMk id="15" creationId="{621E75D2-DFD8-45B2-AAAF-D23D1C3B3D6B}"/>
          </ac:picMkLst>
        </pc:picChg>
        <pc:picChg chg="mod">
          <ac:chgData name="Darin Vassos" userId="4d36e8db-e5e8-45bb-ad99-b8dea074fc2f" providerId="ADAL" clId="{3C049838-0927-42BA-8257-468D0BD3CAC1}" dt="2022-02-03T23:54:58.449" v="431" actId="1076"/>
          <ac:picMkLst>
            <pc:docMk/>
            <pc:sldMk cId="2555633103" sldId="2065"/>
            <ac:picMk id="17" creationId="{A34AABB3-1CCB-407F-95B2-9922BDC5D1E9}"/>
          </ac:picMkLst>
        </pc:picChg>
      </pc:sldChg>
      <pc:sldChg chg="modSp mod">
        <pc:chgData name="Darin Vassos" userId="4d36e8db-e5e8-45bb-ad99-b8dea074fc2f" providerId="ADAL" clId="{3C049838-0927-42BA-8257-468D0BD3CAC1}" dt="2022-02-03T23:59:23.633" v="584" actId="1076"/>
        <pc:sldMkLst>
          <pc:docMk/>
          <pc:sldMk cId="4207519875" sldId="2066"/>
        </pc:sldMkLst>
        <pc:spChg chg="mod">
          <ac:chgData name="Darin Vassos" userId="4d36e8db-e5e8-45bb-ad99-b8dea074fc2f" providerId="ADAL" clId="{3C049838-0927-42BA-8257-468D0BD3CAC1}" dt="2022-02-03T23:59:06.842" v="582" actId="20577"/>
          <ac:spMkLst>
            <pc:docMk/>
            <pc:sldMk cId="4207519875" sldId="2066"/>
            <ac:spMk id="2" creationId="{00A7763D-995F-4398-ADB8-B5F437E7C3AB}"/>
          </ac:spMkLst>
        </pc:spChg>
        <pc:picChg chg="mod">
          <ac:chgData name="Darin Vassos" userId="4d36e8db-e5e8-45bb-ad99-b8dea074fc2f" providerId="ADAL" clId="{3C049838-0927-42BA-8257-468D0BD3CAC1}" dt="2022-02-03T23:59:23.633" v="584" actId="1076"/>
          <ac:picMkLst>
            <pc:docMk/>
            <pc:sldMk cId="4207519875" sldId="2066"/>
            <ac:picMk id="8" creationId="{C68600C1-D99C-4A1C-AD20-2AC85429EC0C}"/>
          </ac:picMkLst>
        </pc:picChg>
      </pc:sldChg>
      <pc:sldChg chg="addSp delSp modSp mod">
        <pc:chgData name="Darin Vassos" userId="4d36e8db-e5e8-45bb-ad99-b8dea074fc2f" providerId="ADAL" clId="{3C049838-0927-42BA-8257-468D0BD3CAC1}" dt="2022-02-03T23:56:30.469" v="528" actId="1037"/>
        <pc:sldMkLst>
          <pc:docMk/>
          <pc:sldMk cId="2743115622" sldId="2089"/>
        </pc:sldMkLst>
        <pc:spChg chg="mod">
          <ac:chgData name="Darin Vassos" userId="4d36e8db-e5e8-45bb-ad99-b8dea074fc2f" providerId="ADAL" clId="{3C049838-0927-42BA-8257-468D0BD3CAC1}" dt="2022-02-03T23:52:05.368" v="407" actId="20577"/>
          <ac:spMkLst>
            <pc:docMk/>
            <pc:sldMk cId="2743115622" sldId="2089"/>
            <ac:spMk id="4" creationId="{F93D070B-1559-495E-9C35-5099C4CE4183}"/>
          </ac:spMkLst>
        </pc:spChg>
        <pc:spChg chg="mod">
          <ac:chgData name="Darin Vassos" userId="4d36e8db-e5e8-45bb-ad99-b8dea074fc2f" providerId="ADAL" clId="{3C049838-0927-42BA-8257-468D0BD3CAC1}" dt="2022-02-03T23:56:30.469" v="528" actId="1037"/>
          <ac:spMkLst>
            <pc:docMk/>
            <pc:sldMk cId="2743115622" sldId="2089"/>
            <ac:spMk id="15" creationId="{6E10672F-2664-4F0A-A334-5FECCA4F1104}"/>
          </ac:spMkLst>
        </pc:spChg>
        <pc:picChg chg="mod ord">
          <ac:chgData name="Darin Vassos" userId="4d36e8db-e5e8-45bb-ad99-b8dea074fc2f" providerId="ADAL" clId="{3C049838-0927-42BA-8257-468D0BD3CAC1}" dt="2022-02-03T23:56:30.469" v="528" actId="1037"/>
          <ac:picMkLst>
            <pc:docMk/>
            <pc:sldMk cId="2743115622" sldId="2089"/>
            <ac:picMk id="3" creationId="{61821362-C201-4058-AF56-9450CC4B6D76}"/>
          </ac:picMkLst>
        </pc:picChg>
        <pc:picChg chg="del">
          <ac:chgData name="Darin Vassos" userId="4d36e8db-e5e8-45bb-ad99-b8dea074fc2f" providerId="ADAL" clId="{3C049838-0927-42BA-8257-468D0BD3CAC1}" dt="2022-02-03T23:45:18.099" v="69" actId="21"/>
          <ac:picMkLst>
            <pc:docMk/>
            <pc:sldMk cId="2743115622" sldId="2089"/>
            <ac:picMk id="6" creationId="{C5548968-F486-487A-AE7D-380DBB7C9DD0}"/>
          </ac:picMkLst>
        </pc:picChg>
        <pc:picChg chg="add mod">
          <ac:chgData name="Darin Vassos" userId="4d36e8db-e5e8-45bb-ad99-b8dea074fc2f" providerId="ADAL" clId="{3C049838-0927-42BA-8257-468D0BD3CAC1}" dt="2022-02-03T23:56:30.469" v="528" actId="1037"/>
          <ac:picMkLst>
            <pc:docMk/>
            <pc:sldMk cId="2743115622" sldId="2089"/>
            <ac:picMk id="7" creationId="{E2A43DF8-6F37-47C6-BC2E-30E4BF90AB2C}"/>
          </ac:picMkLst>
        </pc:picChg>
      </pc:sldChg>
      <pc:sldChg chg="modSp mod">
        <pc:chgData name="Darin Vassos" userId="4d36e8db-e5e8-45bb-ad99-b8dea074fc2f" providerId="ADAL" clId="{3C049838-0927-42BA-8257-468D0BD3CAC1}" dt="2022-02-03T23:58:38.912" v="544" actId="1076"/>
        <pc:sldMkLst>
          <pc:docMk/>
          <pc:sldMk cId="3902772735" sldId="2090"/>
        </pc:sldMkLst>
        <pc:spChg chg="mod">
          <ac:chgData name="Darin Vassos" userId="4d36e8db-e5e8-45bb-ad99-b8dea074fc2f" providerId="ADAL" clId="{3C049838-0927-42BA-8257-468D0BD3CAC1}" dt="2022-02-03T23:58:38.912" v="544" actId="1076"/>
          <ac:spMkLst>
            <pc:docMk/>
            <pc:sldMk cId="3902772735" sldId="2090"/>
            <ac:spMk id="13" creationId="{6AE35806-9A6D-4B50-8E4A-05C79CEB6214}"/>
          </ac:spMkLst>
        </pc:spChg>
        <pc:picChg chg="mod">
          <ac:chgData name="Darin Vassos" userId="4d36e8db-e5e8-45bb-ad99-b8dea074fc2f" providerId="ADAL" clId="{3C049838-0927-42BA-8257-468D0BD3CAC1}" dt="2022-02-03T23:58:34.534" v="543" actId="1076"/>
          <ac:picMkLst>
            <pc:docMk/>
            <pc:sldMk cId="3902772735" sldId="2090"/>
            <ac:picMk id="12" creationId="{7DDF711E-8C04-4BDC-9FA7-84CF649E05E7}"/>
          </ac:picMkLst>
        </pc:picChg>
      </pc:sldChg>
    </pc:docChg>
  </pc:docChgLst>
  <pc:docChgLst>
    <pc:chgData name="Greg Rojas" userId="S::grrojas@microsoft.com::a1364184-8e98-4d50-95cd-a62dc01a61fc" providerId="AD" clId="Web-{626C0FD5-A16B-735B-72AF-04833FBC79A0}"/>
    <pc:docChg chg="modSld">
      <pc:chgData name="Greg Rojas" userId="S::grrojas@microsoft.com::a1364184-8e98-4d50-95cd-a62dc01a61fc" providerId="AD" clId="Web-{626C0FD5-A16B-735B-72AF-04833FBC79A0}" dt="2022-01-31T23:48:51.395" v="27" actId="20577"/>
      <pc:docMkLst>
        <pc:docMk/>
      </pc:docMkLst>
      <pc:sldChg chg="modSp">
        <pc:chgData name="Greg Rojas" userId="S::grrojas@microsoft.com::a1364184-8e98-4d50-95cd-a62dc01a61fc" providerId="AD" clId="Web-{626C0FD5-A16B-735B-72AF-04833FBC79A0}" dt="2022-01-31T23:33:12.522" v="3" actId="20577"/>
        <pc:sldMkLst>
          <pc:docMk/>
          <pc:sldMk cId="3099405713" sldId="440"/>
        </pc:sldMkLst>
        <pc:spChg chg="mod">
          <ac:chgData name="Greg Rojas" userId="S::grrojas@microsoft.com::a1364184-8e98-4d50-95cd-a62dc01a61fc" providerId="AD" clId="Web-{626C0FD5-A16B-735B-72AF-04833FBC79A0}" dt="2022-01-31T23:33:12.522" v="3" actId="20577"/>
          <ac:spMkLst>
            <pc:docMk/>
            <pc:sldMk cId="3099405713" sldId="440"/>
            <ac:spMk id="7" creationId="{9024A2B5-7E9E-4A6F-AE06-D64AADF19D32}"/>
          </ac:spMkLst>
        </pc:spChg>
      </pc:sldChg>
      <pc:sldChg chg="modSp">
        <pc:chgData name="Greg Rojas" userId="S::grrojas@microsoft.com::a1364184-8e98-4d50-95cd-a62dc01a61fc" providerId="AD" clId="Web-{626C0FD5-A16B-735B-72AF-04833FBC79A0}" dt="2022-01-31T23:44:09.989" v="25" actId="20577"/>
        <pc:sldMkLst>
          <pc:docMk/>
          <pc:sldMk cId="1464743234" sldId="2036"/>
        </pc:sldMkLst>
        <pc:spChg chg="mod">
          <ac:chgData name="Greg Rojas" userId="S::grrojas@microsoft.com::a1364184-8e98-4d50-95cd-a62dc01a61fc" providerId="AD" clId="Web-{626C0FD5-A16B-735B-72AF-04833FBC79A0}" dt="2022-01-31T23:44:09.989" v="25" actId="20577"/>
          <ac:spMkLst>
            <pc:docMk/>
            <pc:sldMk cId="1464743234" sldId="2036"/>
            <ac:spMk id="5" creationId="{B75A9746-4254-455A-BF11-441B56E5CEFF}"/>
          </ac:spMkLst>
        </pc:spChg>
      </pc:sldChg>
      <pc:sldChg chg="modSp">
        <pc:chgData name="Greg Rojas" userId="S::grrojas@microsoft.com::a1364184-8e98-4d50-95cd-a62dc01a61fc" providerId="AD" clId="Web-{626C0FD5-A16B-735B-72AF-04833FBC79A0}" dt="2022-01-31T23:41:33.549" v="22" actId="20577"/>
        <pc:sldMkLst>
          <pc:docMk/>
          <pc:sldMk cId="1377318056" sldId="2048"/>
        </pc:sldMkLst>
        <pc:graphicFrameChg chg="modGraphic">
          <ac:chgData name="Greg Rojas" userId="S::grrojas@microsoft.com::a1364184-8e98-4d50-95cd-a62dc01a61fc" providerId="AD" clId="Web-{626C0FD5-A16B-735B-72AF-04833FBC79A0}" dt="2022-01-31T23:41:33.549" v="22" actId="20577"/>
          <ac:graphicFrameMkLst>
            <pc:docMk/>
            <pc:sldMk cId="1377318056" sldId="2048"/>
            <ac:graphicFrameMk id="3" creationId="{FD1083E6-5099-4978-B3B4-B9C23357EB22}"/>
          </ac:graphicFrameMkLst>
        </pc:graphicFrameChg>
      </pc:sldChg>
      <pc:sldChg chg="modSp">
        <pc:chgData name="Greg Rojas" userId="S::grrojas@microsoft.com::a1364184-8e98-4d50-95cd-a62dc01a61fc" providerId="AD" clId="Web-{626C0FD5-A16B-735B-72AF-04833FBC79A0}" dt="2022-01-31T23:33:23.054" v="5" actId="20577"/>
        <pc:sldMkLst>
          <pc:docMk/>
          <pc:sldMk cId="3671537231" sldId="2056"/>
        </pc:sldMkLst>
        <pc:spChg chg="mod">
          <ac:chgData name="Greg Rojas" userId="S::grrojas@microsoft.com::a1364184-8e98-4d50-95cd-a62dc01a61fc" providerId="AD" clId="Web-{626C0FD5-A16B-735B-72AF-04833FBC79A0}" dt="2022-01-31T23:33:23.054" v="5" actId="20577"/>
          <ac:spMkLst>
            <pc:docMk/>
            <pc:sldMk cId="3671537231" sldId="2056"/>
            <ac:spMk id="4" creationId="{F93D070B-1559-495E-9C35-5099C4CE4183}"/>
          </ac:spMkLst>
        </pc:spChg>
      </pc:sldChg>
      <pc:sldChg chg="modSp">
        <pc:chgData name="Greg Rojas" userId="S::grrojas@microsoft.com::a1364184-8e98-4d50-95cd-a62dc01a61fc" providerId="AD" clId="Web-{626C0FD5-A16B-735B-72AF-04833FBC79A0}" dt="2022-01-31T23:48:51.395" v="27" actId="20577"/>
        <pc:sldMkLst>
          <pc:docMk/>
          <pc:sldMk cId="1416924497" sldId="2063"/>
        </pc:sldMkLst>
        <pc:spChg chg="mod">
          <ac:chgData name="Greg Rojas" userId="S::grrojas@microsoft.com::a1364184-8e98-4d50-95cd-a62dc01a61fc" providerId="AD" clId="Web-{626C0FD5-A16B-735B-72AF-04833FBC79A0}" dt="2022-01-31T23:48:51.395" v="27" actId="20577"/>
          <ac:spMkLst>
            <pc:docMk/>
            <pc:sldMk cId="1416924497" sldId="2063"/>
            <ac:spMk id="7" creationId="{9024A2B5-7E9E-4A6F-AE06-D64AADF19D32}"/>
          </ac:spMkLst>
        </pc:spChg>
      </pc:sldChg>
      <pc:sldChg chg="modSp">
        <pc:chgData name="Greg Rojas" userId="S::grrojas@microsoft.com::a1364184-8e98-4d50-95cd-a62dc01a61fc" providerId="AD" clId="Web-{626C0FD5-A16B-735B-72AF-04833FBC79A0}" dt="2022-01-31T23:39:10.795" v="11" actId="20577"/>
        <pc:sldMkLst>
          <pc:docMk/>
          <pc:sldMk cId="2555633103" sldId="2065"/>
        </pc:sldMkLst>
        <pc:spChg chg="mod">
          <ac:chgData name="Greg Rojas" userId="S::grrojas@microsoft.com::a1364184-8e98-4d50-95cd-a62dc01a61fc" providerId="AD" clId="Web-{626C0FD5-A16B-735B-72AF-04833FBC79A0}" dt="2022-01-31T23:39:10.795" v="11" actId="20577"/>
          <ac:spMkLst>
            <pc:docMk/>
            <pc:sldMk cId="2555633103" sldId="2065"/>
            <ac:spMk id="13" creationId="{6AE35806-9A6D-4B50-8E4A-05C79CEB6214}"/>
          </ac:spMkLst>
        </pc:spChg>
      </pc:sldChg>
      <pc:sldChg chg="modSp">
        <pc:chgData name="Greg Rojas" userId="S::grrojas@microsoft.com::a1364184-8e98-4d50-95cd-a62dc01a61fc" providerId="AD" clId="Web-{626C0FD5-A16B-735B-72AF-04833FBC79A0}" dt="2022-01-31T23:39:49.687" v="19" actId="20577"/>
        <pc:sldMkLst>
          <pc:docMk/>
          <pc:sldMk cId="4207519875" sldId="2066"/>
        </pc:sldMkLst>
        <pc:spChg chg="mod">
          <ac:chgData name="Greg Rojas" userId="S::grrojas@microsoft.com::a1364184-8e98-4d50-95cd-a62dc01a61fc" providerId="AD" clId="Web-{626C0FD5-A16B-735B-72AF-04833FBC79A0}" dt="2022-01-31T23:39:49.687" v="19" actId="20577"/>
          <ac:spMkLst>
            <pc:docMk/>
            <pc:sldMk cId="4207519875" sldId="2066"/>
            <ac:spMk id="2" creationId="{00A7763D-995F-4398-ADB8-B5F437E7C3AB}"/>
          </ac:spMkLst>
        </pc:spChg>
      </pc:sldChg>
      <pc:sldChg chg="modSp">
        <pc:chgData name="Greg Rojas" userId="S::grrojas@microsoft.com::a1364184-8e98-4d50-95cd-a62dc01a61fc" providerId="AD" clId="Web-{626C0FD5-A16B-735B-72AF-04833FBC79A0}" dt="2022-01-31T23:38:47.029" v="7" actId="20577"/>
        <pc:sldMkLst>
          <pc:docMk/>
          <pc:sldMk cId="3902772735" sldId="2090"/>
        </pc:sldMkLst>
        <pc:spChg chg="mod">
          <ac:chgData name="Greg Rojas" userId="S::grrojas@microsoft.com::a1364184-8e98-4d50-95cd-a62dc01a61fc" providerId="AD" clId="Web-{626C0FD5-A16B-735B-72AF-04833FBC79A0}" dt="2022-01-31T23:38:47.029" v="7" actId="20577"/>
          <ac:spMkLst>
            <pc:docMk/>
            <pc:sldMk cId="3902772735" sldId="2090"/>
            <ac:spMk id="13" creationId="{6AE35806-9A6D-4B50-8E4A-05C79CEB6214}"/>
          </ac:spMkLst>
        </pc:spChg>
      </pc:sldChg>
    </pc:docChg>
  </pc:docChgLst>
  <pc:docChgLst>
    <pc:chgData name="Patrick David" userId="S::padavid@microsoft.com::daa19269-4890-4d57-b830-4465cdaf32ca" providerId="AD" clId="Web-{1BB9A96F-9698-4975-8597-574CD35721A5}"/>
    <pc:docChg chg="sldOrd">
      <pc:chgData name="Patrick David" userId="S::padavid@microsoft.com::daa19269-4890-4d57-b830-4465cdaf32ca" providerId="AD" clId="Web-{1BB9A96F-9698-4975-8597-574CD35721A5}" dt="2019-05-31T18:14:58.493" v="0"/>
      <pc:docMkLst>
        <pc:docMk/>
      </pc:docMkLst>
      <pc:sldChg chg="ord">
        <pc:chgData name="Patrick David" userId="S::padavid@microsoft.com::daa19269-4890-4d57-b830-4465cdaf32ca" providerId="AD" clId="Web-{1BB9A96F-9698-4975-8597-574CD35721A5}" dt="2019-05-31T18:14:58.493" v="0"/>
        <pc:sldMkLst>
          <pc:docMk/>
          <pc:sldMk cId="773978743" sldId="511"/>
        </pc:sldMkLst>
      </pc:sldChg>
    </pc:docChg>
  </pc:docChgLst>
  <pc:docChgLst>
    <pc:chgData name="Greg Rojas" userId="S::grrojas@microsoft.com::a1364184-8e98-4d50-95cd-a62dc01a61fc" providerId="AD" clId="Web-{AA8EDDD5-03E2-E967-10D5-D411DCBB4DFD}"/>
    <pc:docChg chg="modSld">
      <pc:chgData name="Greg Rojas" userId="S::grrojas@microsoft.com::a1364184-8e98-4d50-95cd-a62dc01a61fc" providerId="AD" clId="Web-{AA8EDDD5-03E2-E967-10D5-D411DCBB4DFD}" dt="2022-02-04T00:25:20.197" v="24" actId="20577"/>
      <pc:docMkLst>
        <pc:docMk/>
      </pc:docMkLst>
      <pc:sldChg chg="modSp">
        <pc:chgData name="Greg Rojas" userId="S::grrojas@microsoft.com::a1364184-8e98-4d50-95cd-a62dc01a61fc" providerId="AD" clId="Web-{AA8EDDD5-03E2-E967-10D5-D411DCBB4DFD}" dt="2022-02-04T00:21:07.752" v="1" actId="20577"/>
        <pc:sldMkLst>
          <pc:docMk/>
          <pc:sldMk cId="3099405713" sldId="440"/>
        </pc:sldMkLst>
        <pc:spChg chg="mod">
          <ac:chgData name="Greg Rojas" userId="S::grrojas@microsoft.com::a1364184-8e98-4d50-95cd-a62dc01a61fc" providerId="AD" clId="Web-{AA8EDDD5-03E2-E967-10D5-D411DCBB4DFD}" dt="2022-02-04T00:21:07.752" v="1" actId="20577"/>
          <ac:spMkLst>
            <pc:docMk/>
            <pc:sldMk cId="3099405713" sldId="440"/>
            <ac:spMk id="7" creationId="{9024A2B5-7E9E-4A6F-AE06-D64AADF19D32}"/>
          </ac:spMkLst>
        </pc:spChg>
      </pc:sldChg>
      <pc:sldChg chg="modSp">
        <pc:chgData name="Greg Rojas" userId="S::grrojas@microsoft.com::a1364184-8e98-4d50-95cd-a62dc01a61fc" providerId="AD" clId="Web-{AA8EDDD5-03E2-E967-10D5-D411DCBB4DFD}" dt="2022-02-04T00:25:20.197" v="24" actId="20577"/>
        <pc:sldMkLst>
          <pc:docMk/>
          <pc:sldMk cId="4142055738" sldId="1635"/>
        </pc:sldMkLst>
        <pc:spChg chg="mod">
          <ac:chgData name="Greg Rojas" userId="S::grrojas@microsoft.com::a1364184-8e98-4d50-95cd-a62dc01a61fc" providerId="AD" clId="Web-{AA8EDDD5-03E2-E967-10D5-D411DCBB4DFD}" dt="2022-02-04T00:25:20.197" v="24" actId="20577"/>
          <ac:spMkLst>
            <pc:docMk/>
            <pc:sldMk cId="4142055738" sldId="1635"/>
            <ac:spMk id="7" creationId="{9024A2B5-7E9E-4A6F-AE06-D64AADF19D32}"/>
          </ac:spMkLst>
        </pc:spChg>
      </pc:sldChg>
      <pc:sldChg chg="modSp">
        <pc:chgData name="Greg Rojas" userId="S::grrojas@microsoft.com::a1364184-8e98-4d50-95cd-a62dc01a61fc" providerId="AD" clId="Web-{AA8EDDD5-03E2-E967-10D5-D411DCBB4DFD}" dt="2022-02-04T00:21:58.628" v="14" actId="20577"/>
        <pc:sldMkLst>
          <pc:docMk/>
          <pc:sldMk cId="1001906274" sldId="2055"/>
        </pc:sldMkLst>
        <pc:spChg chg="mod">
          <ac:chgData name="Greg Rojas" userId="S::grrojas@microsoft.com::a1364184-8e98-4d50-95cd-a62dc01a61fc" providerId="AD" clId="Web-{AA8EDDD5-03E2-E967-10D5-D411DCBB4DFD}" dt="2022-02-04T00:21:58.628" v="14" actId="20577"/>
          <ac:spMkLst>
            <pc:docMk/>
            <pc:sldMk cId="1001906274" sldId="2055"/>
            <ac:spMk id="7" creationId="{9024A2B5-7E9E-4A6F-AE06-D64AADF19D32}"/>
          </ac:spMkLst>
        </pc:spChg>
      </pc:sldChg>
    </pc:docChg>
  </pc:docChgLst>
  <pc:docChgLst>
    <pc:chgData name="Ethan Irons" userId="6f6e2f01-ea19-4a4a-bc47-1e970a349fc0" providerId="ADAL" clId="{0A2942CD-B5C7-4FAE-B748-7F94807DA284}"/>
    <pc:docChg chg="modSld">
      <pc:chgData name="Ethan Irons" userId="6f6e2f01-ea19-4a4a-bc47-1e970a349fc0" providerId="ADAL" clId="{0A2942CD-B5C7-4FAE-B748-7F94807DA284}" dt="2022-03-04T20:09:32.207" v="15" actId="729"/>
      <pc:docMkLst>
        <pc:docMk/>
      </pc:docMkLst>
      <pc:sldChg chg="modSp mod">
        <pc:chgData name="Ethan Irons" userId="6f6e2f01-ea19-4a4a-bc47-1e970a349fc0" providerId="ADAL" clId="{0A2942CD-B5C7-4FAE-B748-7F94807DA284}" dt="2022-03-04T20:09:19.998" v="14" actId="20577"/>
        <pc:sldMkLst>
          <pc:docMk/>
          <pc:sldMk cId="1325058836" sldId="256"/>
        </pc:sldMkLst>
        <pc:spChg chg="mod">
          <ac:chgData name="Ethan Irons" userId="6f6e2f01-ea19-4a4a-bc47-1e970a349fc0" providerId="ADAL" clId="{0A2942CD-B5C7-4FAE-B748-7F94807DA284}" dt="2022-03-04T20:09:19.998" v="14" actId="20577"/>
          <ac:spMkLst>
            <pc:docMk/>
            <pc:sldMk cId="1325058836" sldId="256"/>
            <ac:spMk id="4" creationId="{91619AAB-5650-4AAE-A673-6FD33547BDB2}"/>
          </ac:spMkLst>
        </pc:spChg>
      </pc:sldChg>
      <pc:sldChg chg="mod modShow">
        <pc:chgData name="Ethan Irons" userId="6f6e2f01-ea19-4a4a-bc47-1e970a349fc0" providerId="ADAL" clId="{0A2942CD-B5C7-4FAE-B748-7F94807DA284}" dt="2022-02-28T18:17:54.726" v="0" actId="729"/>
        <pc:sldMkLst>
          <pc:docMk/>
          <pc:sldMk cId="2980077535" sldId="1607"/>
        </pc:sldMkLst>
      </pc:sldChg>
      <pc:sldChg chg="mod modShow">
        <pc:chgData name="Ethan Irons" userId="6f6e2f01-ea19-4a4a-bc47-1e970a349fc0" providerId="ADAL" clId="{0A2942CD-B5C7-4FAE-B748-7F94807DA284}" dt="2022-02-28T18:18:05.203" v="3" actId="729"/>
        <pc:sldMkLst>
          <pc:docMk/>
          <pc:sldMk cId="3714348843" sldId="1939"/>
        </pc:sldMkLst>
      </pc:sldChg>
      <pc:sldChg chg="mod modShow">
        <pc:chgData name="Ethan Irons" userId="6f6e2f01-ea19-4a4a-bc47-1e970a349fc0" providerId="ADAL" clId="{0A2942CD-B5C7-4FAE-B748-7F94807DA284}" dt="2022-02-28T18:17:59.853" v="2" actId="729"/>
        <pc:sldMkLst>
          <pc:docMk/>
          <pc:sldMk cId="711850124" sldId="1947"/>
        </pc:sldMkLst>
      </pc:sldChg>
      <pc:sldChg chg="mod modShow">
        <pc:chgData name="Ethan Irons" userId="6f6e2f01-ea19-4a4a-bc47-1e970a349fc0" providerId="ADAL" clId="{0A2942CD-B5C7-4FAE-B748-7F94807DA284}" dt="2022-03-04T20:09:32.207" v="15" actId="729"/>
        <pc:sldMkLst>
          <pc:docMk/>
          <pc:sldMk cId="3671537231" sldId="2056"/>
        </pc:sldMkLst>
      </pc:sldChg>
      <pc:sldChg chg="mod modShow">
        <pc:chgData name="Ethan Irons" userId="6f6e2f01-ea19-4a4a-bc47-1e970a349fc0" providerId="ADAL" clId="{0A2942CD-B5C7-4FAE-B748-7F94807DA284}" dt="2022-02-28T18:17:57.510" v="1" actId="729"/>
        <pc:sldMkLst>
          <pc:docMk/>
          <pc:sldMk cId="1416924497" sldId="2063"/>
        </pc:sldMkLst>
      </pc:sldChg>
    </pc:docChg>
  </pc:docChgLst>
  <pc:docChgLst>
    <pc:chgData name="Darin Vassos" userId="S::darinva@microsoft.com::4d36e8db-e5e8-45bb-ad99-b8dea074fc2f" providerId="AD" clId="Web-{214769E9-5C13-4E30-AA2B-D66A44347B4E}"/>
    <pc:docChg chg="delSld modSld">
      <pc:chgData name="Darin Vassos" userId="S::darinva@microsoft.com::4d36e8db-e5e8-45bb-ad99-b8dea074fc2f" providerId="AD" clId="Web-{214769E9-5C13-4E30-AA2B-D66A44347B4E}" dt="2019-05-31T18:12:06.685" v="922" actId="1076"/>
      <pc:docMkLst>
        <pc:docMk/>
      </pc:docMkLst>
      <pc:sldChg chg="modSp modNotes">
        <pc:chgData name="Darin Vassos" userId="S::darinva@microsoft.com::4d36e8db-e5e8-45bb-ad99-b8dea074fc2f" providerId="AD" clId="Web-{214769E9-5C13-4E30-AA2B-D66A44347B4E}" dt="2019-05-31T18:08:40.699" v="744"/>
        <pc:sldMkLst>
          <pc:docMk/>
          <pc:sldMk cId="1887609828" sldId="507"/>
        </pc:sldMkLst>
        <pc:spChg chg="mod">
          <ac:chgData name="Darin Vassos" userId="S::darinva@microsoft.com::4d36e8db-e5e8-45bb-ad99-b8dea074fc2f" providerId="AD" clId="Web-{214769E9-5C13-4E30-AA2B-D66A44347B4E}" dt="2019-05-31T18:06:38.011" v="637" actId="1076"/>
          <ac:spMkLst>
            <pc:docMk/>
            <pc:sldMk cId="1887609828" sldId="507"/>
            <ac:spMk id="6" creationId="{00000000-0000-0000-0000-000000000000}"/>
          </ac:spMkLst>
        </pc:spChg>
      </pc:sldChg>
      <pc:sldChg chg="modSp modNotes">
        <pc:chgData name="Darin Vassos" userId="S::darinva@microsoft.com::4d36e8db-e5e8-45bb-ad99-b8dea074fc2f" providerId="AD" clId="Web-{214769E9-5C13-4E30-AA2B-D66A44347B4E}" dt="2019-05-31T18:12:06.685" v="922" actId="1076"/>
        <pc:sldMkLst>
          <pc:docMk/>
          <pc:sldMk cId="935941881" sldId="508"/>
        </pc:sldMkLst>
        <pc:spChg chg="mod">
          <ac:chgData name="Darin Vassos" userId="S::darinva@microsoft.com::4d36e8db-e5e8-45bb-ad99-b8dea074fc2f" providerId="AD" clId="Web-{214769E9-5C13-4E30-AA2B-D66A44347B4E}" dt="2019-05-31T18:12:06.685" v="922" actId="1076"/>
          <ac:spMkLst>
            <pc:docMk/>
            <pc:sldMk cId="935941881" sldId="508"/>
            <ac:spMk id="6" creationId="{00000000-0000-0000-0000-000000000000}"/>
          </ac:spMkLst>
        </pc:spChg>
      </pc:sldChg>
      <pc:sldChg chg="modSp modNotes">
        <pc:chgData name="Darin Vassos" userId="S::darinva@microsoft.com::4d36e8db-e5e8-45bb-ad99-b8dea074fc2f" providerId="AD" clId="Web-{214769E9-5C13-4E30-AA2B-D66A44347B4E}" dt="2019-05-31T18:06:13.230" v="570"/>
        <pc:sldMkLst>
          <pc:docMk/>
          <pc:sldMk cId="773978743" sldId="511"/>
        </pc:sldMkLst>
        <pc:spChg chg="mod">
          <ac:chgData name="Darin Vassos" userId="S::darinva@microsoft.com::4d36e8db-e5e8-45bb-ad99-b8dea074fc2f" providerId="AD" clId="Web-{214769E9-5C13-4E30-AA2B-D66A44347B4E}" dt="2019-05-31T18:05:03.808" v="531" actId="20577"/>
          <ac:spMkLst>
            <pc:docMk/>
            <pc:sldMk cId="773978743" sldId="511"/>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057F29-3BE5-4C0E-B2B7-69C4EA4A2A3F}"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CF76AB4-DA07-4D7B-B64C-26FE39D1C176}">
      <dgm:prSet custT="1"/>
      <dgm:spPr/>
      <dgm:t>
        <a:bodyPr/>
        <a:lstStyle/>
        <a:p>
          <a:r>
            <a:rPr lang="en-US" sz="3300" baseline="0"/>
            <a:t>In this lesson, you will learn: </a:t>
          </a:r>
          <a:endParaRPr lang="en-US" sz="3300"/>
        </a:p>
      </dgm:t>
    </dgm:pt>
    <dgm:pt modelId="{035A1181-D32C-497E-9855-92F1ACADE283}" type="parTrans" cxnId="{F89A5CBF-CD2D-44AA-B366-01F8056E5949}">
      <dgm:prSet/>
      <dgm:spPr/>
      <dgm:t>
        <a:bodyPr/>
        <a:lstStyle/>
        <a:p>
          <a:endParaRPr lang="en-US"/>
        </a:p>
      </dgm:t>
    </dgm:pt>
    <dgm:pt modelId="{98C3D505-A03E-41B4-B3EC-3869D732B393}" type="sibTrans" cxnId="{F89A5CBF-CD2D-44AA-B366-01F8056E5949}">
      <dgm:prSet/>
      <dgm:spPr/>
      <dgm:t>
        <a:bodyPr/>
        <a:lstStyle/>
        <a:p>
          <a:endParaRPr lang="en-US"/>
        </a:p>
      </dgm:t>
    </dgm:pt>
    <dgm:pt modelId="{1F93EC45-E26D-4653-94E1-39A59338438B}">
      <dgm:prSet custT="1"/>
      <dgm:spPr/>
      <dgm:t>
        <a:bodyPr/>
        <a:lstStyle/>
        <a:p>
          <a:r>
            <a:rPr lang="en-US" sz="2800" dirty="0">
              <a:solidFill>
                <a:schemeClr val="tx1">
                  <a:lumMod val="50000"/>
                </a:schemeClr>
              </a:solidFill>
              <a:latin typeface="+mj-lt"/>
              <a:ea typeface="Segoe UI" panose="020B0502040204020203" pitchFamily="34" charset="0"/>
            </a:rPr>
            <a:t>User Creation</a:t>
          </a:r>
          <a:endParaRPr lang="en-US" sz="2800" dirty="0">
            <a:solidFill>
              <a:schemeClr val="tx1">
                <a:lumMod val="50000"/>
              </a:schemeClr>
            </a:solidFill>
            <a:latin typeface="+mj-lt"/>
          </a:endParaRPr>
        </a:p>
      </dgm:t>
    </dgm:pt>
    <dgm:pt modelId="{ABAB640E-1388-460B-8C3F-F78021DD1577}" type="parTrans" cxnId="{8922F8C7-A6D5-41F6-849D-0D66D3F64F3F}">
      <dgm:prSet/>
      <dgm:spPr/>
      <dgm:t>
        <a:bodyPr/>
        <a:lstStyle/>
        <a:p>
          <a:endParaRPr lang="en-US"/>
        </a:p>
      </dgm:t>
    </dgm:pt>
    <dgm:pt modelId="{C81A40A6-75B0-434D-9476-10B6F58BFB75}" type="sibTrans" cxnId="{8922F8C7-A6D5-41F6-849D-0D66D3F64F3F}">
      <dgm:prSet/>
      <dgm:spPr/>
      <dgm:t>
        <a:bodyPr/>
        <a:lstStyle/>
        <a:p>
          <a:endParaRPr lang="en-US"/>
        </a:p>
      </dgm:t>
    </dgm:pt>
    <dgm:pt modelId="{6E13066D-B6CD-4E1E-9F03-FFDD92C491C0}">
      <dgm:prSet custT="1"/>
      <dgm:spPr/>
      <dgm:t>
        <a:bodyPr/>
        <a:lstStyle/>
        <a:p>
          <a:r>
            <a:rPr lang="en-US" sz="2800" dirty="0">
              <a:solidFill>
                <a:schemeClr val="tx1">
                  <a:lumMod val="50000"/>
                </a:schemeClr>
              </a:solidFill>
              <a:latin typeface="+mj-lt"/>
              <a:ea typeface="Segoe UI" panose="020B0502040204020203" pitchFamily="34" charset="0"/>
            </a:rPr>
            <a:t>Tenant Settings</a:t>
          </a:r>
        </a:p>
      </dgm:t>
    </dgm:pt>
    <dgm:pt modelId="{BFAB2431-6B8F-4CFF-B85B-DBFF61D6818B}" type="parTrans" cxnId="{A3DDD30B-B257-4F09-AB87-AC5A528AC75E}">
      <dgm:prSet/>
      <dgm:spPr/>
      <dgm:t>
        <a:bodyPr/>
        <a:lstStyle/>
        <a:p>
          <a:endParaRPr lang="sv-SE"/>
        </a:p>
      </dgm:t>
    </dgm:pt>
    <dgm:pt modelId="{2F9B353E-DE73-4B3E-A7B3-A209B46E2484}" type="sibTrans" cxnId="{A3DDD30B-B257-4F09-AB87-AC5A528AC75E}">
      <dgm:prSet/>
      <dgm:spPr/>
      <dgm:t>
        <a:bodyPr/>
        <a:lstStyle/>
        <a:p>
          <a:endParaRPr lang="sv-SE"/>
        </a:p>
      </dgm:t>
    </dgm:pt>
    <dgm:pt modelId="{C185F33E-8C3B-4268-BADF-486414F15C48}">
      <dgm:prSet custT="1"/>
      <dgm:spPr/>
      <dgm:t>
        <a:bodyPr/>
        <a:lstStyle/>
        <a:p>
          <a:r>
            <a:rPr lang="en-US" sz="2800" dirty="0">
              <a:solidFill>
                <a:schemeClr val="tx1">
                  <a:lumMod val="50000"/>
                </a:schemeClr>
              </a:solidFill>
              <a:latin typeface="+mj-lt"/>
            </a:rPr>
            <a:t>Site Creation</a:t>
          </a:r>
        </a:p>
      </dgm:t>
    </dgm:pt>
    <dgm:pt modelId="{D3C8DE03-6737-4B02-9223-35523818798D}" type="parTrans" cxnId="{DADD18F9-4EB9-4D02-A269-4EDF35571502}">
      <dgm:prSet/>
      <dgm:spPr/>
      <dgm:t>
        <a:bodyPr/>
        <a:lstStyle/>
        <a:p>
          <a:endParaRPr lang="en-US"/>
        </a:p>
      </dgm:t>
    </dgm:pt>
    <dgm:pt modelId="{5C24C416-7E51-498E-85BB-AE71D814FAE4}" type="sibTrans" cxnId="{DADD18F9-4EB9-4D02-A269-4EDF35571502}">
      <dgm:prSet/>
      <dgm:spPr/>
      <dgm:t>
        <a:bodyPr/>
        <a:lstStyle/>
        <a:p>
          <a:endParaRPr lang="en-US"/>
        </a:p>
      </dgm:t>
    </dgm:pt>
    <dgm:pt modelId="{E005781C-A041-4873-86ED-056DC5B3A5B8}">
      <dgm:prSet custT="1"/>
      <dgm:spPr/>
      <dgm:t>
        <a:bodyPr/>
        <a:lstStyle/>
        <a:p>
          <a:r>
            <a:rPr lang="en-US" sz="2800">
              <a:solidFill>
                <a:schemeClr val="tx1">
                  <a:lumMod val="50000"/>
                </a:schemeClr>
              </a:solidFill>
              <a:latin typeface="+mj-lt"/>
              <a:ea typeface="Segoe UI" panose="020B0502040204020203" pitchFamily="34" charset="0"/>
            </a:rPr>
            <a:t>Hybrid</a:t>
          </a:r>
          <a:endParaRPr lang="en-US" sz="2800" dirty="0">
            <a:solidFill>
              <a:schemeClr val="tx1">
                <a:lumMod val="50000"/>
              </a:schemeClr>
            </a:solidFill>
            <a:latin typeface="+mj-lt"/>
            <a:ea typeface="Segoe UI" panose="020B0502040204020203" pitchFamily="34" charset="0"/>
          </a:endParaRPr>
        </a:p>
      </dgm:t>
    </dgm:pt>
    <dgm:pt modelId="{B7BD0CA1-83E3-4136-A850-773584B65783}" type="parTrans" cxnId="{15E1D45E-240E-40AA-8A13-7EE31C243D55}">
      <dgm:prSet/>
      <dgm:spPr/>
      <dgm:t>
        <a:bodyPr/>
        <a:lstStyle/>
        <a:p>
          <a:endParaRPr lang="en-US"/>
        </a:p>
      </dgm:t>
    </dgm:pt>
    <dgm:pt modelId="{E7BDD063-5335-4CDE-AEBE-21ED41473EC9}" type="sibTrans" cxnId="{15E1D45E-240E-40AA-8A13-7EE31C243D55}">
      <dgm:prSet/>
      <dgm:spPr/>
      <dgm:t>
        <a:bodyPr/>
        <a:lstStyle/>
        <a:p>
          <a:endParaRPr lang="en-US"/>
        </a:p>
      </dgm:t>
    </dgm:pt>
    <dgm:pt modelId="{82B39632-6860-436D-AECA-A297F400EEF2}" type="pres">
      <dgm:prSet presAssocID="{14057F29-3BE5-4C0E-B2B7-69C4EA4A2A3F}" presName="linear" presStyleCnt="0">
        <dgm:presLayoutVars>
          <dgm:animLvl val="lvl"/>
          <dgm:resizeHandles val="exact"/>
        </dgm:presLayoutVars>
      </dgm:prSet>
      <dgm:spPr/>
    </dgm:pt>
    <dgm:pt modelId="{D95D4729-130D-4C3E-8255-A94BE7D9EDFD}" type="pres">
      <dgm:prSet presAssocID="{ECF76AB4-DA07-4D7B-B64C-26FE39D1C176}" presName="parentText" presStyleLbl="node1" presStyleIdx="0" presStyleCnt="1" custScaleY="79815">
        <dgm:presLayoutVars>
          <dgm:chMax val="0"/>
          <dgm:bulletEnabled val="1"/>
        </dgm:presLayoutVars>
      </dgm:prSet>
      <dgm:spPr/>
    </dgm:pt>
    <dgm:pt modelId="{EC8C0823-026D-4CC2-90C7-AA1B38F62840}" type="pres">
      <dgm:prSet presAssocID="{ECF76AB4-DA07-4D7B-B64C-26FE39D1C176}" presName="childText" presStyleLbl="revTx" presStyleIdx="0" presStyleCnt="1" custScaleY="154972">
        <dgm:presLayoutVars>
          <dgm:bulletEnabled val="1"/>
        </dgm:presLayoutVars>
      </dgm:prSet>
      <dgm:spPr/>
    </dgm:pt>
  </dgm:ptLst>
  <dgm:cxnLst>
    <dgm:cxn modelId="{A3DDD30B-B257-4F09-AB87-AC5A528AC75E}" srcId="{ECF76AB4-DA07-4D7B-B64C-26FE39D1C176}" destId="{6E13066D-B6CD-4E1E-9F03-FFDD92C491C0}" srcOrd="2" destOrd="0" parTransId="{BFAB2431-6B8F-4CFF-B85B-DBFF61D6818B}" sibTransId="{2F9B353E-DE73-4B3E-A7B3-A209B46E2484}"/>
    <dgm:cxn modelId="{15E1D45E-240E-40AA-8A13-7EE31C243D55}" srcId="{ECF76AB4-DA07-4D7B-B64C-26FE39D1C176}" destId="{E005781C-A041-4873-86ED-056DC5B3A5B8}" srcOrd="3" destOrd="0" parTransId="{B7BD0CA1-83E3-4136-A850-773584B65783}" sibTransId="{E7BDD063-5335-4CDE-AEBE-21ED41473EC9}"/>
    <dgm:cxn modelId="{71572749-089D-4C77-B98D-52468D9F69CE}" type="presOf" srcId="{14057F29-3BE5-4C0E-B2B7-69C4EA4A2A3F}" destId="{82B39632-6860-436D-AECA-A297F400EEF2}" srcOrd="0" destOrd="0" presId="urn:microsoft.com/office/officeart/2005/8/layout/vList2"/>
    <dgm:cxn modelId="{40249855-0054-4C8C-A3DF-6BA80BFADBD1}" type="presOf" srcId="{C185F33E-8C3B-4268-BADF-486414F15C48}" destId="{EC8C0823-026D-4CC2-90C7-AA1B38F62840}" srcOrd="0" destOrd="1" presId="urn:microsoft.com/office/officeart/2005/8/layout/vList2"/>
    <dgm:cxn modelId="{F89A5CBF-CD2D-44AA-B366-01F8056E5949}" srcId="{14057F29-3BE5-4C0E-B2B7-69C4EA4A2A3F}" destId="{ECF76AB4-DA07-4D7B-B64C-26FE39D1C176}" srcOrd="0" destOrd="0" parTransId="{035A1181-D32C-497E-9855-92F1ACADE283}" sibTransId="{98C3D505-A03E-41B4-B3EC-3869D732B393}"/>
    <dgm:cxn modelId="{1903E7C0-0835-4EC8-8DA7-8DC3EB718719}" type="presOf" srcId="{6E13066D-B6CD-4E1E-9F03-FFDD92C491C0}" destId="{EC8C0823-026D-4CC2-90C7-AA1B38F62840}" srcOrd="0" destOrd="2" presId="urn:microsoft.com/office/officeart/2005/8/layout/vList2"/>
    <dgm:cxn modelId="{8922F8C7-A6D5-41F6-849D-0D66D3F64F3F}" srcId="{ECF76AB4-DA07-4D7B-B64C-26FE39D1C176}" destId="{1F93EC45-E26D-4653-94E1-39A59338438B}" srcOrd="0" destOrd="0" parTransId="{ABAB640E-1388-460B-8C3F-F78021DD1577}" sibTransId="{C81A40A6-75B0-434D-9476-10B6F58BFB75}"/>
    <dgm:cxn modelId="{C175AAD2-B961-432D-92B9-E22F47A7C6F6}" type="presOf" srcId="{ECF76AB4-DA07-4D7B-B64C-26FE39D1C176}" destId="{D95D4729-130D-4C3E-8255-A94BE7D9EDFD}" srcOrd="0" destOrd="0" presId="urn:microsoft.com/office/officeart/2005/8/layout/vList2"/>
    <dgm:cxn modelId="{4CDDCDD7-AAE4-4338-9F4D-6E624BCCDC31}" type="presOf" srcId="{1F93EC45-E26D-4653-94E1-39A59338438B}" destId="{EC8C0823-026D-4CC2-90C7-AA1B38F62840}" srcOrd="0" destOrd="0" presId="urn:microsoft.com/office/officeart/2005/8/layout/vList2"/>
    <dgm:cxn modelId="{38EBA8F6-B18E-4FA3-AA9F-DE54B5460420}" type="presOf" srcId="{E005781C-A041-4873-86ED-056DC5B3A5B8}" destId="{EC8C0823-026D-4CC2-90C7-AA1B38F62840}" srcOrd="0" destOrd="3" presId="urn:microsoft.com/office/officeart/2005/8/layout/vList2"/>
    <dgm:cxn modelId="{DADD18F9-4EB9-4D02-A269-4EDF35571502}" srcId="{ECF76AB4-DA07-4D7B-B64C-26FE39D1C176}" destId="{C185F33E-8C3B-4268-BADF-486414F15C48}" srcOrd="1" destOrd="0" parTransId="{D3C8DE03-6737-4B02-9223-35523818798D}" sibTransId="{5C24C416-7E51-498E-85BB-AE71D814FAE4}"/>
    <dgm:cxn modelId="{01645A3A-5EA3-432C-B87E-C6911A8C235D}" type="presParOf" srcId="{82B39632-6860-436D-AECA-A297F400EEF2}" destId="{D95D4729-130D-4C3E-8255-A94BE7D9EDFD}" srcOrd="0" destOrd="0" presId="urn:microsoft.com/office/officeart/2005/8/layout/vList2"/>
    <dgm:cxn modelId="{A56EB417-1874-44DF-83A6-458CD6792BD0}" type="presParOf" srcId="{82B39632-6860-436D-AECA-A297F400EEF2}" destId="{EC8C0823-026D-4CC2-90C7-AA1B38F6284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356D81-62AB-4741-81EE-91F7430340C3}" type="doc">
      <dgm:prSet loTypeId="urn:microsoft.com/office/officeart/2005/8/layout/hierarchy3" loCatId="list" qsTypeId="urn:microsoft.com/office/officeart/2005/8/quickstyle/simple1" qsCatId="simple" csTypeId="urn:microsoft.com/office/officeart/2005/8/colors/colorful3" csCatId="colorful" phldr="1"/>
      <dgm:spPr/>
      <dgm:t>
        <a:bodyPr/>
        <a:lstStyle/>
        <a:p>
          <a:endParaRPr lang="en-US"/>
        </a:p>
      </dgm:t>
    </dgm:pt>
    <dgm:pt modelId="{758B819A-F0AE-4E01-A76F-F41B32307D01}">
      <dgm:prSet custT="1"/>
      <dgm:spPr/>
      <dgm:t>
        <a:bodyPr/>
        <a:lstStyle/>
        <a:p>
          <a:r>
            <a:rPr lang="en-US" sz="2000" b="0" i="0" baseline="0" dirty="0"/>
            <a:t>Security</a:t>
          </a:r>
          <a:endParaRPr lang="en-US" sz="2000" dirty="0"/>
        </a:p>
      </dgm:t>
    </dgm:pt>
    <dgm:pt modelId="{862C438A-7114-4916-8374-E81B587D0CCC}" type="parTrans" cxnId="{D50B8C0F-1D84-4D1A-BFFE-C372519DEB7F}">
      <dgm:prSet/>
      <dgm:spPr/>
      <dgm:t>
        <a:bodyPr/>
        <a:lstStyle/>
        <a:p>
          <a:endParaRPr lang="en-US"/>
        </a:p>
      </dgm:t>
    </dgm:pt>
    <dgm:pt modelId="{7290705D-6570-4E12-B118-1D88B9CD22A0}" type="sibTrans" cxnId="{D50B8C0F-1D84-4D1A-BFFE-C372519DEB7F}">
      <dgm:prSet/>
      <dgm:spPr/>
      <dgm:t>
        <a:bodyPr/>
        <a:lstStyle/>
        <a:p>
          <a:endParaRPr lang="en-US"/>
        </a:p>
      </dgm:t>
    </dgm:pt>
    <dgm:pt modelId="{54CEB60D-277A-4BCD-84D9-AE1C9F7BC1DE}">
      <dgm:prSet custT="1"/>
      <dgm:spPr/>
      <dgm:t>
        <a:bodyPr/>
        <a:lstStyle/>
        <a:p>
          <a:r>
            <a:rPr lang="en-US" sz="1400" b="0" i="0" baseline="0" dirty="0"/>
            <a:t>External Sharing</a:t>
          </a:r>
          <a:endParaRPr lang="en-US" sz="1400" dirty="0"/>
        </a:p>
      </dgm:t>
    </dgm:pt>
    <dgm:pt modelId="{3C399901-3BB5-4B49-901A-6444922644EC}" type="parTrans" cxnId="{47BD33FC-4EEF-4278-A0CB-9AF22146BB11}">
      <dgm:prSet/>
      <dgm:spPr/>
      <dgm:t>
        <a:bodyPr/>
        <a:lstStyle/>
        <a:p>
          <a:endParaRPr lang="en-US"/>
        </a:p>
      </dgm:t>
    </dgm:pt>
    <dgm:pt modelId="{F39BC345-03CF-4FE0-BEB1-A25B56AB1DC2}" type="sibTrans" cxnId="{47BD33FC-4EEF-4278-A0CB-9AF22146BB11}">
      <dgm:prSet/>
      <dgm:spPr/>
      <dgm:t>
        <a:bodyPr/>
        <a:lstStyle/>
        <a:p>
          <a:endParaRPr lang="en-US"/>
        </a:p>
      </dgm:t>
    </dgm:pt>
    <dgm:pt modelId="{02714345-AA5A-4699-9655-0B78ACBBCDB1}">
      <dgm:prSet custT="1"/>
      <dgm:spPr/>
      <dgm:t>
        <a:bodyPr/>
        <a:lstStyle/>
        <a:p>
          <a:r>
            <a:rPr lang="en-US" sz="1400" b="0" i="0" baseline="0" dirty="0"/>
            <a:t>Sensitivity Labels</a:t>
          </a:r>
          <a:endParaRPr lang="en-US" sz="1400" dirty="0"/>
        </a:p>
      </dgm:t>
    </dgm:pt>
    <dgm:pt modelId="{54E89CD4-0614-43CB-B952-ABA83DD7172B}" type="parTrans" cxnId="{0F7CF3F3-261B-4AB8-A63B-F9DDDE20138B}">
      <dgm:prSet/>
      <dgm:spPr/>
      <dgm:t>
        <a:bodyPr/>
        <a:lstStyle/>
        <a:p>
          <a:endParaRPr lang="en-US"/>
        </a:p>
      </dgm:t>
    </dgm:pt>
    <dgm:pt modelId="{5FD77FA3-F413-4EE0-9257-7276DA9F008E}" type="sibTrans" cxnId="{0F7CF3F3-261B-4AB8-A63B-F9DDDE20138B}">
      <dgm:prSet/>
      <dgm:spPr/>
      <dgm:t>
        <a:bodyPr/>
        <a:lstStyle/>
        <a:p>
          <a:endParaRPr lang="en-US"/>
        </a:p>
      </dgm:t>
    </dgm:pt>
    <dgm:pt modelId="{3E5A7617-11D6-4B8A-B22D-EB5C3A7C2832}">
      <dgm:prSet custT="1"/>
      <dgm:spPr/>
      <dgm:t>
        <a:bodyPr/>
        <a:lstStyle/>
        <a:p>
          <a:r>
            <a:rPr lang="en-US" sz="1400" b="0" i="0" baseline="0" dirty="0"/>
            <a:t>Access Policies</a:t>
          </a:r>
          <a:endParaRPr lang="en-US" sz="1400" dirty="0"/>
        </a:p>
      </dgm:t>
    </dgm:pt>
    <dgm:pt modelId="{BA589224-4945-473A-B780-4E7DC3ACFAB6}" type="parTrans" cxnId="{C9887DFD-CBC9-443F-972E-73C41332C8D2}">
      <dgm:prSet/>
      <dgm:spPr/>
      <dgm:t>
        <a:bodyPr/>
        <a:lstStyle/>
        <a:p>
          <a:endParaRPr lang="en-US"/>
        </a:p>
      </dgm:t>
    </dgm:pt>
    <dgm:pt modelId="{91B27DA9-B869-403D-BBFA-B6F9816A4E23}" type="sibTrans" cxnId="{C9887DFD-CBC9-443F-972E-73C41332C8D2}">
      <dgm:prSet/>
      <dgm:spPr/>
      <dgm:t>
        <a:bodyPr/>
        <a:lstStyle/>
        <a:p>
          <a:endParaRPr lang="en-US"/>
        </a:p>
      </dgm:t>
    </dgm:pt>
    <dgm:pt modelId="{3E46F3D8-133D-4CF0-A89F-AABD27721F80}">
      <dgm:prSet custT="1"/>
      <dgm:spPr/>
      <dgm:t>
        <a:bodyPr/>
        <a:lstStyle/>
        <a:p>
          <a:r>
            <a:rPr lang="en-US" sz="1400" b="0" i="0" baseline="0" dirty="0"/>
            <a:t>Custom Scripts</a:t>
          </a:r>
          <a:endParaRPr lang="en-US" sz="1400" dirty="0"/>
        </a:p>
      </dgm:t>
    </dgm:pt>
    <dgm:pt modelId="{760AF334-D164-4D44-BF69-23B59E3E2DEF}" type="parTrans" cxnId="{DDF26D0E-C660-456A-AD3A-D083E6522AE6}">
      <dgm:prSet/>
      <dgm:spPr/>
      <dgm:t>
        <a:bodyPr/>
        <a:lstStyle/>
        <a:p>
          <a:endParaRPr lang="en-US"/>
        </a:p>
      </dgm:t>
    </dgm:pt>
    <dgm:pt modelId="{4CCE4E2C-0835-4536-84B6-89FFB0C74153}" type="sibTrans" cxnId="{DDF26D0E-C660-456A-AD3A-D083E6522AE6}">
      <dgm:prSet/>
      <dgm:spPr/>
      <dgm:t>
        <a:bodyPr/>
        <a:lstStyle/>
        <a:p>
          <a:endParaRPr lang="en-US"/>
        </a:p>
      </dgm:t>
    </dgm:pt>
    <dgm:pt modelId="{44459506-6FDE-4F50-BADB-F0732DADC52E}">
      <dgm:prSet custT="1"/>
      <dgm:spPr/>
      <dgm:t>
        <a:bodyPr/>
        <a:lstStyle/>
        <a:p>
          <a:r>
            <a:rPr lang="en-US" sz="2000" b="0" i="0" baseline="0" dirty="0"/>
            <a:t>Governance</a:t>
          </a:r>
          <a:endParaRPr lang="en-US" sz="2000" dirty="0"/>
        </a:p>
      </dgm:t>
    </dgm:pt>
    <dgm:pt modelId="{11B820EA-C1C1-4878-B9D3-F27DCADFB591}" type="parTrans" cxnId="{DB9127F3-6CF5-4E63-AA62-CBD07B151A00}">
      <dgm:prSet/>
      <dgm:spPr/>
      <dgm:t>
        <a:bodyPr/>
        <a:lstStyle/>
        <a:p>
          <a:endParaRPr lang="en-US"/>
        </a:p>
      </dgm:t>
    </dgm:pt>
    <dgm:pt modelId="{14F50997-0F24-47D8-A064-D4F8BB24DCD3}" type="sibTrans" cxnId="{DB9127F3-6CF5-4E63-AA62-CBD07B151A00}">
      <dgm:prSet/>
      <dgm:spPr/>
      <dgm:t>
        <a:bodyPr/>
        <a:lstStyle/>
        <a:p>
          <a:endParaRPr lang="en-US"/>
        </a:p>
      </dgm:t>
    </dgm:pt>
    <dgm:pt modelId="{A708729D-7A39-4CDF-BDB1-4829D8DB893C}">
      <dgm:prSet custT="1"/>
      <dgm:spPr/>
      <dgm:t>
        <a:bodyPr/>
        <a:lstStyle/>
        <a:p>
          <a:r>
            <a:rPr lang="en-US" sz="1400" b="0" i="0" baseline="0" dirty="0"/>
            <a:t>Self-Service Site Creation</a:t>
          </a:r>
          <a:endParaRPr lang="en-US" sz="1400" dirty="0"/>
        </a:p>
      </dgm:t>
    </dgm:pt>
    <dgm:pt modelId="{85BBEF57-1B86-49D1-9848-38CD153F4EE7}" type="parTrans" cxnId="{E6F4F436-9F20-401A-9B17-5AA40788EFC6}">
      <dgm:prSet/>
      <dgm:spPr/>
      <dgm:t>
        <a:bodyPr/>
        <a:lstStyle/>
        <a:p>
          <a:endParaRPr lang="en-US"/>
        </a:p>
      </dgm:t>
    </dgm:pt>
    <dgm:pt modelId="{EA367B9E-E696-4C24-9BB3-3FC02F1FD28D}" type="sibTrans" cxnId="{E6F4F436-9F20-401A-9B17-5AA40788EFC6}">
      <dgm:prSet/>
      <dgm:spPr/>
      <dgm:t>
        <a:bodyPr/>
        <a:lstStyle/>
        <a:p>
          <a:endParaRPr lang="en-US"/>
        </a:p>
      </dgm:t>
    </dgm:pt>
    <dgm:pt modelId="{FCAF3854-66B8-4298-A6FC-5BE1EDD08D13}">
      <dgm:prSet custT="1"/>
      <dgm:spPr/>
      <dgm:t>
        <a:bodyPr/>
        <a:lstStyle/>
        <a:p>
          <a:r>
            <a:rPr lang="en-US" sz="1400" b="0" i="0" baseline="0" dirty="0"/>
            <a:t>Site and Content Retention</a:t>
          </a:r>
          <a:endParaRPr lang="en-US" sz="1400" dirty="0"/>
        </a:p>
      </dgm:t>
    </dgm:pt>
    <dgm:pt modelId="{044E14D9-0F3B-482E-AFD1-5EA1E3EAB74F}" type="parTrans" cxnId="{558C5165-6A2C-4C42-B018-45F71B4E68D1}">
      <dgm:prSet/>
      <dgm:spPr/>
      <dgm:t>
        <a:bodyPr/>
        <a:lstStyle/>
        <a:p>
          <a:endParaRPr lang="en-US"/>
        </a:p>
      </dgm:t>
    </dgm:pt>
    <dgm:pt modelId="{58BA6A1E-EFFB-4C84-A78A-292A8101EE93}" type="sibTrans" cxnId="{558C5165-6A2C-4C42-B018-45F71B4E68D1}">
      <dgm:prSet/>
      <dgm:spPr/>
      <dgm:t>
        <a:bodyPr/>
        <a:lstStyle/>
        <a:p>
          <a:endParaRPr lang="en-US"/>
        </a:p>
      </dgm:t>
    </dgm:pt>
    <dgm:pt modelId="{ED06F86A-D43B-4E38-A369-76AD345A4997}">
      <dgm:prSet custT="1"/>
      <dgm:spPr/>
      <dgm:t>
        <a:bodyPr/>
        <a:lstStyle/>
        <a:p>
          <a:r>
            <a:rPr lang="en-US" sz="2000" b="0" i="0" baseline="0" dirty="0"/>
            <a:t>Settings on Root site</a:t>
          </a:r>
          <a:endParaRPr lang="en-US" sz="2000" dirty="0"/>
        </a:p>
      </dgm:t>
    </dgm:pt>
    <dgm:pt modelId="{568AC813-7277-4EF3-8B62-2473224E6B2B}" type="parTrans" cxnId="{DE4B17C5-7EE8-4BED-B54A-58A92D814938}">
      <dgm:prSet/>
      <dgm:spPr/>
      <dgm:t>
        <a:bodyPr/>
        <a:lstStyle/>
        <a:p>
          <a:endParaRPr lang="en-US"/>
        </a:p>
      </dgm:t>
    </dgm:pt>
    <dgm:pt modelId="{9488EE3F-315E-4711-84F8-0E6C103FC99C}" type="sibTrans" cxnId="{DE4B17C5-7EE8-4BED-B54A-58A92D814938}">
      <dgm:prSet/>
      <dgm:spPr/>
      <dgm:t>
        <a:bodyPr/>
        <a:lstStyle/>
        <a:p>
          <a:endParaRPr lang="en-US"/>
        </a:p>
      </dgm:t>
    </dgm:pt>
    <dgm:pt modelId="{F777CEC4-AFB3-4C22-BA41-8A85C8FBB18B}">
      <dgm:prSet custT="1"/>
      <dgm:spPr/>
      <dgm:t>
        <a:bodyPr/>
        <a:lstStyle/>
        <a:p>
          <a:r>
            <a:rPr lang="en-US" sz="2000" b="0" i="0" baseline="0" dirty="0"/>
            <a:t>SharePoint Store </a:t>
          </a:r>
          <a:endParaRPr lang="en-US" sz="2000" dirty="0"/>
        </a:p>
      </dgm:t>
    </dgm:pt>
    <dgm:pt modelId="{284569AB-21C1-40C8-AE2F-7CD884D325EF}" type="parTrans" cxnId="{213F849A-E9CC-437C-AF40-D8529E3ED9FF}">
      <dgm:prSet/>
      <dgm:spPr/>
      <dgm:t>
        <a:bodyPr/>
        <a:lstStyle/>
        <a:p>
          <a:endParaRPr lang="en-US"/>
        </a:p>
      </dgm:t>
    </dgm:pt>
    <dgm:pt modelId="{514D48FB-DC7E-42C2-8732-F25C3D5748AF}" type="sibTrans" cxnId="{213F849A-E9CC-437C-AF40-D8529E3ED9FF}">
      <dgm:prSet/>
      <dgm:spPr/>
      <dgm:t>
        <a:bodyPr/>
        <a:lstStyle/>
        <a:p>
          <a:endParaRPr lang="en-US"/>
        </a:p>
      </dgm:t>
    </dgm:pt>
    <dgm:pt modelId="{9ED2CB1C-D3A7-4904-A349-DF3FFF7EBFBE}">
      <dgm:prSet custT="1"/>
      <dgm:spPr/>
      <dgm:t>
        <a:bodyPr/>
        <a:lstStyle/>
        <a:p>
          <a:r>
            <a:rPr lang="en-US" sz="1400" b="0" i="0" baseline="0" dirty="0"/>
            <a:t>OneDrive Deletion (</a:t>
          </a:r>
          <a:r>
            <a:rPr lang="en-US" sz="1400" b="0" i="0" baseline="0" dirty="0" err="1"/>
            <a:t>MySite</a:t>
          </a:r>
          <a:r>
            <a:rPr lang="en-US" sz="1400" b="0" i="0" baseline="0" dirty="0"/>
            <a:t> Cleanup)</a:t>
          </a:r>
          <a:endParaRPr lang="en-US" sz="1400" dirty="0"/>
        </a:p>
      </dgm:t>
    </dgm:pt>
    <dgm:pt modelId="{AF107D24-9A11-4EA7-B8CA-14D0F0ABA872}" type="parTrans" cxnId="{0B79284A-AFFD-485C-9EAA-047377F9E1AF}">
      <dgm:prSet/>
      <dgm:spPr/>
      <dgm:t>
        <a:bodyPr/>
        <a:lstStyle/>
        <a:p>
          <a:endParaRPr lang="en-US"/>
        </a:p>
      </dgm:t>
    </dgm:pt>
    <dgm:pt modelId="{9C29A54F-CE65-43E7-96AE-25DCF75578D8}" type="sibTrans" cxnId="{0B79284A-AFFD-485C-9EAA-047377F9E1AF}">
      <dgm:prSet/>
      <dgm:spPr/>
      <dgm:t>
        <a:bodyPr/>
        <a:lstStyle/>
        <a:p>
          <a:endParaRPr lang="en-US"/>
        </a:p>
      </dgm:t>
    </dgm:pt>
    <dgm:pt modelId="{EB18EC6B-FF65-4741-B08C-7FC8C539FD27}">
      <dgm:prSet custT="1"/>
      <dgm:spPr/>
      <dgm:t>
        <a:bodyPr/>
        <a:lstStyle/>
        <a:p>
          <a:pPr rtl="0"/>
          <a:r>
            <a:rPr lang="en-US" sz="1400" b="0" i="0" baseline="0" dirty="0">
              <a:latin typeface="Segoe UI Light"/>
            </a:rPr>
            <a:t>SPO Storage</a:t>
          </a:r>
          <a:r>
            <a:rPr lang="en-US" sz="1400" b="0" i="0" baseline="0" dirty="0"/>
            <a:t> Quota</a:t>
          </a:r>
          <a:endParaRPr lang="en-US" sz="1400" dirty="0"/>
        </a:p>
      </dgm:t>
    </dgm:pt>
    <dgm:pt modelId="{C35712B7-94DF-4A6C-9A24-37D80A472A76}" type="parTrans" cxnId="{A6808E4F-4BE4-4907-A053-97FA9D4E23E8}">
      <dgm:prSet/>
      <dgm:spPr/>
      <dgm:t>
        <a:bodyPr/>
        <a:lstStyle/>
        <a:p>
          <a:endParaRPr lang="en-US"/>
        </a:p>
      </dgm:t>
    </dgm:pt>
    <dgm:pt modelId="{A0E9F674-C134-466E-B07C-F3E5F924D25E}" type="sibTrans" cxnId="{A6808E4F-4BE4-4907-A053-97FA9D4E23E8}">
      <dgm:prSet/>
      <dgm:spPr/>
      <dgm:t>
        <a:bodyPr/>
        <a:lstStyle/>
        <a:p>
          <a:endParaRPr lang="en-US"/>
        </a:p>
      </dgm:t>
    </dgm:pt>
    <dgm:pt modelId="{5E4159E1-BF06-4E0B-86B9-1D58AC83C311}">
      <dgm:prSet custT="1"/>
      <dgm:spPr/>
      <dgm:t>
        <a:bodyPr/>
        <a:lstStyle/>
        <a:p>
          <a:r>
            <a:rPr lang="en-US" sz="1400" b="0" i="0" baseline="0" dirty="0"/>
            <a:t>Everyone has 'contribute' access by default</a:t>
          </a:r>
          <a:endParaRPr lang="en-US" sz="1400" dirty="0"/>
        </a:p>
      </dgm:t>
    </dgm:pt>
    <dgm:pt modelId="{4C72C9C7-F56F-44F4-A073-096264A564AF}" type="parTrans" cxnId="{314AE02A-2B51-4212-A323-8C0537E79549}">
      <dgm:prSet/>
      <dgm:spPr/>
      <dgm:t>
        <a:bodyPr/>
        <a:lstStyle/>
        <a:p>
          <a:endParaRPr lang="en-US"/>
        </a:p>
      </dgm:t>
    </dgm:pt>
    <dgm:pt modelId="{D43933EB-D7E7-40D7-92D0-E083E338DB2F}" type="sibTrans" cxnId="{314AE02A-2B51-4212-A323-8C0537E79549}">
      <dgm:prSet/>
      <dgm:spPr/>
      <dgm:t>
        <a:bodyPr/>
        <a:lstStyle/>
        <a:p>
          <a:endParaRPr lang="en-US"/>
        </a:p>
      </dgm:t>
    </dgm:pt>
    <dgm:pt modelId="{A3CAECE5-4F88-46DB-9529-6512193055A6}">
      <dgm:prSet custT="1"/>
      <dgm:spPr/>
      <dgm:t>
        <a:bodyPr/>
        <a:lstStyle/>
        <a:p>
          <a:r>
            <a:rPr lang="en-US" sz="1400" b="0" i="0" u="none" dirty="0"/>
            <a:t>Specify whether users can get apps from the SharePoint Store</a:t>
          </a:r>
          <a:endParaRPr lang="en-US" sz="1400" b="0" dirty="0"/>
        </a:p>
      </dgm:t>
    </dgm:pt>
    <dgm:pt modelId="{FC38E31B-0187-403F-851D-D9A32B62B1CB}" type="parTrans" cxnId="{C67511C9-59E7-44FF-B731-E09C50708386}">
      <dgm:prSet/>
      <dgm:spPr/>
      <dgm:t>
        <a:bodyPr/>
        <a:lstStyle/>
        <a:p>
          <a:endParaRPr lang="en-US"/>
        </a:p>
      </dgm:t>
    </dgm:pt>
    <dgm:pt modelId="{58931F67-8E4C-469B-9A0B-404FFECD8671}" type="sibTrans" cxnId="{C67511C9-59E7-44FF-B731-E09C50708386}">
      <dgm:prSet/>
      <dgm:spPr/>
      <dgm:t>
        <a:bodyPr/>
        <a:lstStyle/>
        <a:p>
          <a:endParaRPr lang="en-US"/>
        </a:p>
      </dgm:t>
    </dgm:pt>
    <dgm:pt modelId="{A72C3C89-B3B0-42AE-9B32-3D3B074E804A}">
      <dgm:prSet custT="1"/>
      <dgm:spPr/>
      <dgm:t>
        <a:bodyPr/>
        <a:lstStyle/>
        <a:p>
          <a:r>
            <a:rPr lang="en-US" sz="1400" b="0" i="0" u="none" dirty="0"/>
            <a:t>By default, users can get or request apps from the SharePoint Store</a:t>
          </a:r>
          <a:endParaRPr lang="en-US" sz="1400" dirty="0"/>
        </a:p>
      </dgm:t>
    </dgm:pt>
    <dgm:pt modelId="{63CAE635-B658-4D16-A967-12CEA4E3A2C9}" type="parTrans" cxnId="{C3DEA475-76C3-472D-9399-7A950118FAF7}">
      <dgm:prSet/>
      <dgm:spPr/>
      <dgm:t>
        <a:bodyPr/>
        <a:lstStyle/>
        <a:p>
          <a:endParaRPr lang="en-US"/>
        </a:p>
      </dgm:t>
    </dgm:pt>
    <dgm:pt modelId="{29442F93-4F91-4399-970D-D3CCDB0D6905}" type="sibTrans" cxnId="{C3DEA475-76C3-472D-9399-7A950118FAF7}">
      <dgm:prSet/>
      <dgm:spPr/>
      <dgm:t>
        <a:bodyPr/>
        <a:lstStyle/>
        <a:p>
          <a:endParaRPr lang="en-US"/>
        </a:p>
      </dgm:t>
    </dgm:pt>
    <dgm:pt modelId="{4012A3E3-F96F-4504-98D3-2217B1A4DB0D}">
      <dgm:prSet custT="1"/>
      <dgm:spPr/>
      <dgm:t>
        <a:bodyPr/>
        <a:lstStyle/>
        <a:p>
          <a:r>
            <a:rPr lang="en-US" sz="1400" b="0" i="0" u="none" dirty="0"/>
            <a:t>View or manage app requests</a:t>
          </a:r>
          <a:endParaRPr lang="en-US" sz="1400" b="0" dirty="0"/>
        </a:p>
      </dgm:t>
    </dgm:pt>
    <dgm:pt modelId="{72C6337E-33CE-42F6-B5A3-FDC44DFEEEC9}" type="parTrans" cxnId="{E48DB675-E940-4DFC-82B9-3C198A07B408}">
      <dgm:prSet/>
      <dgm:spPr/>
      <dgm:t>
        <a:bodyPr/>
        <a:lstStyle/>
        <a:p>
          <a:endParaRPr lang="en-US"/>
        </a:p>
      </dgm:t>
    </dgm:pt>
    <dgm:pt modelId="{77C7F704-CA1E-42A2-834D-D82FC0E779AA}" type="sibTrans" cxnId="{E48DB675-E940-4DFC-82B9-3C198A07B408}">
      <dgm:prSet/>
      <dgm:spPr/>
      <dgm:t>
        <a:bodyPr/>
        <a:lstStyle/>
        <a:p>
          <a:endParaRPr lang="en-US"/>
        </a:p>
      </dgm:t>
    </dgm:pt>
    <dgm:pt modelId="{14DFDEF2-A592-4037-A42F-8C7CA2870E53}">
      <dgm:prSet custT="1"/>
      <dgm:spPr/>
      <dgm:t>
        <a:bodyPr/>
        <a:lstStyle/>
        <a:p>
          <a:r>
            <a:rPr lang="en-US" sz="1400" b="0" i="0" u="none" dirty="0"/>
            <a:t>Specify whether to allow apps for Office to start in documents</a:t>
          </a:r>
          <a:endParaRPr lang="en-US" sz="1400" b="0" dirty="0"/>
        </a:p>
      </dgm:t>
    </dgm:pt>
    <dgm:pt modelId="{72F36708-E774-4A79-9FE9-EABC490504E5}" type="parTrans" cxnId="{02914E6F-8DA2-4753-AB9E-CE2D9ED2B1F2}">
      <dgm:prSet/>
      <dgm:spPr/>
      <dgm:t>
        <a:bodyPr/>
        <a:lstStyle/>
        <a:p>
          <a:endParaRPr lang="en-US"/>
        </a:p>
      </dgm:t>
    </dgm:pt>
    <dgm:pt modelId="{26408FF6-743A-4409-A658-82EF1A1F78D5}" type="sibTrans" cxnId="{02914E6F-8DA2-4753-AB9E-CE2D9ED2B1F2}">
      <dgm:prSet/>
      <dgm:spPr/>
      <dgm:t>
        <a:bodyPr/>
        <a:lstStyle/>
        <a:p>
          <a:endParaRPr lang="en-US"/>
        </a:p>
      </dgm:t>
    </dgm:pt>
    <dgm:pt modelId="{CF8B7C3D-2C4B-40A5-98C9-8EAA9617B598}" type="pres">
      <dgm:prSet presAssocID="{BD356D81-62AB-4741-81EE-91F7430340C3}" presName="diagram" presStyleCnt="0">
        <dgm:presLayoutVars>
          <dgm:chPref val="1"/>
          <dgm:dir/>
          <dgm:animOne val="branch"/>
          <dgm:animLvl val="lvl"/>
          <dgm:resizeHandles/>
        </dgm:presLayoutVars>
      </dgm:prSet>
      <dgm:spPr/>
    </dgm:pt>
    <dgm:pt modelId="{406C7356-77AF-437A-AFA5-DF5B70472191}" type="pres">
      <dgm:prSet presAssocID="{758B819A-F0AE-4E01-A76F-F41B32307D01}" presName="root" presStyleCnt="0"/>
      <dgm:spPr/>
    </dgm:pt>
    <dgm:pt modelId="{FBC475AC-A910-4363-825E-30D8F925FFAD}" type="pres">
      <dgm:prSet presAssocID="{758B819A-F0AE-4E01-A76F-F41B32307D01}" presName="rootComposite" presStyleCnt="0"/>
      <dgm:spPr/>
    </dgm:pt>
    <dgm:pt modelId="{6838ABCD-FAEB-46D2-94F6-311082F6C616}" type="pres">
      <dgm:prSet presAssocID="{758B819A-F0AE-4E01-A76F-F41B32307D01}" presName="rootText" presStyleLbl="node1" presStyleIdx="0" presStyleCnt="4"/>
      <dgm:spPr/>
    </dgm:pt>
    <dgm:pt modelId="{D7AB2A3E-A1EB-4762-AEC6-FF8EAA04B518}" type="pres">
      <dgm:prSet presAssocID="{758B819A-F0AE-4E01-A76F-F41B32307D01}" presName="rootConnector" presStyleLbl="node1" presStyleIdx="0" presStyleCnt="4"/>
      <dgm:spPr/>
    </dgm:pt>
    <dgm:pt modelId="{56B3768C-177F-43B2-A3D5-B24E258DC5A5}" type="pres">
      <dgm:prSet presAssocID="{758B819A-F0AE-4E01-A76F-F41B32307D01}" presName="childShape" presStyleCnt="0"/>
      <dgm:spPr/>
    </dgm:pt>
    <dgm:pt modelId="{B8A0C843-A928-424D-93F1-1176A6F9ACD5}" type="pres">
      <dgm:prSet presAssocID="{3C399901-3BB5-4B49-901A-6444922644EC}" presName="Name13" presStyleLbl="parChTrans1D2" presStyleIdx="0" presStyleCnt="13"/>
      <dgm:spPr/>
    </dgm:pt>
    <dgm:pt modelId="{2BBD320E-8F6C-4A41-8C79-FD942B9903EF}" type="pres">
      <dgm:prSet presAssocID="{54CEB60D-277A-4BCD-84D9-AE1C9F7BC1DE}" presName="childText" presStyleLbl="bgAcc1" presStyleIdx="0" presStyleCnt="13" custScaleX="150598">
        <dgm:presLayoutVars>
          <dgm:bulletEnabled val="1"/>
        </dgm:presLayoutVars>
      </dgm:prSet>
      <dgm:spPr/>
    </dgm:pt>
    <dgm:pt modelId="{85B73BDF-45A8-4F9B-8C83-106ED2E1FB1D}" type="pres">
      <dgm:prSet presAssocID="{54E89CD4-0614-43CB-B952-ABA83DD7172B}" presName="Name13" presStyleLbl="parChTrans1D2" presStyleIdx="1" presStyleCnt="13"/>
      <dgm:spPr/>
    </dgm:pt>
    <dgm:pt modelId="{EB5340AF-312C-4043-A628-3D01EC9D14DA}" type="pres">
      <dgm:prSet presAssocID="{02714345-AA5A-4699-9655-0B78ACBBCDB1}" presName="childText" presStyleLbl="bgAcc1" presStyleIdx="1" presStyleCnt="13" custScaleX="150598" custLinFactNeighborY="-9613">
        <dgm:presLayoutVars>
          <dgm:bulletEnabled val="1"/>
        </dgm:presLayoutVars>
      </dgm:prSet>
      <dgm:spPr/>
    </dgm:pt>
    <dgm:pt modelId="{033870A8-09EF-4FA4-952E-926E4A72A0BC}" type="pres">
      <dgm:prSet presAssocID="{BA589224-4945-473A-B780-4E7DC3ACFAB6}" presName="Name13" presStyleLbl="parChTrans1D2" presStyleIdx="2" presStyleCnt="13"/>
      <dgm:spPr/>
    </dgm:pt>
    <dgm:pt modelId="{9F2E24BC-E048-4C5A-95E7-B12538A48AE9}" type="pres">
      <dgm:prSet presAssocID="{3E5A7617-11D6-4B8A-B22D-EB5C3A7C2832}" presName="childText" presStyleLbl="bgAcc1" presStyleIdx="2" presStyleCnt="13" custScaleX="150598" custLinFactNeighborY="-9613">
        <dgm:presLayoutVars>
          <dgm:bulletEnabled val="1"/>
        </dgm:presLayoutVars>
      </dgm:prSet>
      <dgm:spPr/>
    </dgm:pt>
    <dgm:pt modelId="{5A6126A1-8319-490F-BBBF-DC3B8E85C1DA}" type="pres">
      <dgm:prSet presAssocID="{760AF334-D164-4D44-BF69-23B59E3E2DEF}" presName="Name13" presStyleLbl="parChTrans1D2" presStyleIdx="3" presStyleCnt="13"/>
      <dgm:spPr/>
    </dgm:pt>
    <dgm:pt modelId="{C265A045-F458-4DCF-84F6-0DD5F3E57266}" type="pres">
      <dgm:prSet presAssocID="{3E46F3D8-133D-4CF0-A89F-AABD27721F80}" presName="childText" presStyleLbl="bgAcc1" presStyleIdx="3" presStyleCnt="13" custScaleX="150598" custLinFactNeighborY="-9613">
        <dgm:presLayoutVars>
          <dgm:bulletEnabled val="1"/>
        </dgm:presLayoutVars>
      </dgm:prSet>
      <dgm:spPr/>
    </dgm:pt>
    <dgm:pt modelId="{7427A261-65D6-4490-BC4C-5E0358EFC06F}" type="pres">
      <dgm:prSet presAssocID="{44459506-6FDE-4F50-BADB-F0732DADC52E}" presName="root" presStyleCnt="0"/>
      <dgm:spPr/>
    </dgm:pt>
    <dgm:pt modelId="{F936844F-4F13-4AE3-92AE-AF585318E5FE}" type="pres">
      <dgm:prSet presAssocID="{44459506-6FDE-4F50-BADB-F0732DADC52E}" presName="rootComposite" presStyleCnt="0"/>
      <dgm:spPr/>
    </dgm:pt>
    <dgm:pt modelId="{E067299F-63F9-4574-8688-DD4A5EE1B8E6}" type="pres">
      <dgm:prSet presAssocID="{44459506-6FDE-4F50-BADB-F0732DADC52E}" presName="rootText" presStyleLbl="node1" presStyleIdx="1" presStyleCnt="4"/>
      <dgm:spPr/>
    </dgm:pt>
    <dgm:pt modelId="{E337601C-A200-42EC-8421-969E6B7ACF2B}" type="pres">
      <dgm:prSet presAssocID="{44459506-6FDE-4F50-BADB-F0732DADC52E}" presName="rootConnector" presStyleLbl="node1" presStyleIdx="1" presStyleCnt="4"/>
      <dgm:spPr/>
    </dgm:pt>
    <dgm:pt modelId="{618D8A98-BCA7-48E2-9FC3-0B4EBF3B90B9}" type="pres">
      <dgm:prSet presAssocID="{44459506-6FDE-4F50-BADB-F0732DADC52E}" presName="childShape" presStyleCnt="0"/>
      <dgm:spPr/>
    </dgm:pt>
    <dgm:pt modelId="{BEE8CEEB-9776-4EC1-A526-E339B8EE9A66}" type="pres">
      <dgm:prSet presAssocID="{85BBEF57-1B86-49D1-9848-38CD153F4EE7}" presName="Name13" presStyleLbl="parChTrans1D2" presStyleIdx="4" presStyleCnt="13"/>
      <dgm:spPr/>
    </dgm:pt>
    <dgm:pt modelId="{729B17FE-7343-4FC5-862B-5B2D0132B98C}" type="pres">
      <dgm:prSet presAssocID="{A708729D-7A39-4CDF-BDB1-4829D8DB893C}" presName="childText" presStyleLbl="bgAcc1" presStyleIdx="4" presStyleCnt="13" custScaleX="150598" custLinFactNeighborY="-9613">
        <dgm:presLayoutVars>
          <dgm:bulletEnabled val="1"/>
        </dgm:presLayoutVars>
      </dgm:prSet>
      <dgm:spPr/>
    </dgm:pt>
    <dgm:pt modelId="{A04A67F1-8C80-4B39-930F-97CBB5C8E543}" type="pres">
      <dgm:prSet presAssocID="{044E14D9-0F3B-482E-AFD1-5EA1E3EAB74F}" presName="Name13" presStyleLbl="parChTrans1D2" presStyleIdx="5" presStyleCnt="13"/>
      <dgm:spPr/>
    </dgm:pt>
    <dgm:pt modelId="{CA1AC7AF-0892-4C34-8DF4-ABE4221DEEE6}" type="pres">
      <dgm:prSet presAssocID="{FCAF3854-66B8-4298-A6FC-5BE1EDD08D13}" presName="childText" presStyleLbl="bgAcc1" presStyleIdx="5" presStyleCnt="13" custScaleX="150598" custLinFactNeighborY="-9613">
        <dgm:presLayoutVars>
          <dgm:bulletEnabled val="1"/>
        </dgm:presLayoutVars>
      </dgm:prSet>
      <dgm:spPr/>
    </dgm:pt>
    <dgm:pt modelId="{1EA32842-2481-4D42-AEB7-077C18D307F1}" type="pres">
      <dgm:prSet presAssocID="{AF107D24-9A11-4EA7-B8CA-14D0F0ABA872}" presName="Name13" presStyleLbl="parChTrans1D2" presStyleIdx="6" presStyleCnt="13"/>
      <dgm:spPr/>
    </dgm:pt>
    <dgm:pt modelId="{ECFCD529-5B69-4DDC-9185-EC18E8EC0720}" type="pres">
      <dgm:prSet presAssocID="{9ED2CB1C-D3A7-4904-A349-DF3FFF7EBFBE}" presName="childText" presStyleLbl="bgAcc1" presStyleIdx="6" presStyleCnt="13" custScaleX="150598" custLinFactNeighborY="-9613">
        <dgm:presLayoutVars>
          <dgm:bulletEnabled val="1"/>
        </dgm:presLayoutVars>
      </dgm:prSet>
      <dgm:spPr/>
    </dgm:pt>
    <dgm:pt modelId="{9331BF6F-828E-47CD-9F50-461C35A1CA44}" type="pres">
      <dgm:prSet presAssocID="{C35712B7-94DF-4A6C-9A24-37D80A472A76}" presName="Name13" presStyleLbl="parChTrans1D2" presStyleIdx="7" presStyleCnt="13"/>
      <dgm:spPr/>
    </dgm:pt>
    <dgm:pt modelId="{497EE6BD-F5CF-40C8-AC4E-EB5D0140FC0B}" type="pres">
      <dgm:prSet presAssocID="{EB18EC6B-FF65-4741-B08C-7FC8C539FD27}" presName="childText" presStyleLbl="bgAcc1" presStyleIdx="7" presStyleCnt="13" custScaleX="150598" custLinFactNeighborY="-9613">
        <dgm:presLayoutVars>
          <dgm:bulletEnabled val="1"/>
        </dgm:presLayoutVars>
      </dgm:prSet>
      <dgm:spPr/>
    </dgm:pt>
    <dgm:pt modelId="{03809EFD-A9EA-469E-95C0-2772BC141C8C}" type="pres">
      <dgm:prSet presAssocID="{ED06F86A-D43B-4E38-A369-76AD345A4997}" presName="root" presStyleCnt="0"/>
      <dgm:spPr/>
    </dgm:pt>
    <dgm:pt modelId="{1F2A9CE6-03D3-4999-8C33-E217622F943A}" type="pres">
      <dgm:prSet presAssocID="{ED06F86A-D43B-4E38-A369-76AD345A4997}" presName="rootComposite" presStyleCnt="0"/>
      <dgm:spPr/>
    </dgm:pt>
    <dgm:pt modelId="{3364B567-8BC1-4F6C-AB91-3716CCED7F6A}" type="pres">
      <dgm:prSet presAssocID="{ED06F86A-D43B-4E38-A369-76AD345A4997}" presName="rootText" presStyleLbl="node1" presStyleIdx="2" presStyleCnt="4"/>
      <dgm:spPr/>
    </dgm:pt>
    <dgm:pt modelId="{5C7DEE67-0C33-486D-B625-8A8716B32284}" type="pres">
      <dgm:prSet presAssocID="{ED06F86A-D43B-4E38-A369-76AD345A4997}" presName="rootConnector" presStyleLbl="node1" presStyleIdx="2" presStyleCnt="4"/>
      <dgm:spPr/>
    </dgm:pt>
    <dgm:pt modelId="{E279915C-32E4-479D-9E15-C590E089EA4A}" type="pres">
      <dgm:prSet presAssocID="{ED06F86A-D43B-4E38-A369-76AD345A4997}" presName="childShape" presStyleCnt="0"/>
      <dgm:spPr/>
    </dgm:pt>
    <dgm:pt modelId="{629C1896-6C08-4D81-B6A1-01D9738D13A6}" type="pres">
      <dgm:prSet presAssocID="{4C72C9C7-F56F-44F4-A073-096264A564AF}" presName="Name13" presStyleLbl="parChTrans1D2" presStyleIdx="8" presStyleCnt="13"/>
      <dgm:spPr/>
    </dgm:pt>
    <dgm:pt modelId="{B3845A5B-7FB8-47BC-832C-4893BD06CEE3}" type="pres">
      <dgm:prSet presAssocID="{5E4159E1-BF06-4E0B-86B9-1D58AC83C311}" presName="childText" presStyleLbl="bgAcc1" presStyleIdx="8" presStyleCnt="13" custScaleX="150598" custLinFactNeighborY="-9613">
        <dgm:presLayoutVars>
          <dgm:bulletEnabled val="1"/>
        </dgm:presLayoutVars>
      </dgm:prSet>
      <dgm:spPr/>
    </dgm:pt>
    <dgm:pt modelId="{D42C2419-B4B8-4C1F-8077-B86C82F82337}" type="pres">
      <dgm:prSet presAssocID="{F777CEC4-AFB3-4C22-BA41-8A85C8FBB18B}" presName="root" presStyleCnt="0"/>
      <dgm:spPr/>
    </dgm:pt>
    <dgm:pt modelId="{E01C5F84-1E4A-4841-AC60-069C9339C9DD}" type="pres">
      <dgm:prSet presAssocID="{F777CEC4-AFB3-4C22-BA41-8A85C8FBB18B}" presName="rootComposite" presStyleCnt="0"/>
      <dgm:spPr/>
    </dgm:pt>
    <dgm:pt modelId="{E6FCFE21-1BC0-4B00-815B-EA8AC77CF6E5}" type="pres">
      <dgm:prSet presAssocID="{F777CEC4-AFB3-4C22-BA41-8A85C8FBB18B}" presName="rootText" presStyleLbl="node1" presStyleIdx="3" presStyleCnt="4"/>
      <dgm:spPr/>
    </dgm:pt>
    <dgm:pt modelId="{3862437B-4098-4C69-BC80-DC7F22B9F483}" type="pres">
      <dgm:prSet presAssocID="{F777CEC4-AFB3-4C22-BA41-8A85C8FBB18B}" presName="rootConnector" presStyleLbl="node1" presStyleIdx="3" presStyleCnt="4"/>
      <dgm:spPr/>
    </dgm:pt>
    <dgm:pt modelId="{35F20D61-E65D-414B-BD76-3BD101E879CB}" type="pres">
      <dgm:prSet presAssocID="{F777CEC4-AFB3-4C22-BA41-8A85C8FBB18B}" presName="childShape" presStyleCnt="0"/>
      <dgm:spPr/>
    </dgm:pt>
    <dgm:pt modelId="{C9697BDE-144F-484C-8239-575529C4FE30}" type="pres">
      <dgm:prSet presAssocID="{FC38E31B-0187-403F-851D-D9A32B62B1CB}" presName="Name13" presStyleLbl="parChTrans1D2" presStyleIdx="9" presStyleCnt="13"/>
      <dgm:spPr/>
    </dgm:pt>
    <dgm:pt modelId="{2BAD36C1-B44D-4A3C-90B7-FE830C1DCB42}" type="pres">
      <dgm:prSet presAssocID="{A3CAECE5-4F88-46DB-9529-6512193055A6}" presName="childText" presStyleLbl="bgAcc1" presStyleIdx="9" presStyleCnt="13" custScaleX="150598" custLinFactNeighborY="-9613">
        <dgm:presLayoutVars>
          <dgm:bulletEnabled val="1"/>
        </dgm:presLayoutVars>
      </dgm:prSet>
      <dgm:spPr/>
    </dgm:pt>
    <dgm:pt modelId="{28CDFB02-D96C-481F-97A8-9C7DA0A5F1B4}" type="pres">
      <dgm:prSet presAssocID="{63CAE635-B658-4D16-A967-12CEA4E3A2C9}" presName="Name13" presStyleLbl="parChTrans1D2" presStyleIdx="10" presStyleCnt="13"/>
      <dgm:spPr/>
    </dgm:pt>
    <dgm:pt modelId="{0307D84F-514B-4B15-B802-DDFB9AA0C4FF}" type="pres">
      <dgm:prSet presAssocID="{A72C3C89-B3B0-42AE-9B32-3D3B074E804A}" presName="childText" presStyleLbl="bgAcc1" presStyleIdx="10" presStyleCnt="13" custScaleX="150598" custLinFactNeighborY="-9613">
        <dgm:presLayoutVars>
          <dgm:bulletEnabled val="1"/>
        </dgm:presLayoutVars>
      </dgm:prSet>
      <dgm:spPr/>
    </dgm:pt>
    <dgm:pt modelId="{5478B79C-249E-4FCE-ADE3-948DBC37A070}" type="pres">
      <dgm:prSet presAssocID="{72C6337E-33CE-42F6-B5A3-FDC44DFEEEC9}" presName="Name13" presStyleLbl="parChTrans1D2" presStyleIdx="11" presStyleCnt="13"/>
      <dgm:spPr/>
    </dgm:pt>
    <dgm:pt modelId="{829EA5FF-8CE2-492B-96D9-88DF46D5F63C}" type="pres">
      <dgm:prSet presAssocID="{4012A3E3-F96F-4504-98D3-2217B1A4DB0D}" presName="childText" presStyleLbl="bgAcc1" presStyleIdx="11" presStyleCnt="13" custScaleX="150598" custLinFactNeighborY="-9613">
        <dgm:presLayoutVars>
          <dgm:bulletEnabled val="1"/>
        </dgm:presLayoutVars>
      </dgm:prSet>
      <dgm:spPr/>
    </dgm:pt>
    <dgm:pt modelId="{21F29567-0E4D-4B9B-8F56-43559ACBF57E}" type="pres">
      <dgm:prSet presAssocID="{72F36708-E774-4A79-9FE9-EABC490504E5}" presName="Name13" presStyleLbl="parChTrans1D2" presStyleIdx="12" presStyleCnt="13"/>
      <dgm:spPr/>
    </dgm:pt>
    <dgm:pt modelId="{6AD56133-C3F1-4680-9078-E1FB153E428F}" type="pres">
      <dgm:prSet presAssocID="{14DFDEF2-A592-4037-A42F-8C7CA2870E53}" presName="childText" presStyleLbl="bgAcc1" presStyleIdx="12" presStyleCnt="13" custScaleX="150598" custLinFactNeighborY="-9613">
        <dgm:presLayoutVars>
          <dgm:bulletEnabled val="1"/>
        </dgm:presLayoutVars>
      </dgm:prSet>
      <dgm:spPr/>
    </dgm:pt>
  </dgm:ptLst>
  <dgm:cxnLst>
    <dgm:cxn modelId="{20EF4806-1E11-410A-BF44-88D478E725F3}" type="presOf" srcId="{44459506-6FDE-4F50-BADB-F0732DADC52E}" destId="{E067299F-63F9-4574-8688-DD4A5EE1B8E6}" srcOrd="0" destOrd="0" presId="urn:microsoft.com/office/officeart/2005/8/layout/hierarchy3"/>
    <dgm:cxn modelId="{D42E860D-7624-4231-AEDE-A144638BB751}" type="presOf" srcId="{BA589224-4945-473A-B780-4E7DC3ACFAB6}" destId="{033870A8-09EF-4FA4-952E-926E4A72A0BC}" srcOrd="0" destOrd="0" presId="urn:microsoft.com/office/officeart/2005/8/layout/hierarchy3"/>
    <dgm:cxn modelId="{DDF26D0E-C660-456A-AD3A-D083E6522AE6}" srcId="{758B819A-F0AE-4E01-A76F-F41B32307D01}" destId="{3E46F3D8-133D-4CF0-A89F-AABD27721F80}" srcOrd="3" destOrd="0" parTransId="{760AF334-D164-4D44-BF69-23B59E3E2DEF}" sibTransId="{4CCE4E2C-0835-4536-84B6-89FFB0C74153}"/>
    <dgm:cxn modelId="{D50B8C0F-1D84-4D1A-BFFE-C372519DEB7F}" srcId="{BD356D81-62AB-4741-81EE-91F7430340C3}" destId="{758B819A-F0AE-4E01-A76F-F41B32307D01}" srcOrd="0" destOrd="0" parTransId="{862C438A-7114-4916-8374-E81B587D0CCC}" sibTransId="{7290705D-6570-4E12-B118-1D88B9CD22A0}"/>
    <dgm:cxn modelId="{9807AC19-DFA5-44D9-930D-FCC345002683}" type="presOf" srcId="{02714345-AA5A-4699-9655-0B78ACBBCDB1}" destId="{EB5340AF-312C-4043-A628-3D01EC9D14DA}" srcOrd="0" destOrd="0" presId="urn:microsoft.com/office/officeart/2005/8/layout/hierarchy3"/>
    <dgm:cxn modelId="{314AE02A-2B51-4212-A323-8C0537E79549}" srcId="{ED06F86A-D43B-4E38-A369-76AD345A4997}" destId="{5E4159E1-BF06-4E0B-86B9-1D58AC83C311}" srcOrd="0" destOrd="0" parTransId="{4C72C9C7-F56F-44F4-A073-096264A564AF}" sibTransId="{D43933EB-D7E7-40D7-92D0-E083E338DB2F}"/>
    <dgm:cxn modelId="{4198ED2D-5BBF-4D6A-B232-02806DC8487F}" type="presOf" srcId="{5E4159E1-BF06-4E0B-86B9-1D58AC83C311}" destId="{B3845A5B-7FB8-47BC-832C-4893BD06CEE3}" srcOrd="0" destOrd="0" presId="urn:microsoft.com/office/officeart/2005/8/layout/hierarchy3"/>
    <dgm:cxn modelId="{63BA6332-C7C1-4836-89F2-5F7319D123FD}" type="presOf" srcId="{44459506-6FDE-4F50-BADB-F0732DADC52E}" destId="{E337601C-A200-42EC-8421-969E6B7ACF2B}" srcOrd="1" destOrd="0" presId="urn:microsoft.com/office/officeart/2005/8/layout/hierarchy3"/>
    <dgm:cxn modelId="{E6F4F436-9F20-401A-9B17-5AA40788EFC6}" srcId="{44459506-6FDE-4F50-BADB-F0732DADC52E}" destId="{A708729D-7A39-4CDF-BDB1-4829D8DB893C}" srcOrd="0" destOrd="0" parTransId="{85BBEF57-1B86-49D1-9848-38CD153F4EE7}" sibTransId="{EA367B9E-E696-4C24-9BB3-3FC02F1FD28D}"/>
    <dgm:cxn modelId="{94F36E3C-614C-4822-94D4-FDD6528B23F5}" type="presOf" srcId="{758B819A-F0AE-4E01-A76F-F41B32307D01}" destId="{6838ABCD-FAEB-46D2-94F6-311082F6C616}" srcOrd="0" destOrd="0" presId="urn:microsoft.com/office/officeart/2005/8/layout/hierarchy3"/>
    <dgm:cxn modelId="{27A9A562-6189-4F2A-9F32-3FB32D0095CA}" type="presOf" srcId="{3C399901-3BB5-4B49-901A-6444922644EC}" destId="{B8A0C843-A928-424D-93F1-1176A6F9ACD5}" srcOrd="0" destOrd="0" presId="urn:microsoft.com/office/officeart/2005/8/layout/hierarchy3"/>
    <dgm:cxn modelId="{558C5165-6A2C-4C42-B018-45F71B4E68D1}" srcId="{44459506-6FDE-4F50-BADB-F0732DADC52E}" destId="{FCAF3854-66B8-4298-A6FC-5BE1EDD08D13}" srcOrd="1" destOrd="0" parTransId="{044E14D9-0F3B-482E-AFD1-5EA1E3EAB74F}" sibTransId="{58BA6A1E-EFFB-4C84-A78A-292A8101EE93}"/>
    <dgm:cxn modelId="{0B79284A-AFFD-485C-9EAA-047377F9E1AF}" srcId="{44459506-6FDE-4F50-BADB-F0732DADC52E}" destId="{9ED2CB1C-D3A7-4904-A349-DF3FFF7EBFBE}" srcOrd="2" destOrd="0" parTransId="{AF107D24-9A11-4EA7-B8CA-14D0F0ABA872}" sibTransId="{9C29A54F-CE65-43E7-96AE-25DCF75578D8}"/>
    <dgm:cxn modelId="{CD23AB6B-336E-481F-BA97-A48A83E3D650}" type="presOf" srcId="{A708729D-7A39-4CDF-BDB1-4829D8DB893C}" destId="{729B17FE-7343-4FC5-862B-5B2D0132B98C}" srcOrd="0" destOrd="0" presId="urn:microsoft.com/office/officeart/2005/8/layout/hierarchy3"/>
    <dgm:cxn modelId="{02914E6F-8DA2-4753-AB9E-CE2D9ED2B1F2}" srcId="{F777CEC4-AFB3-4C22-BA41-8A85C8FBB18B}" destId="{14DFDEF2-A592-4037-A42F-8C7CA2870E53}" srcOrd="3" destOrd="0" parTransId="{72F36708-E774-4A79-9FE9-EABC490504E5}" sibTransId="{26408FF6-743A-4409-A658-82EF1A1F78D5}"/>
    <dgm:cxn modelId="{A6808E4F-4BE4-4907-A053-97FA9D4E23E8}" srcId="{44459506-6FDE-4F50-BADB-F0732DADC52E}" destId="{EB18EC6B-FF65-4741-B08C-7FC8C539FD27}" srcOrd="3" destOrd="0" parTransId="{C35712B7-94DF-4A6C-9A24-37D80A472A76}" sibTransId="{A0E9F674-C134-466E-B07C-F3E5F924D25E}"/>
    <dgm:cxn modelId="{1B516071-08B4-4C1F-A1B8-942EA273F805}" type="presOf" srcId="{54CEB60D-277A-4BCD-84D9-AE1C9F7BC1DE}" destId="{2BBD320E-8F6C-4A41-8C79-FD942B9903EF}" srcOrd="0" destOrd="0" presId="urn:microsoft.com/office/officeart/2005/8/layout/hierarchy3"/>
    <dgm:cxn modelId="{4B90E773-01FE-4D96-B825-CF7D279CC52F}" type="presOf" srcId="{FC38E31B-0187-403F-851D-D9A32B62B1CB}" destId="{C9697BDE-144F-484C-8239-575529C4FE30}" srcOrd="0" destOrd="0" presId="urn:microsoft.com/office/officeart/2005/8/layout/hierarchy3"/>
    <dgm:cxn modelId="{C3DEA475-76C3-472D-9399-7A950118FAF7}" srcId="{F777CEC4-AFB3-4C22-BA41-8A85C8FBB18B}" destId="{A72C3C89-B3B0-42AE-9B32-3D3B074E804A}" srcOrd="1" destOrd="0" parTransId="{63CAE635-B658-4D16-A967-12CEA4E3A2C9}" sibTransId="{29442F93-4F91-4399-970D-D3CCDB0D6905}"/>
    <dgm:cxn modelId="{E48DB675-E940-4DFC-82B9-3C198A07B408}" srcId="{F777CEC4-AFB3-4C22-BA41-8A85C8FBB18B}" destId="{4012A3E3-F96F-4504-98D3-2217B1A4DB0D}" srcOrd="2" destOrd="0" parTransId="{72C6337E-33CE-42F6-B5A3-FDC44DFEEEC9}" sibTransId="{77C7F704-CA1E-42A2-834D-D82FC0E779AA}"/>
    <dgm:cxn modelId="{AB21B67A-8E58-4F91-8F8B-FF4C59E33F15}" type="presOf" srcId="{EB18EC6B-FF65-4741-B08C-7FC8C539FD27}" destId="{497EE6BD-F5CF-40C8-AC4E-EB5D0140FC0B}" srcOrd="0" destOrd="0" presId="urn:microsoft.com/office/officeart/2005/8/layout/hierarchy3"/>
    <dgm:cxn modelId="{975DCE7F-30B2-45DC-A7EB-24693ED97EAE}" type="presOf" srcId="{3E46F3D8-133D-4CF0-A89F-AABD27721F80}" destId="{C265A045-F458-4DCF-84F6-0DD5F3E57266}" srcOrd="0" destOrd="0" presId="urn:microsoft.com/office/officeart/2005/8/layout/hierarchy3"/>
    <dgm:cxn modelId="{24DAB880-BCD2-4B7B-92FE-1A58249C905E}" type="presOf" srcId="{ED06F86A-D43B-4E38-A369-76AD345A4997}" destId="{5C7DEE67-0C33-486D-B625-8A8716B32284}" srcOrd="1" destOrd="0" presId="urn:microsoft.com/office/officeart/2005/8/layout/hierarchy3"/>
    <dgm:cxn modelId="{4DF87883-EC46-46F5-B59C-DF01BE00B9A7}" type="presOf" srcId="{A3CAECE5-4F88-46DB-9529-6512193055A6}" destId="{2BAD36C1-B44D-4A3C-90B7-FE830C1DCB42}" srcOrd="0" destOrd="0" presId="urn:microsoft.com/office/officeart/2005/8/layout/hierarchy3"/>
    <dgm:cxn modelId="{35888086-D1C5-4412-A49E-B5A5DD5CB26B}" type="presOf" srcId="{63CAE635-B658-4D16-A967-12CEA4E3A2C9}" destId="{28CDFB02-D96C-481F-97A8-9C7DA0A5F1B4}" srcOrd="0" destOrd="0" presId="urn:microsoft.com/office/officeart/2005/8/layout/hierarchy3"/>
    <dgm:cxn modelId="{213F849A-E9CC-437C-AF40-D8529E3ED9FF}" srcId="{BD356D81-62AB-4741-81EE-91F7430340C3}" destId="{F777CEC4-AFB3-4C22-BA41-8A85C8FBB18B}" srcOrd="3" destOrd="0" parTransId="{284569AB-21C1-40C8-AE2F-7CD884D325EF}" sibTransId="{514D48FB-DC7E-42C2-8732-F25C3D5748AF}"/>
    <dgm:cxn modelId="{28EE469E-D7D7-4EEE-92A9-20A102947C05}" type="presOf" srcId="{4012A3E3-F96F-4504-98D3-2217B1A4DB0D}" destId="{829EA5FF-8CE2-492B-96D9-88DF46D5F63C}" srcOrd="0" destOrd="0" presId="urn:microsoft.com/office/officeart/2005/8/layout/hierarchy3"/>
    <dgm:cxn modelId="{FC2513A7-F2B8-4EA5-8333-ABC3737626A1}" type="presOf" srcId="{C35712B7-94DF-4A6C-9A24-37D80A472A76}" destId="{9331BF6F-828E-47CD-9F50-461C35A1CA44}" srcOrd="0" destOrd="0" presId="urn:microsoft.com/office/officeart/2005/8/layout/hierarchy3"/>
    <dgm:cxn modelId="{E2C157A9-3ADA-4F09-A18C-14251DC7F954}" type="presOf" srcId="{72F36708-E774-4A79-9FE9-EABC490504E5}" destId="{21F29567-0E4D-4B9B-8F56-43559ACBF57E}" srcOrd="0" destOrd="0" presId="urn:microsoft.com/office/officeart/2005/8/layout/hierarchy3"/>
    <dgm:cxn modelId="{ECA2D9A9-0156-4609-B678-04D65F2F32E9}" type="presOf" srcId="{F777CEC4-AFB3-4C22-BA41-8A85C8FBB18B}" destId="{3862437B-4098-4C69-BC80-DC7F22B9F483}" srcOrd="1" destOrd="0" presId="urn:microsoft.com/office/officeart/2005/8/layout/hierarchy3"/>
    <dgm:cxn modelId="{A6E600B4-9F7A-46DE-8636-D34796B45010}" type="presOf" srcId="{14DFDEF2-A592-4037-A42F-8C7CA2870E53}" destId="{6AD56133-C3F1-4680-9078-E1FB153E428F}" srcOrd="0" destOrd="0" presId="urn:microsoft.com/office/officeart/2005/8/layout/hierarchy3"/>
    <dgm:cxn modelId="{D92736B4-59D6-46E4-A551-4140A3686499}" type="presOf" srcId="{044E14D9-0F3B-482E-AFD1-5EA1E3EAB74F}" destId="{A04A67F1-8C80-4B39-930F-97CBB5C8E543}" srcOrd="0" destOrd="0" presId="urn:microsoft.com/office/officeart/2005/8/layout/hierarchy3"/>
    <dgm:cxn modelId="{46BA54B4-8083-4A40-BF78-F73E87E3A9E0}" type="presOf" srcId="{54E89CD4-0614-43CB-B952-ABA83DD7172B}" destId="{85B73BDF-45A8-4F9B-8C83-106ED2E1FB1D}" srcOrd="0" destOrd="0" presId="urn:microsoft.com/office/officeart/2005/8/layout/hierarchy3"/>
    <dgm:cxn modelId="{5EE839BA-3962-43DD-9B80-6AAA9555FFA9}" type="presOf" srcId="{A72C3C89-B3B0-42AE-9B32-3D3B074E804A}" destId="{0307D84F-514B-4B15-B802-DDFB9AA0C4FF}" srcOrd="0" destOrd="0" presId="urn:microsoft.com/office/officeart/2005/8/layout/hierarchy3"/>
    <dgm:cxn modelId="{FF5821BC-4F9C-49C8-B84E-40DAA85FDC20}" type="presOf" srcId="{4C72C9C7-F56F-44F4-A073-096264A564AF}" destId="{629C1896-6C08-4D81-B6A1-01D9738D13A6}" srcOrd="0" destOrd="0" presId="urn:microsoft.com/office/officeart/2005/8/layout/hierarchy3"/>
    <dgm:cxn modelId="{DE4B17C5-7EE8-4BED-B54A-58A92D814938}" srcId="{BD356D81-62AB-4741-81EE-91F7430340C3}" destId="{ED06F86A-D43B-4E38-A369-76AD345A4997}" srcOrd="2" destOrd="0" parTransId="{568AC813-7277-4EF3-8B62-2473224E6B2B}" sibTransId="{9488EE3F-315E-4711-84F8-0E6C103FC99C}"/>
    <dgm:cxn modelId="{C67511C9-59E7-44FF-B731-E09C50708386}" srcId="{F777CEC4-AFB3-4C22-BA41-8A85C8FBB18B}" destId="{A3CAECE5-4F88-46DB-9529-6512193055A6}" srcOrd="0" destOrd="0" parTransId="{FC38E31B-0187-403F-851D-D9A32B62B1CB}" sibTransId="{58931F67-8E4C-469B-9A0B-404FFECD8671}"/>
    <dgm:cxn modelId="{8A6390D1-D415-4FC9-A77E-8283CEFEF887}" type="presOf" srcId="{9ED2CB1C-D3A7-4904-A349-DF3FFF7EBFBE}" destId="{ECFCD529-5B69-4DDC-9185-EC18E8EC0720}" srcOrd="0" destOrd="0" presId="urn:microsoft.com/office/officeart/2005/8/layout/hierarchy3"/>
    <dgm:cxn modelId="{F84AA4D2-F65B-43AB-9BB4-4B1208E9D431}" type="presOf" srcId="{758B819A-F0AE-4E01-A76F-F41B32307D01}" destId="{D7AB2A3E-A1EB-4762-AEC6-FF8EAA04B518}" srcOrd="1" destOrd="0" presId="urn:microsoft.com/office/officeart/2005/8/layout/hierarchy3"/>
    <dgm:cxn modelId="{9CCACBDB-5AE8-49D8-AE26-1404BCAA9495}" type="presOf" srcId="{F777CEC4-AFB3-4C22-BA41-8A85C8FBB18B}" destId="{E6FCFE21-1BC0-4B00-815B-EA8AC77CF6E5}" srcOrd="0" destOrd="0" presId="urn:microsoft.com/office/officeart/2005/8/layout/hierarchy3"/>
    <dgm:cxn modelId="{03D26CDF-AF1C-4ACC-AFD8-79D4A4489E04}" type="presOf" srcId="{760AF334-D164-4D44-BF69-23B59E3E2DEF}" destId="{5A6126A1-8319-490F-BBBF-DC3B8E85C1DA}" srcOrd="0" destOrd="0" presId="urn:microsoft.com/office/officeart/2005/8/layout/hierarchy3"/>
    <dgm:cxn modelId="{033B77E5-FC54-4EE2-A41D-5DF131E598A1}" type="presOf" srcId="{FCAF3854-66B8-4298-A6FC-5BE1EDD08D13}" destId="{CA1AC7AF-0892-4C34-8DF4-ABE4221DEEE6}" srcOrd="0" destOrd="0" presId="urn:microsoft.com/office/officeart/2005/8/layout/hierarchy3"/>
    <dgm:cxn modelId="{42753DEA-3C8C-4804-AE36-AB3B8356808C}" type="presOf" srcId="{ED06F86A-D43B-4E38-A369-76AD345A4997}" destId="{3364B567-8BC1-4F6C-AB91-3716CCED7F6A}" srcOrd="0" destOrd="0" presId="urn:microsoft.com/office/officeart/2005/8/layout/hierarchy3"/>
    <dgm:cxn modelId="{266C87EE-51E3-4C4C-9394-368A25231798}" type="presOf" srcId="{3E5A7617-11D6-4B8A-B22D-EB5C3A7C2832}" destId="{9F2E24BC-E048-4C5A-95E7-B12538A48AE9}" srcOrd="0" destOrd="0" presId="urn:microsoft.com/office/officeart/2005/8/layout/hierarchy3"/>
    <dgm:cxn modelId="{DB9127F3-6CF5-4E63-AA62-CBD07B151A00}" srcId="{BD356D81-62AB-4741-81EE-91F7430340C3}" destId="{44459506-6FDE-4F50-BADB-F0732DADC52E}" srcOrd="1" destOrd="0" parTransId="{11B820EA-C1C1-4878-B9D3-F27DCADFB591}" sibTransId="{14F50997-0F24-47D8-A064-D4F8BB24DCD3}"/>
    <dgm:cxn modelId="{0666CEF3-6805-40E5-9315-902D2610C1B6}" type="presOf" srcId="{85BBEF57-1B86-49D1-9848-38CD153F4EE7}" destId="{BEE8CEEB-9776-4EC1-A526-E339B8EE9A66}" srcOrd="0" destOrd="0" presId="urn:microsoft.com/office/officeart/2005/8/layout/hierarchy3"/>
    <dgm:cxn modelId="{0F7CF3F3-261B-4AB8-A63B-F9DDDE20138B}" srcId="{758B819A-F0AE-4E01-A76F-F41B32307D01}" destId="{02714345-AA5A-4699-9655-0B78ACBBCDB1}" srcOrd="1" destOrd="0" parTransId="{54E89CD4-0614-43CB-B952-ABA83DD7172B}" sibTransId="{5FD77FA3-F413-4EE0-9257-7276DA9F008E}"/>
    <dgm:cxn modelId="{6B545FF7-5249-43AC-808E-74D776A977C6}" type="presOf" srcId="{BD356D81-62AB-4741-81EE-91F7430340C3}" destId="{CF8B7C3D-2C4B-40A5-98C9-8EAA9617B598}" srcOrd="0" destOrd="0" presId="urn:microsoft.com/office/officeart/2005/8/layout/hierarchy3"/>
    <dgm:cxn modelId="{18D918FA-E8F4-4ABE-BB5A-A1B2F1B545DF}" type="presOf" srcId="{AF107D24-9A11-4EA7-B8CA-14D0F0ABA872}" destId="{1EA32842-2481-4D42-AEB7-077C18D307F1}" srcOrd="0" destOrd="0" presId="urn:microsoft.com/office/officeart/2005/8/layout/hierarchy3"/>
    <dgm:cxn modelId="{480521FC-0F98-4051-923D-CDB790DA44F6}" type="presOf" srcId="{72C6337E-33CE-42F6-B5A3-FDC44DFEEEC9}" destId="{5478B79C-249E-4FCE-ADE3-948DBC37A070}" srcOrd="0" destOrd="0" presId="urn:microsoft.com/office/officeart/2005/8/layout/hierarchy3"/>
    <dgm:cxn modelId="{47BD33FC-4EEF-4278-A0CB-9AF22146BB11}" srcId="{758B819A-F0AE-4E01-A76F-F41B32307D01}" destId="{54CEB60D-277A-4BCD-84D9-AE1C9F7BC1DE}" srcOrd="0" destOrd="0" parTransId="{3C399901-3BB5-4B49-901A-6444922644EC}" sibTransId="{F39BC345-03CF-4FE0-BEB1-A25B56AB1DC2}"/>
    <dgm:cxn modelId="{C9887DFD-CBC9-443F-972E-73C41332C8D2}" srcId="{758B819A-F0AE-4E01-A76F-F41B32307D01}" destId="{3E5A7617-11D6-4B8A-B22D-EB5C3A7C2832}" srcOrd="2" destOrd="0" parTransId="{BA589224-4945-473A-B780-4E7DC3ACFAB6}" sibTransId="{91B27DA9-B869-403D-BBFA-B6F9816A4E23}"/>
    <dgm:cxn modelId="{FFD85F76-1886-4875-9DD8-FA6C33B9D91B}" type="presParOf" srcId="{CF8B7C3D-2C4B-40A5-98C9-8EAA9617B598}" destId="{406C7356-77AF-437A-AFA5-DF5B70472191}" srcOrd="0" destOrd="0" presId="urn:microsoft.com/office/officeart/2005/8/layout/hierarchy3"/>
    <dgm:cxn modelId="{AA807DB9-9367-4077-BE5D-3C6F78A2F44D}" type="presParOf" srcId="{406C7356-77AF-437A-AFA5-DF5B70472191}" destId="{FBC475AC-A910-4363-825E-30D8F925FFAD}" srcOrd="0" destOrd="0" presId="urn:microsoft.com/office/officeart/2005/8/layout/hierarchy3"/>
    <dgm:cxn modelId="{177AF858-B7C9-4C50-AC43-AFB012F3B0AE}" type="presParOf" srcId="{FBC475AC-A910-4363-825E-30D8F925FFAD}" destId="{6838ABCD-FAEB-46D2-94F6-311082F6C616}" srcOrd="0" destOrd="0" presId="urn:microsoft.com/office/officeart/2005/8/layout/hierarchy3"/>
    <dgm:cxn modelId="{E12FAA5B-F50B-4142-9430-A8F6238479DB}" type="presParOf" srcId="{FBC475AC-A910-4363-825E-30D8F925FFAD}" destId="{D7AB2A3E-A1EB-4762-AEC6-FF8EAA04B518}" srcOrd="1" destOrd="0" presId="urn:microsoft.com/office/officeart/2005/8/layout/hierarchy3"/>
    <dgm:cxn modelId="{31E5093A-CC96-4FD1-B428-31D9E423E6BB}" type="presParOf" srcId="{406C7356-77AF-437A-AFA5-DF5B70472191}" destId="{56B3768C-177F-43B2-A3D5-B24E258DC5A5}" srcOrd="1" destOrd="0" presId="urn:microsoft.com/office/officeart/2005/8/layout/hierarchy3"/>
    <dgm:cxn modelId="{B30140C4-78D7-4F74-9854-91454E882111}" type="presParOf" srcId="{56B3768C-177F-43B2-A3D5-B24E258DC5A5}" destId="{B8A0C843-A928-424D-93F1-1176A6F9ACD5}" srcOrd="0" destOrd="0" presId="urn:microsoft.com/office/officeart/2005/8/layout/hierarchy3"/>
    <dgm:cxn modelId="{83CD835A-F158-4E6F-B7E9-3DBFB0F8A099}" type="presParOf" srcId="{56B3768C-177F-43B2-A3D5-B24E258DC5A5}" destId="{2BBD320E-8F6C-4A41-8C79-FD942B9903EF}" srcOrd="1" destOrd="0" presId="urn:microsoft.com/office/officeart/2005/8/layout/hierarchy3"/>
    <dgm:cxn modelId="{F7A38ED3-A0E1-4A5C-B9C7-29B5464B5FBE}" type="presParOf" srcId="{56B3768C-177F-43B2-A3D5-B24E258DC5A5}" destId="{85B73BDF-45A8-4F9B-8C83-106ED2E1FB1D}" srcOrd="2" destOrd="0" presId="urn:microsoft.com/office/officeart/2005/8/layout/hierarchy3"/>
    <dgm:cxn modelId="{3EE22277-CD7E-4494-B3BF-0520412C0399}" type="presParOf" srcId="{56B3768C-177F-43B2-A3D5-B24E258DC5A5}" destId="{EB5340AF-312C-4043-A628-3D01EC9D14DA}" srcOrd="3" destOrd="0" presId="urn:microsoft.com/office/officeart/2005/8/layout/hierarchy3"/>
    <dgm:cxn modelId="{4D310353-7EBD-403C-91A9-4EF6FE362B3C}" type="presParOf" srcId="{56B3768C-177F-43B2-A3D5-B24E258DC5A5}" destId="{033870A8-09EF-4FA4-952E-926E4A72A0BC}" srcOrd="4" destOrd="0" presId="urn:microsoft.com/office/officeart/2005/8/layout/hierarchy3"/>
    <dgm:cxn modelId="{520AF930-263C-41A3-A59C-8322CFD8DC1F}" type="presParOf" srcId="{56B3768C-177F-43B2-A3D5-B24E258DC5A5}" destId="{9F2E24BC-E048-4C5A-95E7-B12538A48AE9}" srcOrd="5" destOrd="0" presId="urn:microsoft.com/office/officeart/2005/8/layout/hierarchy3"/>
    <dgm:cxn modelId="{84D47BB9-0A8C-4F33-ADDD-82CFB53368A0}" type="presParOf" srcId="{56B3768C-177F-43B2-A3D5-B24E258DC5A5}" destId="{5A6126A1-8319-490F-BBBF-DC3B8E85C1DA}" srcOrd="6" destOrd="0" presId="urn:microsoft.com/office/officeart/2005/8/layout/hierarchy3"/>
    <dgm:cxn modelId="{13FD0582-F8AC-43B2-846E-5D1C9BDE3679}" type="presParOf" srcId="{56B3768C-177F-43B2-A3D5-B24E258DC5A5}" destId="{C265A045-F458-4DCF-84F6-0DD5F3E57266}" srcOrd="7" destOrd="0" presId="urn:microsoft.com/office/officeart/2005/8/layout/hierarchy3"/>
    <dgm:cxn modelId="{962CF617-8994-447B-B710-70CD8326F3CA}" type="presParOf" srcId="{CF8B7C3D-2C4B-40A5-98C9-8EAA9617B598}" destId="{7427A261-65D6-4490-BC4C-5E0358EFC06F}" srcOrd="1" destOrd="0" presId="urn:microsoft.com/office/officeart/2005/8/layout/hierarchy3"/>
    <dgm:cxn modelId="{3CFAAD2A-4413-4263-85D7-4BB4862E26DF}" type="presParOf" srcId="{7427A261-65D6-4490-BC4C-5E0358EFC06F}" destId="{F936844F-4F13-4AE3-92AE-AF585318E5FE}" srcOrd="0" destOrd="0" presId="urn:microsoft.com/office/officeart/2005/8/layout/hierarchy3"/>
    <dgm:cxn modelId="{1FB9650D-E8F8-4D0C-AC87-77474CB79823}" type="presParOf" srcId="{F936844F-4F13-4AE3-92AE-AF585318E5FE}" destId="{E067299F-63F9-4574-8688-DD4A5EE1B8E6}" srcOrd="0" destOrd="0" presId="urn:microsoft.com/office/officeart/2005/8/layout/hierarchy3"/>
    <dgm:cxn modelId="{F5855CEC-8ED4-4297-A5AD-F4013ABF983C}" type="presParOf" srcId="{F936844F-4F13-4AE3-92AE-AF585318E5FE}" destId="{E337601C-A200-42EC-8421-969E6B7ACF2B}" srcOrd="1" destOrd="0" presId="urn:microsoft.com/office/officeart/2005/8/layout/hierarchy3"/>
    <dgm:cxn modelId="{BD89391A-2107-4FA1-BE9B-B80E3097153D}" type="presParOf" srcId="{7427A261-65D6-4490-BC4C-5E0358EFC06F}" destId="{618D8A98-BCA7-48E2-9FC3-0B4EBF3B90B9}" srcOrd="1" destOrd="0" presId="urn:microsoft.com/office/officeart/2005/8/layout/hierarchy3"/>
    <dgm:cxn modelId="{8E764B78-708E-4AF3-BA75-422B74FE923E}" type="presParOf" srcId="{618D8A98-BCA7-48E2-9FC3-0B4EBF3B90B9}" destId="{BEE8CEEB-9776-4EC1-A526-E339B8EE9A66}" srcOrd="0" destOrd="0" presId="urn:microsoft.com/office/officeart/2005/8/layout/hierarchy3"/>
    <dgm:cxn modelId="{8F40B60C-35EB-4BAD-9210-E74884054C2F}" type="presParOf" srcId="{618D8A98-BCA7-48E2-9FC3-0B4EBF3B90B9}" destId="{729B17FE-7343-4FC5-862B-5B2D0132B98C}" srcOrd="1" destOrd="0" presId="urn:microsoft.com/office/officeart/2005/8/layout/hierarchy3"/>
    <dgm:cxn modelId="{56C9D57B-DA21-46CB-BD8A-4D8A0DDA7C8F}" type="presParOf" srcId="{618D8A98-BCA7-48E2-9FC3-0B4EBF3B90B9}" destId="{A04A67F1-8C80-4B39-930F-97CBB5C8E543}" srcOrd="2" destOrd="0" presId="urn:microsoft.com/office/officeart/2005/8/layout/hierarchy3"/>
    <dgm:cxn modelId="{C1777B8C-9DD8-4EB6-BBE8-C5B62CE1023B}" type="presParOf" srcId="{618D8A98-BCA7-48E2-9FC3-0B4EBF3B90B9}" destId="{CA1AC7AF-0892-4C34-8DF4-ABE4221DEEE6}" srcOrd="3" destOrd="0" presId="urn:microsoft.com/office/officeart/2005/8/layout/hierarchy3"/>
    <dgm:cxn modelId="{39A43FC4-C953-41CE-AB48-7835A5513F12}" type="presParOf" srcId="{618D8A98-BCA7-48E2-9FC3-0B4EBF3B90B9}" destId="{1EA32842-2481-4D42-AEB7-077C18D307F1}" srcOrd="4" destOrd="0" presId="urn:microsoft.com/office/officeart/2005/8/layout/hierarchy3"/>
    <dgm:cxn modelId="{1F782B4B-31C1-4A2B-8A1F-FEB7F373ABEC}" type="presParOf" srcId="{618D8A98-BCA7-48E2-9FC3-0B4EBF3B90B9}" destId="{ECFCD529-5B69-4DDC-9185-EC18E8EC0720}" srcOrd="5" destOrd="0" presId="urn:microsoft.com/office/officeart/2005/8/layout/hierarchy3"/>
    <dgm:cxn modelId="{792EEDB0-4E9A-4C32-8376-ABA2BF948C34}" type="presParOf" srcId="{618D8A98-BCA7-48E2-9FC3-0B4EBF3B90B9}" destId="{9331BF6F-828E-47CD-9F50-461C35A1CA44}" srcOrd="6" destOrd="0" presId="urn:microsoft.com/office/officeart/2005/8/layout/hierarchy3"/>
    <dgm:cxn modelId="{12BD6390-B956-4A2F-A823-190364ED3804}" type="presParOf" srcId="{618D8A98-BCA7-48E2-9FC3-0B4EBF3B90B9}" destId="{497EE6BD-F5CF-40C8-AC4E-EB5D0140FC0B}" srcOrd="7" destOrd="0" presId="urn:microsoft.com/office/officeart/2005/8/layout/hierarchy3"/>
    <dgm:cxn modelId="{DFDC8F76-4A13-40FF-AD59-CF385D731E40}" type="presParOf" srcId="{CF8B7C3D-2C4B-40A5-98C9-8EAA9617B598}" destId="{03809EFD-A9EA-469E-95C0-2772BC141C8C}" srcOrd="2" destOrd="0" presId="urn:microsoft.com/office/officeart/2005/8/layout/hierarchy3"/>
    <dgm:cxn modelId="{565216F7-1568-430D-9CA7-E7AAD8C81E0C}" type="presParOf" srcId="{03809EFD-A9EA-469E-95C0-2772BC141C8C}" destId="{1F2A9CE6-03D3-4999-8C33-E217622F943A}" srcOrd="0" destOrd="0" presId="urn:microsoft.com/office/officeart/2005/8/layout/hierarchy3"/>
    <dgm:cxn modelId="{72979611-F95E-496A-B141-F0F46D2EB3FD}" type="presParOf" srcId="{1F2A9CE6-03D3-4999-8C33-E217622F943A}" destId="{3364B567-8BC1-4F6C-AB91-3716CCED7F6A}" srcOrd="0" destOrd="0" presId="urn:microsoft.com/office/officeart/2005/8/layout/hierarchy3"/>
    <dgm:cxn modelId="{6481B708-B97F-49BD-9768-6E2AEA55BF6F}" type="presParOf" srcId="{1F2A9CE6-03D3-4999-8C33-E217622F943A}" destId="{5C7DEE67-0C33-486D-B625-8A8716B32284}" srcOrd="1" destOrd="0" presId="urn:microsoft.com/office/officeart/2005/8/layout/hierarchy3"/>
    <dgm:cxn modelId="{5F934BDE-EBEC-49F8-872E-1822F2DA1BBF}" type="presParOf" srcId="{03809EFD-A9EA-469E-95C0-2772BC141C8C}" destId="{E279915C-32E4-479D-9E15-C590E089EA4A}" srcOrd="1" destOrd="0" presId="urn:microsoft.com/office/officeart/2005/8/layout/hierarchy3"/>
    <dgm:cxn modelId="{0BB53372-A839-4CB6-998C-FF2640AA5B82}" type="presParOf" srcId="{E279915C-32E4-479D-9E15-C590E089EA4A}" destId="{629C1896-6C08-4D81-B6A1-01D9738D13A6}" srcOrd="0" destOrd="0" presId="urn:microsoft.com/office/officeart/2005/8/layout/hierarchy3"/>
    <dgm:cxn modelId="{9BC93AF4-3F4D-4BC3-8EB1-80CF6A42EEB4}" type="presParOf" srcId="{E279915C-32E4-479D-9E15-C590E089EA4A}" destId="{B3845A5B-7FB8-47BC-832C-4893BD06CEE3}" srcOrd="1" destOrd="0" presId="urn:microsoft.com/office/officeart/2005/8/layout/hierarchy3"/>
    <dgm:cxn modelId="{4A88E98E-009A-4077-9072-894E694DA607}" type="presParOf" srcId="{CF8B7C3D-2C4B-40A5-98C9-8EAA9617B598}" destId="{D42C2419-B4B8-4C1F-8077-B86C82F82337}" srcOrd="3" destOrd="0" presId="urn:microsoft.com/office/officeart/2005/8/layout/hierarchy3"/>
    <dgm:cxn modelId="{EC7581E6-F957-4353-A836-2BE61C774BF2}" type="presParOf" srcId="{D42C2419-B4B8-4C1F-8077-B86C82F82337}" destId="{E01C5F84-1E4A-4841-AC60-069C9339C9DD}" srcOrd="0" destOrd="0" presId="urn:microsoft.com/office/officeart/2005/8/layout/hierarchy3"/>
    <dgm:cxn modelId="{328D0019-453A-4994-9BEE-C95D30B88423}" type="presParOf" srcId="{E01C5F84-1E4A-4841-AC60-069C9339C9DD}" destId="{E6FCFE21-1BC0-4B00-815B-EA8AC77CF6E5}" srcOrd="0" destOrd="0" presId="urn:microsoft.com/office/officeart/2005/8/layout/hierarchy3"/>
    <dgm:cxn modelId="{868CA56A-6936-4E6D-B017-CF0ACFC3AA28}" type="presParOf" srcId="{E01C5F84-1E4A-4841-AC60-069C9339C9DD}" destId="{3862437B-4098-4C69-BC80-DC7F22B9F483}" srcOrd="1" destOrd="0" presId="urn:microsoft.com/office/officeart/2005/8/layout/hierarchy3"/>
    <dgm:cxn modelId="{11202E84-6504-4235-9B91-5929871EC96A}" type="presParOf" srcId="{D42C2419-B4B8-4C1F-8077-B86C82F82337}" destId="{35F20D61-E65D-414B-BD76-3BD101E879CB}" srcOrd="1" destOrd="0" presId="urn:microsoft.com/office/officeart/2005/8/layout/hierarchy3"/>
    <dgm:cxn modelId="{D7EB9A58-DB63-47A4-8297-09F0D8114D93}" type="presParOf" srcId="{35F20D61-E65D-414B-BD76-3BD101E879CB}" destId="{C9697BDE-144F-484C-8239-575529C4FE30}" srcOrd="0" destOrd="0" presId="urn:microsoft.com/office/officeart/2005/8/layout/hierarchy3"/>
    <dgm:cxn modelId="{D3013B18-A223-4B68-B72F-FDB2C3BDB728}" type="presParOf" srcId="{35F20D61-E65D-414B-BD76-3BD101E879CB}" destId="{2BAD36C1-B44D-4A3C-90B7-FE830C1DCB42}" srcOrd="1" destOrd="0" presId="urn:microsoft.com/office/officeart/2005/8/layout/hierarchy3"/>
    <dgm:cxn modelId="{C8821E62-D0AA-4C1B-BB85-709459D8D89F}" type="presParOf" srcId="{35F20D61-E65D-414B-BD76-3BD101E879CB}" destId="{28CDFB02-D96C-481F-97A8-9C7DA0A5F1B4}" srcOrd="2" destOrd="0" presId="urn:microsoft.com/office/officeart/2005/8/layout/hierarchy3"/>
    <dgm:cxn modelId="{C19427DD-8BE0-4BA7-975C-B8D17CDD8A93}" type="presParOf" srcId="{35F20D61-E65D-414B-BD76-3BD101E879CB}" destId="{0307D84F-514B-4B15-B802-DDFB9AA0C4FF}" srcOrd="3" destOrd="0" presId="urn:microsoft.com/office/officeart/2005/8/layout/hierarchy3"/>
    <dgm:cxn modelId="{2AC3498D-61C1-4630-B838-1181B7BED5B5}" type="presParOf" srcId="{35F20D61-E65D-414B-BD76-3BD101E879CB}" destId="{5478B79C-249E-4FCE-ADE3-948DBC37A070}" srcOrd="4" destOrd="0" presId="urn:microsoft.com/office/officeart/2005/8/layout/hierarchy3"/>
    <dgm:cxn modelId="{E37D74BD-0670-43B5-AC1E-C40D2BA104B7}" type="presParOf" srcId="{35F20D61-E65D-414B-BD76-3BD101E879CB}" destId="{829EA5FF-8CE2-492B-96D9-88DF46D5F63C}" srcOrd="5" destOrd="0" presId="urn:microsoft.com/office/officeart/2005/8/layout/hierarchy3"/>
    <dgm:cxn modelId="{0FE3B87C-6C27-475F-B9B7-380D21C4F2AA}" type="presParOf" srcId="{35F20D61-E65D-414B-BD76-3BD101E879CB}" destId="{21F29567-0E4D-4B9B-8F56-43559ACBF57E}" srcOrd="6" destOrd="0" presId="urn:microsoft.com/office/officeart/2005/8/layout/hierarchy3"/>
    <dgm:cxn modelId="{7FAA60BF-8F3E-494C-B5CC-364F5E727FB1}" type="presParOf" srcId="{35F20D61-E65D-414B-BD76-3BD101E879CB}" destId="{6AD56133-C3F1-4680-9078-E1FB153E428F}"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B18648-CD4B-4546-AA24-3C91B81EA6C7}" type="doc">
      <dgm:prSet loTypeId="urn:microsoft.com/office/officeart/2005/8/layout/hierarchy3" loCatId="hierarchy" qsTypeId="urn:microsoft.com/office/officeart/2005/8/quickstyle/simple1" qsCatId="simple" csTypeId="urn:microsoft.com/office/officeart/2005/8/colors/colorful3" csCatId="colorful" phldr="1"/>
      <dgm:spPr/>
      <dgm:t>
        <a:bodyPr/>
        <a:lstStyle/>
        <a:p>
          <a:endParaRPr lang="en-US"/>
        </a:p>
      </dgm:t>
    </dgm:pt>
    <dgm:pt modelId="{6DC0B2F3-2966-4C58-828A-8772830ABA81}">
      <dgm:prSet custT="1"/>
      <dgm:spPr/>
      <dgm:t>
        <a:bodyPr/>
        <a:lstStyle/>
        <a:p>
          <a:r>
            <a:rPr lang="en-US" sz="2000" b="1" dirty="0"/>
            <a:t>Have 2-4 Global Admins</a:t>
          </a:r>
        </a:p>
      </dgm:t>
    </dgm:pt>
    <dgm:pt modelId="{21C5D289-3E23-40A1-9BA9-556E9AB53781}" type="parTrans" cxnId="{E2CB4680-9D90-4113-B9AD-73F76907DC5F}">
      <dgm:prSet/>
      <dgm:spPr/>
      <dgm:t>
        <a:bodyPr/>
        <a:lstStyle/>
        <a:p>
          <a:endParaRPr lang="en-US"/>
        </a:p>
      </dgm:t>
    </dgm:pt>
    <dgm:pt modelId="{B35A0705-A121-4AE8-8DA6-A98FE3A1BDCB}" type="sibTrans" cxnId="{E2CB4680-9D90-4113-B9AD-73F76907DC5F}">
      <dgm:prSet/>
      <dgm:spPr/>
      <dgm:t>
        <a:bodyPr/>
        <a:lstStyle/>
        <a:p>
          <a:endParaRPr lang="en-US"/>
        </a:p>
      </dgm:t>
    </dgm:pt>
    <dgm:pt modelId="{030D6035-1F12-49F7-B242-A5755333279F}">
      <dgm:prSet custT="1"/>
      <dgm:spPr/>
      <dgm:t>
        <a:bodyPr/>
        <a:lstStyle/>
        <a:p>
          <a:r>
            <a:rPr lang="en-US" sz="2000" b="1" dirty="0"/>
            <a:t>Assign the least permissive role</a:t>
          </a:r>
        </a:p>
      </dgm:t>
    </dgm:pt>
    <dgm:pt modelId="{9D570D6A-6C97-41C0-911E-8FDF6468EC22}" type="parTrans" cxnId="{56EB91C6-43E2-4D47-B4B4-C162DC006CE1}">
      <dgm:prSet/>
      <dgm:spPr/>
      <dgm:t>
        <a:bodyPr/>
        <a:lstStyle/>
        <a:p>
          <a:endParaRPr lang="en-US"/>
        </a:p>
      </dgm:t>
    </dgm:pt>
    <dgm:pt modelId="{1A65C71A-66C0-4046-BA6C-1AEFC7C74686}" type="sibTrans" cxnId="{56EB91C6-43E2-4D47-B4B4-C162DC006CE1}">
      <dgm:prSet/>
      <dgm:spPr/>
      <dgm:t>
        <a:bodyPr/>
        <a:lstStyle/>
        <a:p>
          <a:endParaRPr lang="en-US"/>
        </a:p>
      </dgm:t>
    </dgm:pt>
    <dgm:pt modelId="{199F64E0-F538-4F7B-8A7E-3C4460B5708B}">
      <dgm:prSet custT="1"/>
      <dgm:spPr/>
      <dgm:t>
        <a:bodyPr/>
        <a:lstStyle/>
        <a:p>
          <a:r>
            <a:rPr lang="en-US" sz="2000" b="1" dirty="0"/>
            <a:t>Require multi-factor authentication for admins</a:t>
          </a:r>
        </a:p>
      </dgm:t>
    </dgm:pt>
    <dgm:pt modelId="{F2E60789-29F4-474D-9473-4D9A2424B80C}" type="parTrans" cxnId="{9F65BED8-97AB-4EFD-86A2-939118AF35AA}">
      <dgm:prSet/>
      <dgm:spPr/>
      <dgm:t>
        <a:bodyPr/>
        <a:lstStyle/>
        <a:p>
          <a:endParaRPr lang="en-US"/>
        </a:p>
      </dgm:t>
    </dgm:pt>
    <dgm:pt modelId="{7F5674B6-29CF-4099-9D11-8A93C099EDED}" type="sibTrans" cxnId="{9F65BED8-97AB-4EFD-86A2-939118AF35AA}">
      <dgm:prSet/>
      <dgm:spPr/>
      <dgm:t>
        <a:bodyPr/>
        <a:lstStyle/>
        <a:p>
          <a:endParaRPr lang="en-US"/>
        </a:p>
      </dgm:t>
    </dgm:pt>
    <dgm:pt modelId="{012057E6-3370-4974-A7D9-89B983C7E62D}">
      <dgm:prSet custT="1"/>
      <dgm:spPr/>
      <dgm:t>
        <a:bodyPr/>
        <a:lstStyle/>
        <a:p>
          <a:r>
            <a:rPr lang="en-US" sz="1600" dirty="0"/>
            <a:t>Have at least 2 global admins in your organization in case of account lockout</a:t>
          </a:r>
        </a:p>
      </dgm:t>
    </dgm:pt>
    <dgm:pt modelId="{2717DD03-D757-4637-94DB-1A9319B235D0}" type="parTrans" cxnId="{E3A284D1-C07E-48BB-95B0-251B429EFD75}">
      <dgm:prSet/>
      <dgm:spPr/>
      <dgm:t>
        <a:bodyPr/>
        <a:lstStyle/>
        <a:p>
          <a:endParaRPr lang="en-US"/>
        </a:p>
      </dgm:t>
    </dgm:pt>
    <dgm:pt modelId="{744AE741-43C7-4239-A61B-2C227118B1EF}" type="sibTrans" cxnId="{E3A284D1-C07E-48BB-95B0-251B429EFD75}">
      <dgm:prSet/>
      <dgm:spPr/>
      <dgm:t>
        <a:bodyPr/>
        <a:lstStyle/>
        <a:p>
          <a:endParaRPr lang="en-US"/>
        </a:p>
      </dgm:t>
    </dgm:pt>
    <dgm:pt modelId="{3F4C5350-6B41-4887-9A2F-C0438C5F17AA}">
      <dgm:prSet custT="1"/>
      <dgm:spPr/>
      <dgm:t>
        <a:bodyPr/>
        <a:lstStyle/>
        <a:p>
          <a:r>
            <a:rPr lang="en-US" sz="1600" dirty="0"/>
            <a:t>Global admin has almost unlimited access to your org's settings and most of the data.</a:t>
          </a:r>
        </a:p>
      </dgm:t>
    </dgm:pt>
    <dgm:pt modelId="{8FE62CC6-C463-4D9E-A206-F2E79947C7D9}" type="parTrans" cxnId="{3FD8F617-4A43-4D60-BFFC-8A6FCDF3538B}">
      <dgm:prSet/>
      <dgm:spPr/>
      <dgm:t>
        <a:bodyPr/>
        <a:lstStyle/>
        <a:p>
          <a:endParaRPr lang="en-US"/>
        </a:p>
      </dgm:t>
    </dgm:pt>
    <dgm:pt modelId="{3053BEF3-0BE9-4BE6-B4CE-7E2A807325C1}" type="sibTrans" cxnId="{3FD8F617-4A43-4D60-BFFC-8A6FCDF3538B}">
      <dgm:prSet/>
      <dgm:spPr/>
      <dgm:t>
        <a:bodyPr/>
        <a:lstStyle/>
        <a:p>
          <a:endParaRPr lang="en-US"/>
        </a:p>
      </dgm:t>
    </dgm:pt>
    <dgm:pt modelId="{74A4D7FA-6C1C-40DC-9055-7EACF5B80F25}">
      <dgm:prSet custT="1"/>
      <dgm:spPr/>
      <dgm:t>
        <a:bodyPr/>
        <a:lstStyle/>
        <a:p>
          <a:r>
            <a:rPr lang="en-US" sz="1600" dirty="0"/>
            <a:t>Assigning the least permissive role means giving admins only the access they need to get the job done.</a:t>
          </a:r>
        </a:p>
        <a:p>
          <a:r>
            <a:rPr lang="en-US" sz="1600" dirty="0"/>
            <a:t>For example:</a:t>
          </a:r>
        </a:p>
        <a:p>
          <a:r>
            <a:rPr lang="en-US" sz="1600" dirty="0"/>
            <a:t>Global Admin vs. SharePoint Admin</a:t>
          </a:r>
        </a:p>
      </dgm:t>
    </dgm:pt>
    <dgm:pt modelId="{36A90077-BBCD-48FD-AD84-367C35E6B617}" type="parTrans" cxnId="{F1FAD2EA-652B-4C86-BE9E-FC5018D70649}">
      <dgm:prSet/>
      <dgm:spPr/>
      <dgm:t>
        <a:bodyPr/>
        <a:lstStyle/>
        <a:p>
          <a:endParaRPr lang="en-US"/>
        </a:p>
      </dgm:t>
    </dgm:pt>
    <dgm:pt modelId="{426915C9-7FE3-41C7-8F01-90341EBF69A1}" type="sibTrans" cxnId="{F1FAD2EA-652B-4C86-BE9E-FC5018D70649}">
      <dgm:prSet/>
      <dgm:spPr/>
      <dgm:t>
        <a:bodyPr/>
        <a:lstStyle/>
        <a:p>
          <a:endParaRPr lang="en-US"/>
        </a:p>
      </dgm:t>
    </dgm:pt>
    <dgm:pt modelId="{3E4EDD5C-49C2-4903-82C3-6C8E0BB08F97}" type="pres">
      <dgm:prSet presAssocID="{A9B18648-CD4B-4546-AA24-3C91B81EA6C7}" presName="diagram" presStyleCnt="0">
        <dgm:presLayoutVars>
          <dgm:chPref val="1"/>
          <dgm:dir/>
          <dgm:animOne val="branch"/>
          <dgm:animLvl val="lvl"/>
          <dgm:resizeHandles/>
        </dgm:presLayoutVars>
      </dgm:prSet>
      <dgm:spPr/>
    </dgm:pt>
    <dgm:pt modelId="{B3F0EB64-5E04-4EC9-AD64-9AFB8C9F043E}" type="pres">
      <dgm:prSet presAssocID="{6DC0B2F3-2966-4C58-828A-8772830ABA81}" presName="root" presStyleCnt="0"/>
      <dgm:spPr/>
    </dgm:pt>
    <dgm:pt modelId="{2B26A4F7-A663-471C-9894-DFFC120FA24C}" type="pres">
      <dgm:prSet presAssocID="{6DC0B2F3-2966-4C58-828A-8772830ABA81}" presName="rootComposite" presStyleCnt="0"/>
      <dgm:spPr/>
    </dgm:pt>
    <dgm:pt modelId="{81362D99-CEEF-488E-9A90-428849817122}" type="pres">
      <dgm:prSet presAssocID="{6DC0B2F3-2966-4C58-828A-8772830ABA81}" presName="rootText" presStyleLbl="node1" presStyleIdx="0" presStyleCnt="3" custScaleX="128693"/>
      <dgm:spPr/>
    </dgm:pt>
    <dgm:pt modelId="{966FC98E-E0B4-4235-ABD1-FDAE561BEE93}" type="pres">
      <dgm:prSet presAssocID="{6DC0B2F3-2966-4C58-828A-8772830ABA81}" presName="rootConnector" presStyleLbl="node1" presStyleIdx="0" presStyleCnt="3"/>
      <dgm:spPr/>
    </dgm:pt>
    <dgm:pt modelId="{F169F973-A6C4-4131-80BD-F2B87B80FC25}" type="pres">
      <dgm:prSet presAssocID="{6DC0B2F3-2966-4C58-828A-8772830ABA81}" presName="childShape" presStyleCnt="0"/>
      <dgm:spPr/>
    </dgm:pt>
    <dgm:pt modelId="{33894982-F310-4002-86C3-835ACBD71081}" type="pres">
      <dgm:prSet presAssocID="{2717DD03-D757-4637-94DB-1A9319B235D0}" presName="Name13" presStyleLbl="parChTrans1D2" presStyleIdx="0" presStyleCnt="3"/>
      <dgm:spPr/>
    </dgm:pt>
    <dgm:pt modelId="{739D7C3F-0F81-42D4-A770-21F20069FFD7}" type="pres">
      <dgm:prSet presAssocID="{012057E6-3370-4974-A7D9-89B983C7E62D}" presName="childText" presStyleLbl="bgAcc1" presStyleIdx="0" presStyleCnt="3" custScaleX="201083" custScaleY="124010">
        <dgm:presLayoutVars>
          <dgm:bulletEnabled val="1"/>
        </dgm:presLayoutVars>
      </dgm:prSet>
      <dgm:spPr/>
    </dgm:pt>
    <dgm:pt modelId="{39E8A696-22EB-40D9-84CF-EC22B8E644F9}" type="pres">
      <dgm:prSet presAssocID="{8FE62CC6-C463-4D9E-A206-F2E79947C7D9}" presName="Name13" presStyleLbl="parChTrans1D2" presStyleIdx="1" presStyleCnt="3"/>
      <dgm:spPr/>
    </dgm:pt>
    <dgm:pt modelId="{05CE8E9F-B4F9-42C4-BEA8-7D383B773602}" type="pres">
      <dgm:prSet presAssocID="{3F4C5350-6B41-4887-9A2F-C0438C5F17AA}" presName="childText" presStyleLbl="bgAcc1" presStyleIdx="1" presStyleCnt="3" custScaleX="201083" custScaleY="124010">
        <dgm:presLayoutVars>
          <dgm:bulletEnabled val="1"/>
        </dgm:presLayoutVars>
      </dgm:prSet>
      <dgm:spPr/>
    </dgm:pt>
    <dgm:pt modelId="{C66836CB-3577-4CBC-9936-4FDB602D55F8}" type="pres">
      <dgm:prSet presAssocID="{030D6035-1F12-49F7-B242-A5755333279F}" presName="root" presStyleCnt="0"/>
      <dgm:spPr/>
    </dgm:pt>
    <dgm:pt modelId="{63F5F4BA-A5E1-4093-8B6C-C9FF203630F0}" type="pres">
      <dgm:prSet presAssocID="{030D6035-1F12-49F7-B242-A5755333279F}" presName="rootComposite" presStyleCnt="0"/>
      <dgm:spPr/>
    </dgm:pt>
    <dgm:pt modelId="{7CF01477-5AE3-47AD-81E4-A190691D4B59}" type="pres">
      <dgm:prSet presAssocID="{030D6035-1F12-49F7-B242-A5755333279F}" presName="rootText" presStyleLbl="node1" presStyleIdx="1" presStyleCnt="3" custScaleX="128693"/>
      <dgm:spPr/>
    </dgm:pt>
    <dgm:pt modelId="{AEE79903-3741-48B6-90C5-62B640903E2C}" type="pres">
      <dgm:prSet presAssocID="{030D6035-1F12-49F7-B242-A5755333279F}" presName="rootConnector" presStyleLbl="node1" presStyleIdx="1" presStyleCnt="3"/>
      <dgm:spPr/>
    </dgm:pt>
    <dgm:pt modelId="{B173ED20-85AC-44CE-AC08-4A1BE0396CF6}" type="pres">
      <dgm:prSet presAssocID="{030D6035-1F12-49F7-B242-A5755333279F}" presName="childShape" presStyleCnt="0"/>
      <dgm:spPr/>
    </dgm:pt>
    <dgm:pt modelId="{462F7CB6-04DE-4E42-9723-B914E8CFF99E}" type="pres">
      <dgm:prSet presAssocID="{36A90077-BBCD-48FD-AD84-367C35E6B617}" presName="Name13" presStyleLbl="parChTrans1D2" presStyleIdx="2" presStyleCnt="3"/>
      <dgm:spPr/>
    </dgm:pt>
    <dgm:pt modelId="{2A5F769F-7CF9-4B76-965D-8273A7F4B9FB}" type="pres">
      <dgm:prSet presAssocID="{74A4D7FA-6C1C-40DC-9055-7EACF5B80F25}" presName="childText" presStyleLbl="bgAcc1" presStyleIdx="2" presStyleCnt="3" custScaleX="201083" custScaleY="180645">
        <dgm:presLayoutVars>
          <dgm:bulletEnabled val="1"/>
        </dgm:presLayoutVars>
      </dgm:prSet>
      <dgm:spPr/>
    </dgm:pt>
    <dgm:pt modelId="{7860CCA0-D9A9-43BC-9285-26A9F9BE76D9}" type="pres">
      <dgm:prSet presAssocID="{199F64E0-F538-4F7B-8A7E-3C4460B5708B}" presName="root" presStyleCnt="0"/>
      <dgm:spPr/>
    </dgm:pt>
    <dgm:pt modelId="{817F2D33-8333-4684-A62B-8745FE9072F2}" type="pres">
      <dgm:prSet presAssocID="{199F64E0-F538-4F7B-8A7E-3C4460B5708B}" presName="rootComposite" presStyleCnt="0"/>
      <dgm:spPr/>
    </dgm:pt>
    <dgm:pt modelId="{C3D43624-6462-47C4-BC06-4ED3D7BE6943}" type="pres">
      <dgm:prSet presAssocID="{199F64E0-F538-4F7B-8A7E-3C4460B5708B}" presName="rootText" presStyleLbl="node1" presStyleIdx="2" presStyleCnt="3" custScaleX="128693"/>
      <dgm:spPr/>
    </dgm:pt>
    <dgm:pt modelId="{9E45D1BA-ECBE-414C-87D8-CB3637A90852}" type="pres">
      <dgm:prSet presAssocID="{199F64E0-F538-4F7B-8A7E-3C4460B5708B}" presName="rootConnector" presStyleLbl="node1" presStyleIdx="2" presStyleCnt="3"/>
      <dgm:spPr/>
    </dgm:pt>
    <dgm:pt modelId="{2EDE0789-A882-4715-9B07-946DE6474660}" type="pres">
      <dgm:prSet presAssocID="{199F64E0-F538-4F7B-8A7E-3C4460B5708B}" presName="childShape" presStyleCnt="0"/>
      <dgm:spPr/>
    </dgm:pt>
  </dgm:ptLst>
  <dgm:cxnLst>
    <dgm:cxn modelId="{3FD8F617-4A43-4D60-BFFC-8A6FCDF3538B}" srcId="{6DC0B2F3-2966-4C58-828A-8772830ABA81}" destId="{3F4C5350-6B41-4887-9A2F-C0438C5F17AA}" srcOrd="1" destOrd="0" parTransId="{8FE62CC6-C463-4D9E-A206-F2E79947C7D9}" sibTransId="{3053BEF3-0BE9-4BE6-B4CE-7E2A807325C1}"/>
    <dgm:cxn modelId="{1FA5F026-16B6-4757-8D8B-8A2E984055B9}" type="presOf" srcId="{199F64E0-F538-4F7B-8A7E-3C4460B5708B}" destId="{C3D43624-6462-47C4-BC06-4ED3D7BE6943}" srcOrd="0" destOrd="0" presId="urn:microsoft.com/office/officeart/2005/8/layout/hierarchy3"/>
    <dgm:cxn modelId="{2F11B92B-A431-4664-90DB-C70616B87F72}" type="presOf" srcId="{012057E6-3370-4974-A7D9-89B983C7E62D}" destId="{739D7C3F-0F81-42D4-A770-21F20069FFD7}" srcOrd="0" destOrd="0" presId="urn:microsoft.com/office/officeart/2005/8/layout/hierarchy3"/>
    <dgm:cxn modelId="{E628572F-D7AA-4A72-BA33-AE15EEA2A04C}" type="presOf" srcId="{2717DD03-D757-4637-94DB-1A9319B235D0}" destId="{33894982-F310-4002-86C3-835ACBD71081}" srcOrd="0" destOrd="0" presId="urn:microsoft.com/office/officeart/2005/8/layout/hierarchy3"/>
    <dgm:cxn modelId="{59E7405D-85B6-4796-839A-8DB63EE069B9}" type="presOf" srcId="{199F64E0-F538-4F7B-8A7E-3C4460B5708B}" destId="{9E45D1BA-ECBE-414C-87D8-CB3637A90852}" srcOrd="1" destOrd="0" presId="urn:microsoft.com/office/officeart/2005/8/layout/hierarchy3"/>
    <dgm:cxn modelId="{F574E05E-C001-4CF3-9F41-03F730C0BA4A}" type="presOf" srcId="{6DC0B2F3-2966-4C58-828A-8772830ABA81}" destId="{966FC98E-E0B4-4235-ABD1-FDAE561BEE93}" srcOrd="1" destOrd="0" presId="urn:microsoft.com/office/officeart/2005/8/layout/hierarchy3"/>
    <dgm:cxn modelId="{C8394663-4DE7-4C1C-861F-3CEB4C75DB00}" type="presOf" srcId="{36A90077-BBCD-48FD-AD84-367C35E6B617}" destId="{462F7CB6-04DE-4E42-9723-B914E8CFF99E}" srcOrd="0" destOrd="0" presId="urn:microsoft.com/office/officeart/2005/8/layout/hierarchy3"/>
    <dgm:cxn modelId="{F4300156-911F-44B5-9092-7092987CDEE2}" type="presOf" srcId="{030D6035-1F12-49F7-B242-A5755333279F}" destId="{AEE79903-3741-48B6-90C5-62B640903E2C}" srcOrd="1" destOrd="0" presId="urn:microsoft.com/office/officeart/2005/8/layout/hierarchy3"/>
    <dgm:cxn modelId="{C340AA79-C41B-4B96-A862-5421B3CB630C}" type="presOf" srcId="{3F4C5350-6B41-4887-9A2F-C0438C5F17AA}" destId="{05CE8E9F-B4F9-42C4-BEA8-7D383B773602}" srcOrd="0" destOrd="0" presId="urn:microsoft.com/office/officeart/2005/8/layout/hierarchy3"/>
    <dgm:cxn modelId="{E2CB4680-9D90-4113-B9AD-73F76907DC5F}" srcId="{A9B18648-CD4B-4546-AA24-3C91B81EA6C7}" destId="{6DC0B2F3-2966-4C58-828A-8772830ABA81}" srcOrd="0" destOrd="0" parTransId="{21C5D289-3E23-40A1-9BA9-556E9AB53781}" sibTransId="{B35A0705-A121-4AE8-8DA6-A98FE3A1BDCB}"/>
    <dgm:cxn modelId="{2C232786-2203-44FD-99F2-2D9CE1431A07}" type="presOf" srcId="{A9B18648-CD4B-4546-AA24-3C91B81EA6C7}" destId="{3E4EDD5C-49C2-4903-82C3-6C8E0BB08F97}" srcOrd="0" destOrd="0" presId="urn:microsoft.com/office/officeart/2005/8/layout/hierarchy3"/>
    <dgm:cxn modelId="{98F0DAC5-8695-4F54-B9D2-56FBD5774B6F}" type="presOf" srcId="{74A4D7FA-6C1C-40DC-9055-7EACF5B80F25}" destId="{2A5F769F-7CF9-4B76-965D-8273A7F4B9FB}" srcOrd="0" destOrd="0" presId="urn:microsoft.com/office/officeart/2005/8/layout/hierarchy3"/>
    <dgm:cxn modelId="{56EB91C6-43E2-4D47-B4B4-C162DC006CE1}" srcId="{A9B18648-CD4B-4546-AA24-3C91B81EA6C7}" destId="{030D6035-1F12-49F7-B242-A5755333279F}" srcOrd="1" destOrd="0" parTransId="{9D570D6A-6C97-41C0-911E-8FDF6468EC22}" sibTransId="{1A65C71A-66C0-4046-BA6C-1AEFC7C74686}"/>
    <dgm:cxn modelId="{E3A284D1-C07E-48BB-95B0-251B429EFD75}" srcId="{6DC0B2F3-2966-4C58-828A-8772830ABA81}" destId="{012057E6-3370-4974-A7D9-89B983C7E62D}" srcOrd="0" destOrd="0" parTransId="{2717DD03-D757-4637-94DB-1A9319B235D0}" sibTransId="{744AE741-43C7-4239-A61B-2C227118B1EF}"/>
    <dgm:cxn modelId="{9F65BED8-97AB-4EFD-86A2-939118AF35AA}" srcId="{A9B18648-CD4B-4546-AA24-3C91B81EA6C7}" destId="{199F64E0-F538-4F7B-8A7E-3C4460B5708B}" srcOrd="2" destOrd="0" parTransId="{F2E60789-29F4-474D-9473-4D9A2424B80C}" sibTransId="{7F5674B6-29CF-4099-9D11-8A93C099EDED}"/>
    <dgm:cxn modelId="{0238C4DE-A99E-4C25-AF02-81ED1EF9E082}" type="presOf" srcId="{030D6035-1F12-49F7-B242-A5755333279F}" destId="{7CF01477-5AE3-47AD-81E4-A190691D4B59}" srcOrd="0" destOrd="0" presId="urn:microsoft.com/office/officeart/2005/8/layout/hierarchy3"/>
    <dgm:cxn modelId="{F1FAD2EA-652B-4C86-BE9E-FC5018D70649}" srcId="{030D6035-1F12-49F7-B242-A5755333279F}" destId="{74A4D7FA-6C1C-40DC-9055-7EACF5B80F25}" srcOrd="0" destOrd="0" parTransId="{36A90077-BBCD-48FD-AD84-367C35E6B617}" sibTransId="{426915C9-7FE3-41C7-8F01-90341EBF69A1}"/>
    <dgm:cxn modelId="{AB3C5DEB-2367-40C8-9D23-3566D3DAE74C}" type="presOf" srcId="{6DC0B2F3-2966-4C58-828A-8772830ABA81}" destId="{81362D99-CEEF-488E-9A90-428849817122}" srcOrd="0" destOrd="0" presId="urn:microsoft.com/office/officeart/2005/8/layout/hierarchy3"/>
    <dgm:cxn modelId="{EB5245F0-AED9-4C99-8D4B-CCDE9B1D1B43}" type="presOf" srcId="{8FE62CC6-C463-4D9E-A206-F2E79947C7D9}" destId="{39E8A696-22EB-40D9-84CF-EC22B8E644F9}" srcOrd="0" destOrd="0" presId="urn:microsoft.com/office/officeart/2005/8/layout/hierarchy3"/>
    <dgm:cxn modelId="{98BD24AC-AC69-4741-877F-B815F80104EC}" type="presParOf" srcId="{3E4EDD5C-49C2-4903-82C3-6C8E0BB08F97}" destId="{B3F0EB64-5E04-4EC9-AD64-9AFB8C9F043E}" srcOrd="0" destOrd="0" presId="urn:microsoft.com/office/officeart/2005/8/layout/hierarchy3"/>
    <dgm:cxn modelId="{A40D6A0C-4CEE-40BC-94E2-5EBA645D33E6}" type="presParOf" srcId="{B3F0EB64-5E04-4EC9-AD64-9AFB8C9F043E}" destId="{2B26A4F7-A663-471C-9894-DFFC120FA24C}" srcOrd="0" destOrd="0" presId="urn:microsoft.com/office/officeart/2005/8/layout/hierarchy3"/>
    <dgm:cxn modelId="{03933BDC-58CC-4B66-A8F9-AAC674E50840}" type="presParOf" srcId="{2B26A4F7-A663-471C-9894-DFFC120FA24C}" destId="{81362D99-CEEF-488E-9A90-428849817122}" srcOrd="0" destOrd="0" presId="urn:microsoft.com/office/officeart/2005/8/layout/hierarchy3"/>
    <dgm:cxn modelId="{F039E947-6B94-4821-BF9F-9B1CC3130BD6}" type="presParOf" srcId="{2B26A4F7-A663-471C-9894-DFFC120FA24C}" destId="{966FC98E-E0B4-4235-ABD1-FDAE561BEE93}" srcOrd="1" destOrd="0" presId="urn:microsoft.com/office/officeart/2005/8/layout/hierarchy3"/>
    <dgm:cxn modelId="{FE09F317-948B-46C5-AB6E-127DBCFEB48D}" type="presParOf" srcId="{B3F0EB64-5E04-4EC9-AD64-9AFB8C9F043E}" destId="{F169F973-A6C4-4131-80BD-F2B87B80FC25}" srcOrd="1" destOrd="0" presId="urn:microsoft.com/office/officeart/2005/8/layout/hierarchy3"/>
    <dgm:cxn modelId="{AD7C942A-4710-41E6-AC10-CA725450A743}" type="presParOf" srcId="{F169F973-A6C4-4131-80BD-F2B87B80FC25}" destId="{33894982-F310-4002-86C3-835ACBD71081}" srcOrd="0" destOrd="0" presId="urn:microsoft.com/office/officeart/2005/8/layout/hierarchy3"/>
    <dgm:cxn modelId="{6F50EDB0-5572-48D8-8D11-F0D5790B84D5}" type="presParOf" srcId="{F169F973-A6C4-4131-80BD-F2B87B80FC25}" destId="{739D7C3F-0F81-42D4-A770-21F20069FFD7}" srcOrd="1" destOrd="0" presId="urn:microsoft.com/office/officeart/2005/8/layout/hierarchy3"/>
    <dgm:cxn modelId="{8F900E39-E1D4-4E82-8C3A-EF00725DFA9D}" type="presParOf" srcId="{F169F973-A6C4-4131-80BD-F2B87B80FC25}" destId="{39E8A696-22EB-40D9-84CF-EC22B8E644F9}" srcOrd="2" destOrd="0" presId="urn:microsoft.com/office/officeart/2005/8/layout/hierarchy3"/>
    <dgm:cxn modelId="{EA9690C6-2450-4165-9F39-82E3FF0E7529}" type="presParOf" srcId="{F169F973-A6C4-4131-80BD-F2B87B80FC25}" destId="{05CE8E9F-B4F9-42C4-BEA8-7D383B773602}" srcOrd="3" destOrd="0" presId="urn:microsoft.com/office/officeart/2005/8/layout/hierarchy3"/>
    <dgm:cxn modelId="{5FEF5532-5631-4C5B-BD5C-CEDF66654DB9}" type="presParOf" srcId="{3E4EDD5C-49C2-4903-82C3-6C8E0BB08F97}" destId="{C66836CB-3577-4CBC-9936-4FDB602D55F8}" srcOrd="1" destOrd="0" presId="urn:microsoft.com/office/officeart/2005/8/layout/hierarchy3"/>
    <dgm:cxn modelId="{0E0D056C-E7CC-4E82-8B25-F479AD1F94F4}" type="presParOf" srcId="{C66836CB-3577-4CBC-9936-4FDB602D55F8}" destId="{63F5F4BA-A5E1-4093-8B6C-C9FF203630F0}" srcOrd="0" destOrd="0" presId="urn:microsoft.com/office/officeart/2005/8/layout/hierarchy3"/>
    <dgm:cxn modelId="{0D3F62F3-0400-4215-91C6-1C471A4EFE57}" type="presParOf" srcId="{63F5F4BA-A5E1-4093-8B6C-C9FF203630F0}" destId="{7CF01477-5AE3-47AD-81E4-A190691D4B59}" srcOrd="0" destOrd="0" presId="urn:microsoft.com/office/officeart/2005/8/layout/hierarchy3"/>
    <dgm:cxn modelId="{83E5384A-C412-410F-B15C-3E3379ADB88A}" type="presParOf" srcId="{63F5F4BA-A5E1-4093-8B6C-C9FF203630F0}" destId="{AEE79903-3741-48B6-90C5-62B640903E2C}" srcOrd="1" destOrd="0" presId="urn:microsoft.com/office/officeart/2005/8/layout/hierarchy3"/>
    <dgm:cxn modelId="{4CA0C9AC-8BF1-4A15-8F1A-F48B8C7A2963}" type="presParOf" srcId="{C66836CB-3577-4CBC-9936-4FDB602D55F8}" destId="{B173ED20-85AC-44CE-AC08-4A1BE0396CF6}" srcOrd="1" destOrd="0" presId="urn:microsoft.com/office/officeart/2005/8/layout/hierarchy3"/>
    <dgm:cxn modelId="{8C81E71B-4B9C-4A8D-A308-9FDB60EF6B76}" type="presParOf" srcId="{B173ED20-85AC-44CE-AC08-4A1BE0396CF6}" destId="{462F7CB6-04DE-4E42-9723-B914E8CFF99E}" srcOrd="0" destOrd="0" presId="urn:microsoft.com/office/officeart/2005/8/layout/hierarchy3"/>
    <dgm:cxn modelId="{451C1DB7-878E-4F17-AF41-700E53C23976}" type="presParOf" srcId="{B173ED20-85AC-44CE-AC08-4A1BE0396CF6}" destId="{2A5F769F-7CF9-4B76-965D-8273A7F4B9FB}" srcOrd="1" destOrd="0" presId="urn:microsoft.com/office/officeart/2005/8/layout/hierarchy3"/>
    <dgm:cxn modelId="{0D2192E6-B4F6-48B8-954F-3CD7C8E90B27}" type="presParOf" srcId="{3E4EDD5C-49C2-4903-82C3-6C8E0BB08F97}" destId="{7860CCA0-D9A9-43BC-9285-26A9F9BE76D9}" srcOrd="2" destOrd="0" presId="urn:microsoft.com/office/officeart/2005/8/layout/hierarchy3"/>
    <dgm:cxn modelId="{8BF6FC56-ECF8-421C-ADAD-8C6E0C407C76}" type="presParOf" srcId="{7860CCA0-D9A9-43BC-9285-26A9F9BE76D9}" destId="{817F2D33-8333-4684-A62B-8745FE9072F2}" srcOrd="0" destOrd="0" presId="urn:microsoft.com/office/officeart/2005/8/layout/hierarchy3"/>
    <dgm:cxn modelId="{C04BAFFC-B8E1-45D0-8A36-45872F227E9F}" type="presParOf" srcId="{817F2D33-8333-4684-A62B-8745FE9072F2}" destId="{C3D43624-6462-47C4-BC06-4ED3D7BE6943}" srcOrd="0" destOrd="0" presId="urn:microsoft.com/office/officeart/2005/8/layout/hierarchy3"/>
    <dgm:cxn modelId="{BDB41E65-4737-4B10-BC0F-58B89B835D70}" type="presParOf" srcId="{817F2D33-8333-4684-A62B-8745FE9072F2}" destId="{9E45D1BA-ECBE-414C-87D8-CB3637A90852}" srcOrd="1" destOrd="0" presId="urn:microsoft.com/office/officeart/2005/8/layout/hierarchy3"/>
    <dgm:cxn modelId="{1D34F91E-31C6-4F32-AB98-D8DA26736DBE}" type="presParOf" srcId="{7860CCA0-D9A9-43BC-9285-26A9F9BE76D9}" destId="{2EDE0789-A882-4715-9B07-946DE647466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D4729-130D-4C3E-8255-A94BE7D9EDFD}">
      <dsp:nvSpPr>
        <dsp:cNvPr id="0" name=""/>
        <dsp:cNvSpPr/>
      </dsp:nvSpPr>
      <dsp:spPr>
        <a:xfrm>
          <a:off x="0" y="351827"/>
          <a:ext cx="11653522" cy="971188"/>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baseline="0"/>
            <a:t>In this lesson, you will learn: </a:t>
          </a:r>
          <a:endParaRPr lang="en-US" sz="3300" kern="1200"/>
        </a:p>
      </dsp:txBody>
      <dsp:txXfrm>
        <a:off x="47409" y="399236"/>
        <a:ext cx="11558704" cy="876370"/>
      </dsp:txXfrm>
    </dsp:sp>
    <dsp:sp modelId="{EC8C0823-026D-4CC2-90C7-AA1B38F62840}">
      <dsp:nvSpPr>
        <dsp:cNvPr id="0" name=""/>
        <dsp:cNvSpPr/>
      </dsp:nvSpPr>
      <dsp:spPr>
        <a:xfrm>
          <a:off x="0" y="1323016"/>
          <a:ext cx="11653522" cy="323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99"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solidFill>
                <a:schemeClr val="tx1">
                  <a:lumMod val="50000"/>
                </a:schemeClr>
              </a:solidFill>
              <a:latin typeface="+mj-lt"/>
              <a:ea typeface="Segoe UI" panose="020B0502040204020203" pitchFamily="34" charset="0"/>
            </a:rPr>
            <a:t>User Creation</a:t>
          </a:r>
          <a:endParaRPr lang="en-US" sz="2800" kern="1200" dirty="0">
            <a:solidFill>
              <a:schemeClr val="tx1">
                <a:lumMod val="50000"/>
              </a:schemeClr>
            </a:solidFill>
            <a:latin typeface="+mj-lt"/>
          </a:endParaRPr>
        </a:p>
        <a:p>
          <a:pPr marL="285750" lvl="1" indent="-285750" algn="l" defTabSz="1244600">
            <a:lnSpc>
              <a:spcPct val="90000"/>
            </a:lnSpc>
            <a:spcBef>
              <a:spcPct val="0"/>
            </a:spcBef>
            <a:spcAft>
              <a:spcPct val="20000"/>
            </a:spcAft>
            <a:buChar char="•"/>
          </a:pPr>
          <a:r>
            <a:rPr lang="en-US" sz="2800" kern="1200" dirty="0">
              <a:solidFill>
                <a:schemeClr val="tx1">
                  <a:lumMod val="50000"/>
                </a:schemeClr>
              </a:solidFill>
              <a:latin typeface="+mj-lt"/>
            </a:rPr>
            <a:t>Site Creation</a:t>
          </a:r>
        </a:p>
        <a:p>
          <a:pPr marL="285750" lvl="1" indent="-285750" algn="l" defTabSz="1244600">
            <a:lnSpc>
              <a:spcPct val="90000"/>
            </a:lnSpc>
            <a:spcBef>
              <a:spcPct val="0"/>
            </a:spcBef>
            <a:spcAft>
              <a:spcPct val="20000"/>
            </a:spcAft>
            <a:buChar char="•"/>
          </a:pPr>
          <a:r>
            <a:rPr lang="en-US" sz="2800" kern="1200" dirty="0">
              <a:solidFill>
                <a:schemeClr val="tx1">
                  <a:lumMod val="50000"/>
                </a:schemeClr>
              </a:solidFill>
              <a:latin typeface="+mj-lt"/>
              <a:ea typeface="Segoe UI" panose="020B0502040204020203" pitchFamily="34" charset="0"/>
            </a:rPr>
            <a:t>Tenant Settings</a:t>
          </a:r>
        </a:p>
        <a:p>
          <a:pPr marL="285750" lvl="1" indent="-285750" algn="l" defTabSz="1244600">
            <a:lnSpc>
              <a:spcPct val="90000"/>
            </a:lnSpc>
            <a:spcBef>
              <a:spcPct val="0"/>
            </a:spcBef>
            <a:spcAft>
              <a:spcPct val="20000"/>
            </a:spcAft>
            <a:buChar char="•"/>
          </a:pPr>
          <a:r>
            <a:rPr lang="en-US" sz="2800" kern="1200">
              <a:solidFill>
                <a:schemeClr val="tx1">
                  <a:lumMod val="50000"/>
                </a:schemeClr>
              </a:solidFill>
              <a:latin typeface="+mj-lt"/>
              <a:ea typeface="Segoe UI" panose="020B0502040204020203" pitchFamily="34" charset="0"/>
            </a:rPr>
            <a:t>Hybrid</a:t>
          </a:r>
          <a:endParaRPr lang="en-US" sz="2800" kern="1200" dirty="0">
            <a:solidFill>
              <a:schemeClr val="tx1">
                <a:lumMod val="50000"/>
              </a:schemeClr>
            </a:solidFill>
            <a:latin typeface="+mj-lt"/>
            <a:ea typeface="Segoe UI" panose="020B0502040204020203" pitchFamily="34" charset="0"/>
          </a:endParaRPr>
        </a:p>
      </dsp:txBody>
      <dsp:txXfrm>
        <a:off x="0" y="1323016"/>
        <a:ext cx="11653522" cy="32319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8ABCD-FAEB-46D2-94F6-311082F6C616}">
      <dsp:nvSpPr>
        <dsp:cNvPr id="0" name=""/>
        <dsp:cNvSpPr/>
      </dsp:nvSpPr>
      <dsp:spPr>
        <a:xfrm>
          <a:off x="264155" y="1348"/>
          <a:ext cx="1821541" cy="910770"/>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baseline="0" dirty="0"/>
            <a:t>Security</a:t>
          </a:r>
          <a:endParaRPr lang="en-US" sz="2000" kern="1200" dirty="0"/>
        </a:p>
      </dsp:txBody>
      <dsp:txXfrm>
        <a:off x="290831" y="28024"/>
        <a:ext cx="1768189" cy="857418"/>
      </dsp:txXfrm>
    </dsp:sp>
    <dsp:sp modelId="{B8A0C843-A928-424D-93F1-1176A6F9ACD5}">
      <dsp:nvSpPr>
        <dsp:cNvPr id="0" name=""/>
        <dsp:cNvSpPr/>
      </dsp:nvSpPr>
      <dsp:spPr>
        <a:xfrm>
          <a:off x="446310" y="912119"/>
          <a:ext cx="182154" cy="683078"/>
        </a:xfrm>
        <a:custGeom>
          <a:avLst/>
          <a:gdLst/>
          <a:ahLst/>
          <a:cxnLst/>
          <a:rect l="0" t="0" r="0" b="0"/>
          <a:pathLst>
            <a:path>
              <a:moveTo>
                <a:pt x="0" y="0"/>
              </a:moveTo>
              <a:lnTo>
                <a:pt x="0" y="683078"/>
              </a:lnTo>
              <a:lnTo>
                <a:pt x="182154" y="683078"/>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BD320E-8F6C-4A41-8C79-FD942B9903EF}">
      <dsp:nvSpPr>
        <dsp:cNvPr id="0" name=""/>
        <dsp:cNvSpPr/>
      </dsp:nvSpPr>
      <dsp:spPr>
        <a:xfrm>
          <a:off x="628464" y="1139811"/>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External Sharing</a:t>
          </a:r>
          <a:endParaRPr lang="en-US" sz="1400" kern="1200" dirty="0"/>
        </a:p>
      </dsp:txBody>
      <dsp:txXfrm>
        <a:off x="655140" y="1166487"/>
        <a:ext cx="2141212" cy="857418"/>
      </dsp:txXfrm>
    </dsp:sp>
    <dsp:sp modelId="{85B73BDF-45A8-4F9B-8C83-106ED2E1FB1D}">
      <dsp:nvSpPr>
        <dsp:cNvPr id="0" name=""/>
        <dsp:cNvSpPr/>
      </dsp:nvSpPr>
      <dsp:spPr>
        <a:xfrm>
          <a:off x="446310" y="912119"/>
          <a:ext cx="182154" cy="1733989"/>
        </a:xfrm>
        <a:custGeom>
          <a:avLst/>
          <a:gdLst/>
          <a:ahLst/>
          <a:cxnLst/>
          <a:rect l="0" t="0" r="0" b="0"/>
          <a:pathLst>
            <a:path>
              <a:moveTo>
                <a:pt x="0" y="0"/>
              </a:moveTo>
              <a:lnTo>
                <a:pt x="0" y="1733989"/>
              </a:lnTo>
              <a:lnTo>
                <a:pt x="182154" y="1733989"/>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5340AF-312C-4043-A628-3D01EC9D14DA}">
      <dsp:nvSpPr>
        <dsp:cNvPr id="0" name=""/>
        <dsp:cNvSpPr/>
      </dsp:nvSpPr>
      <dsp:spPr>
        <a:xfrm>
          <a:off x="628464" y="2190723"/>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308439"/>
              <a:satOff val="-3947"/>
              <a:lumOff val="-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Sensitivity Labels</a:t>
          </a:r>
          <a:endParaRPr lang="en-US" sz="1400" kern="1200" dirty="0"/>
        </a:p>
      </dsp:txBody>
      <dsp:txXfrm>
        <a:off x="655140" y="2217399"/>
        <a:ext cx="2141212" cy="857418"/>
      </dsp:txXfrm>
    </dsp:sp>
    <dsp:sp modelId="{033870A8-09EF-4FA4-952E-926E4A72A0BC}">
      <dsp:nvSpPr>
        <dsp:cNvPr id="0" name=""/>
        <dsp:cNvSpPr/>
      </dsp:nvSpPr>
      <dsp:spPr>
        <a:xfrm>
          <a:off x="446310" y="912119"/>
          <a:ext cx="182154" cy="2872453"/>
        </a:xfrm>
        <a:custGeom>
          <a:avLst/>
          <a:gdLst/>
          <a:ahLst/>
          <a:cxnLst/>
          <a:rect l="0" t="0" r="0" b="0"/>
          <a:pathLst>
            <a:path>
              <a:moveTo>
                <a:pt x="0" y="0"/>
              </a:moveTo>
              <a:lnTo>
                <a:pt x="0" y="2872453"/>
              </a:lnTo>
              <a:lnTo>
                <a:pt x="182154" y="2872453"/>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2E24BC-E048-4C5A-95E7-B12538A48AE9}">
      <dsp:nvSpPr>
        <dsp:cNvPr id="0" name=""/>
        <dsp:cNvSpPr/>
      </dsp:nvSpPr>
      <dsp:spPr>
        <a:xfrm>
          <a:off x="628464" y="3329186"/>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616879"/>
              <a:satOff val="-7895"/>
              <a:lumOff val="-8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Access Policies</a:t>
          </a:r>
          <a:endParaRPr lang="en-US" sz="1400" kern="1200" dirty="0"/>
        </a:p>
      </dsp:txBody>
      <dsp:txXfrm>
        <a:off x="655140" y="3355862"/>
        <a:ext cx="2141212" cy="857418"/>
      </dsp:txXfrm>
    </dsp:sp>
    <dsp:sp modelId="{5A6126A1-8319-490F-BBBF-DC3B8E85C1DA}">
      <dsp:nvSpPr>
        <dsp:cNvPr id="0" name=""/>
        <dsp:cNvSpPr/>
      </dsp:nvSpPr>
      <dsp:spPr>
        <a:xfrm>
          <a:off x="446310" y="912119"/>
          <a:ext cx="182154" cy="4010916"/>
        </a:xfrm>
        <a:custGeom>
          <a:avLst/>
          <a:gdLst/>
          <a:ahLst/>
          <a:cxnLst/>
          <a:rect l="0" t="0" r="0" b="0"/>
          <a:pathLst>
            <a:path>
              <a:moveTo>
                <a:pt x="0" y="0"/>
              </a:moveTo>
              <a:lnTo>
                <a:pt x="0" y="4010916"/>
              </a:lnTo>
              <a:lnTo>
                <a:pt x="182154" y="4010916"/>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65A045-F458-4DCF-84F6-0DD5F3E57266}">
      <dsp:nvSpPr>
        <dsp:cNvPr id="0" name=""/>
        <dsp:cNvSpPr/>
      </dsp:nvSpPr>
      <dsp:spPr>
        <a:xfrm>
          <a:off x="628464" y="4467650"/>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925318"/>
              <a:satOff val="-11842"/>
              <a:lumOff val="-12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Custom Scripts</a:t>
          </a:r>
          <a:endParaRPr lang="en-US" sz="1400" kern="1200" dirty="0"/>
        </a:p>
      </dsp:txBody>
      <dsp:txXfrm>
        <a:off x="655140" y="4494326"/>
        <a:ext cx="2141212" cy="857418"/>
      </dsp:txXfrm>
    </dsp:sp>
    <dsp:sp modelId="{E067299F-63F9-4574-8688-DD4A5EE1B8E6}">
      <dsp:nvSpPr>
        <dsp:cNvPr id="0" name=""/>
        <dsp:cNvSpPr/>
      </dsp:nvSpPr>
      <dsp:spPr>
        <a:xfrm>
          <a:off x="2914106" y="1348"/>
          <a:ext cx="1821541" cy="910770"/>
        </a:xfrm>
        <a:prstGeom prst="roundRect">
          <a:avLst>
            <a:gd name="adj" fmla="val 10000"/>
          </a:avLst>
        </a:prstGeom>
        <a:solidFill>
          <a:schemeClr val="accent3">
            <a:hueOff val="1233758"/>
            <a:satOff val="-15789"/>
            <a:lumOff val="-163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baseline="0" dirty="0"/>
            <a:t>Governance</a:t>
          </a:r>
          <a:endParaRPr lang="en-US" sz="2000" kern="1200" dirty="0"/>
        </a:p>
      </dsp:txBody>
      <dsp:txXfrm>
        <a:off x="2940782" y="28024"/>
        <a:ext cx="1768189" cy="857418"/>
      </dsp:txXfrm>
    </dsp:sp>
    <dsp:sp modelId="{BEE8CEEB-9776-4EC1-A526-E339B8EE9A66}">
      <dsp:nvSpPr>
        <dsp:cNvPr id="0" name=""/>
        <dsp:cNvSpPr/>
      </dsp:nvSpPr>
      <dsp:spPr>
        <a:xfrm>
          <a:off x="3096260" y="912119"/>
          <a:ext cx="182154" cy="595525"/>
        </a:xfrm>
        <a:custGeom>
          <a:avLst/>
          <a:gdLst/>
          <a:ahLst/>
          <a:cxnLst/>
          <a:rect l="0" t="0" r="0" b="0"/>
          <a:pathLst>
            <a:path>
              <a:moveTo>
                <a:pt x="0" y="0"/>
              </a:moveTo>
              <a:lnTo>
                <a:pt x="0" y="595525"/>
              </a:lnTo>
              <a:lnTo>
                <a:pt x="182154" y="595525"/>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9B17FE-7343-4FC5-862B-5B2D0132B98C}">
      <dsp:nvSpPr>
        <dsp:cNvPr id="0" name=""/>
        <dsp:cNvSpPr/>
      </dsp:nvSpPr>
      <dsp:spPr>
        <a:xfrm>
          <a:off x="3278414" y="1052259"/>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1233758"/>
              <a:satOff val="-15789"/>
              <a:lumOff val="-1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Self-Service Site Creation</a:t>
          </a:r>
          <a:endParaRPr lang="en-US" sz="1400" kern="1200" dirty="0"/>
        </a:p>
      </dsp:txBody>
      <dsp:txXfrm>
        <a:off x="3305090" y="1078935"/>
        <a:ext cx="2141212" cy="857418"/>
      </dsp:txXfrm>
    </dsp:sp>
    <dsp:sp modelId="{A04A67F1-8C80-4B39-930F-97CBB5C8E543}">
      <dsp:nvSpPr>
        <dsp:cNvPr id="0" name=""/>
        <dsp:cNvSpPr/>
      </dsp:nvSpPr>
      <dsp:spPr>
        <a:xfrm>
          <a:off x="3096260" y="912119"/>
          <a:ext cx="182154" cy="1733989"/>
        </a:xfrm>
        <a:custGeom>
          <a:avLst/>
          <a:gdLst/>
          <a:ahLst/>
          <a:cxnLst/>
          <a:rect l="0" t="0" r="0" b="0"/>
          <a:pathLst>
            <a:path>
              <a:moveTo>
                <a:pt x="0" y="0"/>
              </a:moveTo>
              <a:lnTo>
                <a:pt x="0" y="1733989"/>
              </a:lnTo>
              <a:lnTo>
                <a:pt x="182154" y="1733989"/>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1AC7AF-0892-4C34-8DF4-ABE4221DEEE6}">
      <dsp:nvSpPr>
        <dsp:cNvPr id="0" name=""/>
        <dsp:cNvSpPr/>
      </dsp:nvSpPr>
      <dsp:spPr>
        <a:xfrm>
          <a:off x="3278414" y="2190723"/>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1542197"/>
              <a:satOff val="-19736"/>
              <a:lumOff val="-20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Site and Content Retention</a:t>
          </a:r>
          <a:endParaRPr lang="en-US" sz="1400" kern="1200" dirty="0"/>
        </a:p>
      </dsp:txBody>
      <dsp:txXfrm>
        <a:off x="3305090" y="2217399"/>
        <a:ext cx="2141212" cy="857418"/>
      </dsp:txXfrm>
    </dsp:sp>
    <dsp:sp modelId="{1EA32842-2481-4D42-AEB7-077C18D307F1}">
      <dsp:nvSpPr>
        <dsp:cNvPr id="0" name=""/>
        <dsp:cNvSpPr/>
      </dsp:nvSpPr>
      <dsp:spPr>
        <a:xfrm>
          <a:off x="3096260" y="912119"/>
          <a:ext cx="182154" cy="2872453"/>
        </a:xfrm>
        <a:custGeom>
          <a:avLst/>
          <a:gdLst/>
          <a:ahLst/>
          <a:cxnLst/>
          <a:rect l="0" t="0" r="0" b="0"/>
          <a:pathLst>
            <a:path>
              <a:moveTo>
                <a:pt x="0" y="0"/>
              </a:moveTo>
              <a:lnTo>
                <a:pt x="0" y="2872453"/>
              </a:lnTo>
              <a:lnTo>
                <a:pt x="182154" y="2872453"/>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FCD529-5B69-4DDC-9185-EC18E8EC0720}">
      <dsp:nvSpPr>
        <dsp:cNvPr id="0" name=""/>
        <dsp:cNvSpPr/>
      </dsp:nvSpPr>
      <dsp:spPr>
        <a:xfrm>
          <a:off x="3278414" y="3329186"/>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1850636"/>
              <a:satOff val="-23684"/>
              <a:lumOff val="-2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OneDrive Deletion (</a:t>
          </a:r>
          <a:r>
            <a:rPr lang="en-US" sz="1400" b="0" i="0" kern="1200" baseline="0" dirty="0" err="1"/>
            <a:t>MySite</a:t>
          </a:r>
          <a:r>
            <a:rPr lang="en-US" sz="1400" b="0" i="0" kern="1200" baseline="0" dirty="0"/>
            <a:t> Cleanup)</a:t>
          </a:r>
          <a:endParaRPr lang="en-US" sz="1400" kern="1200" dirty="0"/>
        </a:p>
      </dsp:txBody>
      <dsp:txXfrm>
        <a:off x="3305090" y="3355862"/>
        <a:ext cx="2141212" cy="857418"/>
      </dsp:txXfrm>
    </dsp:sp>
    <dsp:sp modelId="{9331BF6F-828E-47CD-9F50-461C35A1CA44}">
      <dsp:nvSpPr>
        <dsp:cNvPr id="0" name=""/>
        <dsp:cNvSpPr/>
      </dsp:nvSpPr>
      <dsp:spPr>
        <a:xfrm>
          <a:off x="3096260" y="912119"/>
          <a:ext cx="182154" cy="4010916"/>
        </a:xfrm>
        <a:custGeom>
          <a:avLst/>
          <a:gdLst/>
          <a:ahLst/>
          <a:cxnLst/>
          <a:rect l="0" t="0" r="0" b="0"/>
          <a:pathLst>
            <a:path>
              <a:moveTo>
                <a:pt x="0" y="0"/>
              </a:moveTo>
              <a:lnTo>
                <a:pt x="0" y="4010916"/>
              </a:lnTo>
              <a:lnTo>
                <a:pt x="182154" y="4010916"/>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7EE6BD-F5CF-40C8-AC4E-EB5D0140FC0B}">
      <dsp:nvSpPr>
        <dsp:cNvPr id="0" name=""/>
        <dsp:cNvSpPr/>
      </dsp:nvSpPr>
      <dsp:spPr>
        <a:xfrm>
          <a:off x="3278414" y="4467650"/>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2159076"/>
              <a:satOff val="-27631"/>
              <a:lumOff val="-28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b="0" i="0" kern="1200" baseline="0" dirty="0">
              <a:latin typeface="Segoe UI Light"/>
            </a:rPr>
            <a:t>SPO Storage</a:t>
          </a:r>
          <a:r>
            <a:rPr lang="en-US" sz="1400" b="0" i="0" kern="1200" baseline="0" dirty="0"/>
            <a:t> Quota</a:t>
          </a:r>
          <a:endParaRPr lang="en-US" sz="1400" kern="1200" dirty="0"/>
        </a:p>
      </dsp:txBody>
      <dsp:txXfrm>
        <a:off x="3305090" y="4494326"/>
        <a:ext cx="2141212" cy="857418"/>
      </dsp:txXfrm>
    </dsp:sp>
    <dsp:sp modelId="{3364B567-8BC1-4F6C-AB91-3716CCED7F6A}">
      <dsp:nvSpPr>
        <dsp:cNvPr id="0" name=""/>
        <dsp:cNvSpPr/>
      </dsp:nvSpPr>
      <dsp:spPr>
        <a:xfrm>
          <a:off x="5564056" y="1348"/>
          <a:ext cx="1821541" cy="910770"/>
        </a:xfrm>
        <a:prstGeom prst="roundRect">
          <a:avLst>
            <a:gd name="adj" fmla="val 10000"/>
          </a:avLst>
        </a:prstGeom>
        <a:solidFill>
          <a:schemeClr val="accent3">
            <a:hueOff val="2467515"/>
            <a:satOff val="-31578"/>
            <a:lumOff val="-326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baseline="0" dirty="0"/>
            <a:t>Settings on Root site</a:t>
          </a:r>
          <a:endParaRPr lang="en-US" sz="2000" kern="1200" dirty="0"/>
        </a:p>
      </dsp:txBody>
      <dsp:txXfrm>
        <a:off x="5590732" y="28024"/>
        <a:ext cx="1768189" cy="857418"/>
      </dsp:txXfrm>
    </dsp:sp>
    <dsp:sp modelId="{629C1896-6C08-4D81-B6A1-01D9738D13A6}">
      <dsp:nvSpPr>
        <dsp:cNvPr id="0" name=""/>
        <dsp:cNvSpPr/>
      </dsp:nvSpPr>
      <dsp:spPr>
        <a:xfrm>
          <a:off x="5746210" y="912119"/>
          <a:ext cx="182154" cy="595525"/>
        </a:xfrm>
        <a:custGeom>
          <a:avLst/>
          <a:gdLst/>
          <a:ahLst/>
          <a:cxnLst/>
          <a:rect l="0" t="0" r="0" b="0"/>
          <a:pathLst>
            <a:path>
              <a:moveTo>
                <a:pt x="0" y="0"/>
              </a:moveTo>
              <a:lnTo>
                <a:pt x="0" y="595525"/>
              </a:lnTo>
              <a:lnTo>
                <a:pt x="182154" y="595525"/>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845A5B-7FB8-47BC-832C-4893BD06CEE3}">
      <dsp:nvSpPr>
        <dsp:cNvPr id="0" name=""/>
        <dsp:cNvSpPr/>
      </dsp:nvSpPr>
      <dsp:spPr>
        <a:xfrm>
          <a:off x="5928364" y="1052259"/>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2467515"/>
              <a:satOff val="-31578"/>
              <a:lumOff val="-32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Everyone has 'contribute' access by default</a:t>
          </a:r>
          <a:endParaRPr lang="en-US" sz="1400" kern="1200" dirty="0"/>
        </a:p>
      </dsp:txBody>
      <dsp:txXfrm>
        <a:off x="5955040" y="1078935"/>
        <a:ext cx="2141212" cy="857418"/>
      </dsp:txXfrm>
    </dsp:sp>
    <dsp:sp modelId="{E6FCFE21-1BC0-4B00-815B-EA8AC77CF6E5}">
      <dsp:nvSpPr>
        <dsp:cNvPr id="0" name=""/>
        <dsp:cNvSpPr/>
      </dsp:nvSpPr>
      <dsp:spPr>
        <a:xfrm>
          <a:off x="8214006" y="1348"/>
          <a:ext cx="1821541" cy="910770"/>
        </a:xfrm>
        <a:prstGeom prst="roundRect">
          <a:avLst>
            <a:gd name="adj" fmla="val 10000"/>
          </a:avLst>
        </a:prstGeom>
        <a:solidFill>
          <a:schemeClr val="accent3">
            <a:hueOff val="3701273"/>
            <a:satOff val="-47367"/>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baseline="0" dirty="0"/>
            <a:t>SharePoint Store </a:t>
          </a:r>
          <a:endParaRPr lang="en-US" sz="2000" kern="1200" dirty="0"/>
        </a:p>
      </dsp:txBody>
      <dsp:txXfrm>
        <a:off x="8240682" y="28024"/>
        <a:ext cx="1768189" cy="857418"/>
      </dsp:txXfrm>
    </dsp:sp>
    <dsp:sp modelId="{C9697BDE-144F-484C-8239-575529C4FE30}">
      <dsp:nvSpPr>
        <dsp:cNvPr id="0" name=""/>
        <dsp:cNvSpPr/>
      </dsp:nvSpPr>
      <dsp:spPr>
        <a:xfrm>
          <a:off x="8396160" y="912119"/>
          <a:ext cx="182154" cy="595525"/>
        </a:xfrm>
        <a:custGeom>
          <a:avLst/>
          <a:gdLst/>
          <a:ahLst/>
          <a:cxnLst/>
          <a:rect l="0" t="0" r="0" b="0"/>
          <a:pathLst>
            <a:path>
              <a:moveTo>
                <a:pt x="0" y="0"/>
              </a:moveTo>
              <a:lnTo>
                <a:pt x="0" y="595525"/>
              </a:lnTo>
              <a:lnTo>
                <a:pt x="182154" y="595525"/>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D36C1-B44D-4A3C-90B7-FE830C1DCB42}">
      <dsp:nvSpPr>
        <dsp:cNvPr id="0" name=""/>
        <dsp:cNvSpPr/>
      </dsp:nvSpPr>
      <dsp:spPr>
        <a:xfrm>
          <a:off x="8578314" y="1052259"/>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2775955"/>
              <a:satOff val="-35525"/>
              <a:lumOff val="-36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u="none" kern="1200" dirty="0"/>
            <a:t>Specify whether users can get apps from the SharePoint Store</a:t>
          </a:r>
          <a:endParaRPr lang="en-US" sz="1400" b="0" kern="1200" dirty="0"/>
        </a:p>
      </dsp:txBody>
      <dsp:txXfrm>
        <a:off x="8604990" y="1078935"/>
        <a:ext cx="2141212" cy="857418"/>
      </dsp:txXfrm>
    </dsp:sp>
    <dsp:sp modelId="{28CDFB02-D96C-481F-97A8-9C7DA0A5F1B4}">
      <dsp:nvSpPr>
        <dsp:cNvPr id="0" name=""/>
        <dsp:cNvSpPr/>
      </dsp:nvSpPr>
      <dsp:spPr>
        <a:xfrm>
          <a:off x="8396160" y="912119"/>
          <a:ext cx="182154" cy="1733989"/>
        </a:xfrm>
        <a:custGeom>
          <a:avLst/>
          <a:gdLst/>
          <a:ahLst/>
          <a:cxnLst/>
          <a:rect l="0" t="0" r="0" b="0"/>
          <a:pathLst>
            <a:path>
              <a:moveTo>
                <a:pt x="0" y="0"/>
              </a:moveTo>
              <a:lnTo>
                <a:pt x="0" y="1733989"/>
              </a:lnTo>
              <a:lnTo>
                <a:pt x="182154" y="1733989"/>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07D84F-514B-4B15-B802-DDFB9AA0C4FF}">
      <dsp:nvSpPr>
        <dsp:cNvPr id="0" name=""/>
        <dsp:cNvSpPr/>
      </dsp:nvSpPr>
      <dsp:spPr>
        <a:xfrm>
          <a:off x="8578314" y="2190723"/>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3084394"/>
              <a:satOff val="-39472"/>
              <a:lumOff val="-40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u="none" kern="1200" dirty="0"/>
            <a:t>By default, users can get or request apps from the SharePoint Store</a:t>
          </a:r>
          <a:endParaRPr lang="en-US" sz="1400" kern="1200" dirty="0"/>
        </a:p>
      </dsp:txBody>
      <dsp:txXfrm>
        <a:off x="8604990" y="2217399"/>
        <a:ext cx="2141212" cy="857418"/>
      </dsp:txXfrm>
    </dsp:sp>
    <dsp:sp modelId="{5478B79C-249E-4FCE-ADE3-948DBC37A070}">
      <dsp:nvSpPr>
        <dsp:cNvPr id="0" name=""/>
        <dsp:cNvSpPr/>
      </dsp:nvSpPr>
      <dsp:spPr>
        <a:xfrm>
          <a:off x="8396160" y="912119"/>
          <a:ext cx="182154" cy="2872453"/>
        </a:xfrm>
        <a:custGeom>
          <a:avLst/>
          <a:gdLst/>
          <a:ahLst/>
          <a:cxnLst/>
          <a:rect l="0" t="0" r="0" b="0"/>
          <a:pathLst>
            <a:path>
              <a:moveTo>
                <a:pt x="0" y="0"/>
              </a:moveTo>
              <a:lnTo>
                <a:pt x="0" y="2872453"/>
              </a:lnTo>
              <a:lnTo>
                <a:pt x="182154" y="2872453"/>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EA5FF-8CE2-492B-96D9-88DF46D5F63C}">
      <dsp:nvSpPr>
        <dsp:cNvPr id="0" name=""/>
        <dsp:cNvSpPr/>
      </dsp:nvSpPr>
      <dsp:spPr>
        <a:xfrm>
          <a:off x="8578314" y="3329186"/>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3392834"/>
              <a:satOff val="-43420"/>
              <a:lumOff val="-4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u="none" kern="1200" dirty="0"/>
            <a:t>View or manage app requests</a:t>
          </a:r>
          <a:endParaRPr lang="en-US" sz="1400" b="0" kern="1200" dirty="0"/>
        </a:p>
      </dsp:txBody>
      <dsp:txXfrm>
        <a:off x="8604990" y="3355862"/>
        <a:ext cx="2141212" cy="857418"/>
      </dsp:txXfrm>
    </dsp:sp>
    <dsp:sp modelId="{21F29567-0E4D-4B9B-8F56-43559ACBF57E}">
      <dsp:nvSpPr>
        <dsp:cNvPr id="0" name=""/>
        <dsp:cNvSpPr/>
      </dsp:nvSpPr>
      <dsp:spPr>
        <a:xfrm>
          <a:off x="8396160" y="912119"/>
          <a:ext cx="182154" cy="4010916"/>
        </a:xfrm>
        <a:custGeom>
          <a:avLst/>
          <a:gdLst/>
          <a:ahLst/>
          <a:cxnLst/>
          <a:rect l="0" t="0" r="0" b="0"/>
          <a:pathLst>
            <a:path>
              <a:moveTo>
                <a:pt x="0" y="0"/>
              </a:moveTo>
              <a:lnTo>
                <a:pt x="0" y="4010916"/>
              </a:lnTo>
              <a:lnTo>
                <a:pt x="182154" y="4010916"/>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D56133-C3F1-4680-9078-E1FB153E428F}">
      <dsp:nvSpPr>
        <dsp:cNvPr id="0" name=""/>
        <dsp:cNvSpPr/>
      </dsp:nvSpPr>
      <dsp:spPr>
        <a:xfrm>
          <a:off x="8578314" y="4467650"/>
          <a:ext cx="2194564" cy="910770"/>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3701273"/>
              <a:satOff val="-47367"/>
              <a:lumOff val="-4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u="none" kern="1200" dirty="0"/>
            <a:t>Specify whether to allow apps for Office to start in documents</a:t>
          </a:r>
          <a:endParaRPr lang="en-US" sz="1400" b="0" kern="1200" dirty="0"/>
        </a:p>
      </dsp:txBody>
      <dsp:txXfrm>
        <a:off x="8604990" y="4494326"/>
        <a:ext cx="2141212" cy="8574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62D99-CEEF-488E-9A90-428849817122}">
      <dsp:nvSpPr>
        <dsp:cNvPr id="0" name=""/>
        <dsp:cNvSpPr/>
      </dsp:nvSpPr>
      <dsp:spPr>
        <a:xfrm>
          <a:off x="504626" y="783"/>
          <a:ext cx="2926074" cy="1136842"/>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Have 2-4 Global Admins</a:t>
          </a:r>
        </a:p>
      </dsp:txBody>
      <dsp:txXfrm>
        <a:off x="537923" y="34080"/>
        <a:ext cx="2859480" cy="1070248"/>
      </dsp:txXfrm>
    </dsp:sp>
    <dsp:sp modelId="{33894982-F310-4002-86C3-835ACBD71081}">
      <dsp:nvSpPr>
        <dsp:cNvPr id="0" name=""/>
        <dsp:cNvSpPr/>
      </dsp:nvSpPr>
      <dsp:spPr>
        <a:xfrm>
          <a:off x="797233" y="1137626"/>
          <a:ext cx="292607" cy="989110"/>
        </a:xfrm>
        <a:custGeom>
          <a:avLst/>
          <a:gdLst/>
          <a:ahLst/>
          <a:cxnLst/>
          <a:rect l="0" t="0" r="0" b="0"/>
          <a:pathLst>
            <a:path>
              <a:moveTo>
                <a:pt x="0" y="0"/>
              </a:moveTo>
              <a:lnTo>
                <a:pt x="0" y="989110"/>
              </a:lnTo>
              <a:lnTo>
                <a:pt x="292607" y="98911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9D7C3F-0F81-42D4-A770-21F20069FFD7}">
      <dsp:nvSpPr>
        <dsp:cNvPr id="0" name=""/>
        <dsp:cNvSpPr/>
      </dsp:nvSpPr>
      <dsp:spPr>
        <a:xfrm>
          <a:off x="1089841" y="1421837"/>
          <a:ext cx="3657596" cy="1409798"/>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Have at least 2 global admins in your organization in case of account lockout</a:t>
          </a:r>
        </a:p>
      </dsp:txBody>
      <dsp:txXfrm>
        <a:off x="1131133" y="1463129"/>
        <a:ext cx="3575012" cy="1327214"/>
      </dsp:txXfrm>
    </dsp:sp>
    <dsp:sp modelId="{39E8A696-22EB-40D9-84CF-EC22B8E644F9}">
      <dsp:nvSpPr>
        <dsp:cNvPr id="0" name=""/>
        <dsp:cNvSpPr/>
      </dsp:nvSpPr>
      <dsp:spPr>
        <a:xfrm>
          <a:off x="797233" y="1137626"/>
          <a:ext cx="292607" cy="2683119"/>
        </a:xfrm>
        <a:custGeom>
          <a:avLst/>
          <a:gdLst/>
          <a:ahLst/>
          <a:cxnLst/>
          <a:rect l="0" t="0" r="0" b="0"/>
          <a:pathLst>
            <a:path>
              <a:moveTo>
                <a:pt x="0" y="0"/>
              </a:moveTo>
              <a:lnTo>
                <a:pt x="0" y="2683119"/>
              </a:lnTo>
              <a:lnTo>
                <a:pt x="292607" y="2683119"/>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CE8E9F-B4F9-42C4-BEA8-7D383B773602}">
      <dsp:nvSpPr>
        <dsp:cNvPr id="0" name=""/>
        <dsp:cNvSpPr/>
      </dsp:nvSpPr>
      <dsp:spPr>
        <a:xfrm>
          <a:off x="1089841" y="3115846"/>
          <a:ext cx="3657596" cy="1409798"/>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1850636"/>
              <a:satOff val="-23684"/>
              <a:lumOff val="-2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Global admin has almost unlimited access to your org's settings and most of the data.</a:t>
          </a:r>
        </a:p>
      </dsp:txBody>
      <dsp:txXfrm>
        <a:off x="1131133" y="3157138"/>
        <a:ext cx="3575012" cy="1327214"/>
      </dsp:txXfrm>
    </dsp:sp>
    <dsp:sp modelId="{7CF01477-5AE3-47AD-81E4-A190691D4B59}">
      <dsp:nvSpPr>
        <dsp:cNvPr id="0" name=""/>
        <dsp:cNvSpPr/>
      </dsp:nvSpPr>
      <dsp:spPr>
        <a:xfrm>
          <a:off x="4730643" y="783"/>
          <a:ext cx="2926074" cy="1136842"/>
        </a:xfrm>
        <a:prstGeom prst="roundRect">
          <a:avLst>
            <a:gd name="adj" fmla="val 10000"/>
          </a:avLst>
        </a:prstGeom>
        <a:solidFill>
          <a:schemeClr val="accent3">
            <a:hueOff val="1850636"/>
            <a:satOff val="-23684"/>
            <a:lumOff val="-24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Assign the least permissive role</a:t>
          </a:r>
        </a:p>
      </dsp:txBody>
      <dsp:txXfrm>
        <a:off x="4763940" y="34080"/>
        <a:ext cx="2859480" cy="1070248"/>
      </dsp:txXfrm>
    </dsp:sp>
    <dsp:sp modelId="{462F7CB6-04DE-4E42-9723-B914E8CFF99E}">
      <dsp:nvSpPr>
        <dsp:cNvPr id="0" name=""/>
        <dsp:cNvSpPr/>
      </dsp:nvSpPr>
      <dsp:spPr>
        <a:xfrm>
          <a:off x="5023251" y="1137626"/>
          <a:ext cx="292607" cy="1311035"/>
        </a:xfrm>
        <a:custGeom>
          <a:avLst/>
          <a:gdLst/>
          <a:ahLst/>
          <a:cxnLst/>
          <a:rect l="0" t="0" r="0" b="0"/>
          <a:pathLst>
            <a:path>
              <a:moveTo>
                <a:pt x="0" y="0"/>
              </a:moveTo>
              <a:lnTo>
                <a:pt x="0" y="1311035"/>
              </a:lnTo>
              <a:lnTo>
                <a:pt x="292607" y="1311035"/>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5F769F-7CF9-4B76-965D-8273A7F4B9FB}">
      <dsp:nvSpPr>
        <dsp:cNvPr id="0" name=""/>
        <dsp:cNvSpPr/>
      </dsp:nvSpPr>
      <dsp:spPr>
        <a:xfrm>
          <a:off x="5315858" y="1421837"/>
          <a:ext cx="3657596" cy="2053649"/>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3701273"/>
              <a:satOff val="-47367"/>
              <a:lumOff val="-4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Assigning the least permissive role means giving admins only the access they need to get the job done.</a:t>
          </a:r>
        </a:p>
        <a:p>
          <a:pPr marL="0" lvl="0" indent="0" algn="ctr" defTabSz="711200">
            <a:lnSpc>
              <a:spcPct val="90000"/>
            </a:lnSpc>
            <a:spcBef>
              <a:spcPct val="0"/>
            </a:spcBef>
            <a:spcAft>
              <a:spcPct val="35000"/>
            </a:spcAft>
            <a:buNone/>
          </a:pPr>
          <a:r>
            <a:rPr lang="en-US" sz="1600" kern="1200" dirty="0"/>
            <a:t>For example:</a:t>
          </a:r>
        </a:p>
        <a:p>
          <a:pPr marL="0" lvl="0" indent="0" algn="ctr" defTabSz="711200">
            <a:lnSpc>
              <a:spcPct val="90000"/>
            </a:lnSpc>
            <a:spcBef>
              <a:spcPct val="0"/>
            </a:spcBef>
            <a:spcAft>
              <a:spcPct val="35000"/>
            </a:spcAft>
            <a:buNone/>
          </a:pPr>
          <a:r>
            <a:rPr lang="en-US" sz="1600" kern="1200" dirty="0"/>
            <a:t>Global Admin vs. SharePoint Admin</a:t>
          </a:r>
        </a:p>
      </dsp:txBody>
      <dsp:txXfrm>
        <a:off x="5376007" y="1481986"/>
        <a:ext cx="3537298" cy="1933351"/>
      </dsp:txXfrm>
    </dsp:sp>
    <dsp:sp modelId="{C3D43624-6462-47C4-BC06-4ED3D7BE6943}">
      <dsp:nvSpPr>
        <dsp:cNvPr id="0" name=""/>
        <dsp:cNvSpPr/>
      </dsp:nvSpPr>
      <dsp:spPr>
        <a:xfrm>
          <a:off x="8225139" y="783"/>
          <a:ext cx="2926074" cy="1136842"/>
        </a:xfrm>
        <a:prstGeom prst="roundRect">
          <a:avLst>
            <a:gd name="adj" fmla="val 10000"/>
          </a:avLst>
        </a:prstGeom>
        <a:solidFill>
          <a:schemeClr val="accent3">
            <a:hueOff val="3701273"/>
            <a:satOff val="-47367"/>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Require multi-factor authentication for admins</a:t>
          </a:r>
        </a:p>
      </dsp:txBody>
      <dsp:txXfrm>
        <a:off x="8258436" y="34080"/>
        <a:ext cx="2859480" cy="10702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C7902-D1C5-4E42-9FC2-D4DE1F650212}"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651B6-F054-4B25-9309-DC2AC67F41B5}" type="slidenum">
              <a:rPr lang="en-US" smtClean="0"/>
              <a:t>‹#›</a:t>
            </a:fld>
            <a:endParaRPr lang="en-US"/>
          </a:p>
        </p:txBody>
      </p:sp>
    </p:spTree>
    <p:extLst>
      <p:ext uri="{BB962C8B-B14F-4D97-AF65-F5344CB8AC3E}">
        <p14:creationId xmlns:p14="http://schemas.microsoft.com/office/powerpoint/2010/main" val="348441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microsoft.com/en-us/download/details.aspx?id=35588"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powershell/sharepoint/sharepoint-pnp/sharepoint-pnp-cmdlet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portal.office.com/adminportal/"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admin.teams.microsoft.com/" TargetMode="External"/><Relationship Id="rId5" Type="http://schemas.openxmlformats.org/officeDocument/2006/relationships/hyperlink" Target="https://admin.onedrive.com/" TargetMode="External"/><Relationship Id="rId4" Type="http://schemas.openxmlformats.org/officeDocument/2006/relationships/hyperlink" Target="https://admin.microsoft.com/sharepoint"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sharepoint/hybrid/configure-office-365-for-sharepoint-hybrid"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office365/enterprise/prepare-for-directory-synchronization?redirectSourcePath=%252farticle%252fprepare-to-provision-users-through-directory-synchronization-to-office-365-01920974-9e6f-4331-a370-13aea4e82b3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3482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173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SPO Management Shell Download: </a:t>
            </a:r>
            <a:r>
              <a:rPr lang="en-US" dirty="0">
                <a:hlinkClick r:id="rId3"/>
              </a:rPr>
              <a:t>https://www.microsoft.com/en-us/download/details.aspx?id=35588</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PowerShell PnP Online Management Shell: </a:t>
            </a:r>
            <a:r>
              <a:rPr lang="en-US" dirty="0">
                <a:hlinkClick r:id="rId4"/>
              </a:rPr>
              <a:t>https://docs.microsoft.com/en-us/powershell/sharepoint/sharepoint-pnp/sharepoint-pnp-cmdlets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6424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2447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0276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3128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B03651B6-F054-4B25-9309-DC2AC67F41B5}" type="slidenum">
              <a:rPr lang="en-US" smtClean="0"/>
              <a:t>17</a:t>
            </a:fld>
            <a:endParaRPr lang="en-US"/>
          </a:p>
        </p:txBody>
      </p:sp>
    </p:spTree>
    <p:extLst>
      <p:ext uri="{BB962C8B-B14F-4D97-AF65-F5344CB8AC3E}">
        <p14:creationId xmlns:p14="http://schemas.microsoft.com/office/powerpoint/2010/main" val="314509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2190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6350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693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54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5915" indent="-335915"/>
            <a:r>
              <a:rPr lang="en-US" sz="1200" dirty="0">
                <a:solidFill>
                  <a:schemeClr val="tx1">
                    <a:lumMod val="50000"/>
                  </a:schemeClr>
                </a:solidFill>
                <a:ea typeface="+mj-lt"/>
                <a:cs typeface="+mj-lt"/>
              </a:rPr>
              <a:t>Do not handle external sharing during the act of migration.</a:t>
            </a:r>
            <a:endParaRPr lang="en-US" dirty="0"/>
          </a:p>
          <a:p>
            <a:pPr marL="335915" indent="-335915"/>
            <a:r>
              <a:rPr lang="en-US" sz="1200" dirty="0">
                <a:solidFill>
                  <a:schemeClr val="tx1">
                    <a:lumMod val="50000"/>
                  </a:schemeClr>
                </a:solidFill>
              </a:rPr>
              <a:t>Assess existing external sharing content.</a:t>
            </a:r>
            <a:endParaRPr lang="en-US" sz="1200" dirty="0">
              <a:solidFill>
                <a:schemeClr val="tx1">
                  <a:lumMod val="50000"/>
                </a:schemeClr>
              </a:solidFill>
              <a:cs typeface="Segoe UI Light"/>
            </a:endParaRPr>
          </a:p>
          <a:p>
            <a:pPr marL="335915" indent="-335915"/>
            <a:r>
              <a:rPr lang="en-US" sz="1200" dirty="0">
                <a:solidFill>
                  <a:schemeClr val="tx1">
                    <a:lumMod val="50000"/>
                  </a:schemeClr>
                </a:solidFill>
              </a:rPr>
              <a:t>Determine if it is worthy to remain externally shared.</a:t>
            </a:r>
            <a:endParaRPr lang="en-US" sz="1200" dirty="0">
              <a:solidFill>
                <a:schemeClr val="tx1">
                  <a:lumMod val="50000"/>
                </a:schemeClr>
              </a:solidFill>
              <a:cs typeface="Segoe UI Light"/>
            </a:endParaRPr>
          </a:p>
          <a:p>
            <a:pPr marL="335915" indent="-335915"/>
            <a:r>
              <a:rPr lang="en-US" sz="1200" dirty="0">
                <a:solidFill>
                  <a:schemeClr val="tx1">
                    <a:lumMod val="50000"/>
                  </a:schemeClr>
                </a:solidFill>
              </a:rPr>
              <a:t>Determine if the content is suited for OneDrive or SharePoint.</a:t>
            </a:r>
            <a:endParaRPr lang="en-US" sz="1200" dirty="0">
              <a:solidFill>
                <a:schemeClr val="tx1">
                  <a:lumMod val="50000"/>
                </a:schemeClr>
              </a:solidFill>
              <a:cs typeface="Segoe UI Light"/>
            </a:endParaRPr>
          </a:p>
          <a:p>
            <a:pPr marL="335915" indent="-335915"/>
            <a:r>
              <a:rPr lang="en-US" sz="1200" dirty="0">
                <a:solidFill>
                  <a:schemeClr val="tx1">
                    <a:lumMod val="50000"/>
                  </a:schemeClr>
                </a:solidFill>
              </a:rPr>
              <a:t>Reshare files externally after the migration.</a:t>
            </a:r>
            <a:endParaRPr lang="en-US" sz="1200" dirty="0">
              <a:solidFill>
                <a:schemeClr val="tx1">
                  <a:lumMod val="50000"/>
                </a:schemeClr>
              </a:solidFill>
              <a:cs typeface="Segoe UI Light"/>
            </a:endParaRPr>
          </a:p>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8251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22</a:t>
            </a:fld>
            <a:endParaRPr lang="en-US"/>
          </a:p>
        </p:txBody>
      </p:sp>
    </p:spTree>
    <p:extLst>
      <p:ext uri="{BB962C8B-B14F-4D97-AF65-F5344CB8AC3E}">
        <p14:creationId xmlns:p14="http://schemas.microsoft.com/office/powerpoint/2010/main" val="4112199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6813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chemeClr val="tx1">
                    <a:lumMod val="50000"/>
                  </a:schemeClr>
                </a:solidFill>
              </a:rPr>
              <a:t>Microsoft 365 Admin Center </a:t>
            </a:r>
          </a:p>
          <a:p>
            <a:pPr lvl="1"/>
            <a:r>
              <a:rPr lang="en-US" sz="2800" dirty="0">
                <a:latin typeface="+mj-lt"/>
                <a:hlinkClick r:id="rId3"/>
              </a:rPr>
              <a:t>https://portal.office.com/adminportal/</a:t>
            </a:r>
            <a:endParaRPr lang="en-US" sz="2800" dirty="0">
              <a:latin typeface="+mj-lt"/>
            </a:endParaRPr>
          </a:p>
          <a:p>
            <a:r>
              <a:rPr lang="en-US" sz="2800" dirty="0">
                <a:solidFill>
                  <a:schemeClr val="tx1">
                    <a:lumMod val="50000"/>
                  </a:schemeClr>
                </a:solidFill>
              </a:rPr>
              <a:t>SharePoint Admin Center</a:t>
            </a:r>
          </a:p>
          <a:p>
            <a:pPr lvl="1"/>
            <a:r>
              <a:rPr lang="en-US" sz="2800" dirty="0">
                <a:latin typeface="+mj-lt"/>
                <a:hlinkClick r:id="rId4"/>
              </a:rPr>
              <a:t>https://admin.microsoft.com/sharepoint</a:t>
            </a:r>
            <a:r>
              <a:rPr lang="en-US" sz="2800" dirty="0">
                <a:latin typeface="+mj-lt"/>
              </a:rPr>
              <a:t> </a:t>
            </a:r>
          </a:p>
          <a:p>
            <a:r>
              <a:rPr lang="en-US" sz="2800" dirty="0">
                <a:solidFill>
                  <a:schemeClr val="tx1">
                    <a:lumMod val="50000"/>
                  </a:schemeClr>
                </a:solidFill>
              </a:rPr>
              <a:t>OneDrive Admin Center</a:t>
            </a:r>
          </a:p>
          <a:p>
            <a:pPr lvl="1"/>
            <a:r>
              <a:rPr lang="en-US" sz="2800" dirty="0">
                <a:latin typeface="+mj-lt"/>
                <a:hlinkClick r:id="rId5"/>
              </a:rPr>
              <a:t>https://admin.onedrive.com/</a:t>
            </a:r>
            <a:endParaRPr lang="en-US" sz="2800" dirty="0">
              <a:latin typeface="+mj-lt"/>
            </a:endParaRPr>
          </a:p>
          <a:p>
            <a:r>
              <a:rPr lang="en-US" sz="2800" dirty="0">
                <a:solidFill>
                  <a:schemeClr val="tx1">
                    <a:lumMod val="50000"/>
                  </a:schemeClr>
                </a:solidFill>
              </a:rPr>
              <a:t>Teams Admin Center </a:t>
            </a:r>
          </a:p>
          <a:p>
            <a:pPr lvl="1"/>
            <a:r>
              <a:rPr lang="en-US" sz="2800" dirty="0">
                <a:latin typeface="+mj-lt"/>
                <a:hlinkClick r:id="rId6"/>
              </a:rPr>
              <a:t>https://admin.teams.microsoft.com/</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33282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50000"/>
                  </a:schemeClr>
                </a:solidFill>
              </a:rPr>
              <a:t>Understand the access needed for data review and migration.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3811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7383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44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5588" lvl="1" indent="0" defTabSz="914367">
              <a:lnSpc>
                <a:spcPct val="90000"/>
              </a:lnSpc>
              <a:buFont typeface="Arial" pitchFamily="34" charset="0"/>
              <a:buNone/>
            </a:pPr>
            <a:endParaRPr lang="en-US" sz="2100" b="1" dirty="0">
              <a:solidFill>
                <a:schemeClr val="tx1">
                  <a:lumMod val="75000"/>
                  <a:lumOff val="25000"/>
                </a:schemeClr>
              </a:solidFill>
              <a:latin typeface="Segoe UI Light"/>
              <a:cs typeface="Segoe UI Light"/>
            </a:endParaRPr>
          </a:p>
          <a:p>
            <a:r>
              <a:rPr lang="en-US" dirty="0">
                <a:hlinkClick r:id="rId3"/>
              </a:rPr>
              <a:t>https://docs.microsoft.com/sharepoint/hybrid/configure-office-365-for-sharepoint-hybrid</a:t>
            </a:r>
            <a:r>
              <a:rPr lang="en-US" dirty="0"/>
              <a:t>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05898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picker in the SharePoint Online admin center - https://docs.microsoft.com/en-us/SharePoint/hybrid/hybrid-picker-in-the-sharepoint-online-admin-center</a:t>
            </a:r>
          </a:p>
          <a:p>
            <a:pPr marL="335915" indent="-335915" defTabSz="914367">
              <a:lnSpc>
                <a:spcPct val="90000"/>
              </a:lnSpc>
              <a:spcBef>
                <a:spcPct val="20000"/>
              </a:spcBef>
              <a:buClrTx/>
              <a:buFont typeface="Arial" pitchFamily="34" charset="0"/>
              <a:buChar char="•"/>
            </a:pPr>
            <a:r>
              <a:rPr lang="en-US" dirty="0">
                <a:solidFill>
                  <a:schemeClr val="tx1">
                    <a:lumMod val="50000"/>
                  </a:schemeClr>
                </a:solidFill>
                <a:latin typeface="Segoe UI Light"/>
                <a:cs typeface="Segoe UI Light"/>
              </a:rPr>
              <a:t>Find a link to download the wizard from the </a:t>
            </a:r>
            <a:r>
              <a:rPr lang="en-US" dirty="0">
                <a:solidFill>
                  <a:schemeClr val="accent1"/>
                </a:solidFill>
                <a:latin typeface="Segoe UI Light"/>
                <a:cs typeface="Segoe UI Light"/>
              </a:rPr>
              <a:t>SharePoint</a:t>
            </a:r>
            <a:r>
              <a:rPr lang="en-US" dirty="0">
                <a:solidFill>
                  <a:schemeClr val="tx1">
                    <a:lumMod val="50000"/>
                  </a:schemeClr>
                </a:solidFill>
                <a:latin typeface="Segoe UI Light"/>
                <a:cs typeface="Segoe UI Light"/>
              </a:rPr>
              <a:t> </a:t>
            </a:r>
            <a:r>
              <a:rPr lang="en-US" dirty="0">
                <a:solidFill>
                  <a:schemeClr val="accent1"/>
                </a:solidFill>
                <a:latin typeface="Segoe UI Light"/>
                <a:cs typeface="Segoe UI Light"/>
              </a:rPr>
              <a:t>admin</a:t>
            </a:r>
            <a:r>
              <a:rPr lang="en-US" dirty="0">
                <a:solidFill>
                  <a:schemeClr val="tx1">
                    <a:lumMod val="50000"/>
                  </a:schemeClr>
                </a:solidFill>
                <a:latin typeface="Segoe UI Light"/>
                <a:cs typeface="Segoe UI Light"/>
              </a:rPr>
              <a:t> </a:t>
            </a:r>
            <a:r>
              <a:rPr lang="en-US" dirty="0">
                <a:solidFill>
                  <a:schemeClr val="accent1"/>
                </a:solidFill>
                <a:latin typeface="Segoe UI Light"/>
                <a:cs typeface="Segoe UI Light"/>
              </a:rPr>
              <a:t>center</a:t>
            </a:r>
            <a:r>
              <a:rPr lang="en-US" dirty="0">
                <a:solidFill>
                  <a:schemeClr val="tx1">
                    <a:lumMod val="50000"/>
                  </a:schemeClr>
                </a:solidFill>
                <a:latin typeface="Segoe UI Light"/>
                <a:cs typeface="Segoe UI Light"/>
              </a:rPr>
              <a:t>.</a:t>
            </a:r>
          </a:p>
          <a:p>
            <a:pPr marL="335915" indent="-335915" defTabSz="914367">
              <a:lnSpc>
                <a:spcPct val="90000"/>
              </a:lnSpc>
              <a:spcBef>
                <a:spcPct val="20000"/>
              </a:spcBef>
              <a:buClrTx/>
              <a:buFont typeface="Arial" pitchFamily="34" charset="0"/>
              <a:buChar char="•"/>
            </a:pPr>
            <a:r>
              <a:rPr lang="en-US" dirty="0">
                <a:solidFill>
                  <a:schemeClr val="tx1">
                    <a:lumMod val="50000"/>
                  </a:schemeClr>
                </a:solidFill>
                <a:latin typeface="Segoe UI Light"/>
                <a:cs typeface="Segoe UI Light"/>
              </a:rPr>
              <a:t>Run the wizard from an Application Server in the SharePoint Server farm.</a:t>
            </a:r>
          </a:p>
          <a:p>
            <a:pPr marL="335915" indent="-335915" defTabSz="914367">
              <a:lnSpc>
                <a:spcPct val="90000"/>
              </a:lnSpc>
              <a:spcBef>
                <a:spcPct val="20000"/>
              </a:spcBef>
              <a:buClrTx/>
              <a:buFont typeface="Arial" pitchFamily="34" charset="0"/>
              <a:buChar char="•"/>
            </a:pPr>
            <a:r>
              <a:rPr lang="en-US" dirty="0">
                <a:solidFill>
                  <a:schemeClr val="tx1">
                    <a:lumMod val="50000"/>
                  </a:schemeClr>
                </a:solidFill>
                <a:latin typeface="Segoe UI Light"/>
                <a:cs typeface="Segoe UI Light"/>
              </a:rPr>
              <a:t>The wizard automates certain configuration steps and enables hybrid features mentioned on the previous slide. </a:t>
            </a:r>
          </a:p>
          <a:p>
            <a:pPr marL="335915" indent="-335915" defTabSz="914367">
              <a:lnSpc>
                <a:spcPct val="90000"/>
              </a:lnSpc>
              <a:spcBef>
                <a:spcPct val="20000"/>
              </a:spcBef>
              <a:buClrTx/>
              <a:buFont typeface="Arial" pitchFamily="34" charset="0"/>
              <a:buChar char="•"/>
            </a:pPr>
            <a:r>
              <a:rPr lang="en-US" dirty="0">
                <a:solidFill>
                  <a:schemeClr val="tx1">
                    <a:lumMod val="50000"/>
                  </a:schemeClr>
                </a:solidFill>
                <a:latin typeface="Segoe UI Light"/>
                <a:cs typeface="Segoe UI Light"/>
              </a:rPr>
              <a:t>The wizard creates a Server-to-Server (S2S)/OAuth connection.</a:t>
            </a:r>
          </a:p>
          <a:p>
            <a:pPr marL="335915" indent="-335915" defTabSz="914367">
              <a:lnSpc>
                <a:spcPct val="90000"/>
              </a:lnSpc>
              <a:spcBef>
                <a:spcPct val="20000"/>
              </a:spcBef>
              <a:buClrTx/>
              <a:buFont typeface="Arial" pitchFamily="34" charset="0"/>
              <a:buChar char="•"/>
            </a:pPr>
            <a:endParaRPr lang="en-US" dirty="0">
              <a:solidFill>
                <a:schemeClr val="tx1">
                  <a:lumMod val="50000"/>
                </a:schemeClr>
              </a:solidFill>
              <a:latin typeface="Segoe UI Light"/>
              <a:cs typeface="Segoe UI Light"/>
            </a:endParaRPr>
          </a:p>
          <a:p>
            <a:endParaRPr lang="en-US" dirty="0"/>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7888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a:p>
        </p:txBody>
      </p:sp>
      <p:sp>
        <p:nvSpPr>
          <p:cNvPr id="4"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545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0289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lumMod val="50000"/>
                  </a:schemeClr>
                </a:solidFill>
                <a:latin typeface="+mn-lt"/>
                <a:ea typeface="Segoe UI" panose="020B0502040204020203" pitchFamily="34" charset="0"/>
                <a:cs typeface="+mn-cs"/>
              </a:rPr>
              <a:t>Section 1 – User Creation: How to prepare your user accounts for migration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lumMod val="50000"/>
                  </a:schemeClr>
                </a:solidFill>
                <a:latin typeface="+mn-lt"/>
                <a:ea typeface="+mn-ea"/>
                <a:cs typeface="+mn-cs"/>
              </a:rPr>
              <a:t>Section 2 – Site Creation: Creating destination sites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lumMod val="50000"/>
                  </a:schemeClr>
                </a:solidFill>
                <a:latin typeface="+mn-lt"/>
                <a:ea typeface="Segoe UI" panose="020B0502040204020203" pitchFamily="34" charset="0"/>
                <a:cs typeface="+mn-cs"/>
              </a:rPr>
              <a:t>Section 3 – Tenant Settings and Tools: Reviewing your Microsoft 365 admin controls and options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lumMod val="50000"/>
                  </a:schemeClr>
                </a:solidFill>
                <a:latin typeface="+mn-lt"/>
                <a:ea typeface="Segoe UI" panose="020B0502040204020203" pitchFamily="34" charset="0"/>
                <a:cs typeface="+mn-cs"/>
              </a:rPr>
              <a:t>Section 4 – Hybrid: Hybrid SharePoint options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lumMod val="50000"/>
                </a:schemeClr>
              </a:solidFill>
              <a:latin typeface="+mn-lt"/>
              <a:ea typeface="Segoe UI" panose="020B0502040204020203" pitchFamily="34" charset="0"/>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lumMod val="50000"/>
                </a:schemeClr>
              </a:solidFill>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917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Creation and Management:</a:t>
            </a:r>
          </a:p>
          <a:p>
            <a:pPr marL="335915" indent="-335915">
              <a:lnSpc>
                <a:spcPct val="90000"/>
              </a:lnSpc>
              <a:spcBef>
                <a:spcPct val="20000"/>
              </a:spcBef>
              <a:buFont typeface="Arial"/>
              <a:buChar char="•"/>
            </a:pPr>
            <a:r>
              <a:rPr lang="en-US" dirty="0"/>
              <a:t>Cloud Only vs Hybrid Identity - AD Connect</a:t>
            </a:r>
          </a:p>
          <a:p>
            <a:pPr marL="335915" lvl="1">
              <a:lnSpc>
                <a:spcPct val="90000"/>
              </a:lnSpc>
              <a:spcBef>
                <a:spcPct val="20000"/>
              </a:spcBef>
            </a:pPr>
            <a:endParaRPr lang="en-US" dirty="0"/>
          </a:p>
          <a:p>
            <a:endParaRPr lang="en-US" dirty="0">
              <a:cs typeface="Calibri"/>
            </a:endParaRPr>
          </a:p>
          <a:p>
            <a:endParaRPr lang="en-US" dirty="0">
              <a:cs typeface="Calibri"/>
            </a:endParaRP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028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hlinkClick r:id="rId3"/>
              </a:rPr>
              <a:t>Prepare for directory synchronization to Microsoft 365 – (https://docs.microsoft.com/en-us/office365/enterprise/prepare-for-directory-synchronization?redirectSourcePath=%252farticle%252fprepare-to-provision-users-through-directory-synchronization-to-office-365-01920974-9e6f-4331-a370-13aea4e82b3e</a:t>
            </a:r>
            <a:r>
              <a:rPr lang="en-US" dirty="0"/>
              <a:t>)</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917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lumMod val="50000"/>
                  </a:schemeClr>
                </a:solidFill>
              </a:rPr>
              <a:t>A cloud-only identity uses user accounts that exist only in Azure AD. Cloud identity is typically used by small organizations that do not have on-premises servers or do not use AD DS to manage local identities.</a:t>
            </a:r>
          </a:p>
          <a:p>
            <a:r>
              <a:rPr lang="en-US" sz="1200" dirty="0">
                <a:solidFill>
                  <a:schemeClr val="tx1">
                    <a:lumMod val="50000"/>
                  </a:schemeClr>
                </a:solidFill>
              </a:rPr>
              <a:t>Both on-premises and remote (online) users use their Azure AD user accounts and passwords to access Microsoft 365 cloud services. Azure AD authenticates user credentials based on its stored user accounts and passwords.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8362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Hybrid identity uses accounts that originate in an on-premises AD DS and have a copy in the Azure AD tenant of a Microsoft 365 subscription. </a:t>
            </a:r>
          </a:p>
          <a:p>
            <a:pPr lvl="1"/>
            <a:r>
              <a:rPr lang="en-US" sz="1700" b="1" kern="1200" dirty="0">
                <a:solidFill>
                  <a:schemeClr val="tx1"/>
                </a:solidFill>
                <a:latin typeface="+mn-lt"/>
                <a:ea typeface="+mn-ea"/>
                <a:cs typeface="+mn-cs"/>
              </a:rPr>
              <a:t>Most changes only flow one way. </a:t>
            </a:r>
          </a:p>
          <a:p>
            <a:pPr lvl="1"/>
            <a:r>
              <a:rPr lang="en-US" sz="1700" b="1" kern="1200" dirty="0">
                <a:solidFill>
                  <a:schemeClr val="tx1"/>
                </a:solidFill>
                <a:latin typeface="+mn-lt"/>
                <a:ea typeface="+mn-ea"/>
                <a:cs typeface="+mn-cs"/>
              </a:rPr>
              <a:t>Changes that you make to AD DS user accounts are synchronized to their copy in Azure AD. </a:t>
            </a:r>
          </a:p>
          <a:p>
            <a:pPr lvl="1"/>
            <a:r>
              <a:rPr lang="en-US" sz="1700" b="1" kern="1200" dirty="0">
                <a:solidFill>
                  <a:schemeClr val="tx1"/>
                </a:solidFill>
                <a:latin typeface="+mn-lt"/>
                <a:ea typeface="+mn-ea"/>
                <a:cs typeface="+mn-cs"/>
              </a:rPr>
              <a:t>Changes made to cloud-based accounts in Azure AD, such as new user accounts, are not synchronized with AD DS.</a:t>
            </a:r>
          </a:p>
          <a:p>
            <a:pPr marL="342900" indent="-342900">
              <a:buFont typeface="Arial" panose="020B0604020202020204" pitchFamily="34" charset="0"/>
              <a:buChar char="•"/>
            </a:pPr>
            <a:r>
              <a:rPr lang="en-US" sz="1200" kern="1200" dirty="0">
                <a:solidFill>
                  <a:schemeClr val="tx1"/>
                </a:solidFill>
                <a:latin typeface="+mn-lt"/>
                <a:ea typeface="+mn-ea"/>
                <a:cs typeface="+mn-cs"/>
              </a:rPr>
              <a:t>Azure AD Connect provides the ongoing account synchronization. It runs on an on-premises server, checks for changes in the AD DS, and forwards those changes to Azure AD. </a:t>
            </a:r>
          </a:p>
          <a:p>
            <a:pPr marL="342900" indent="-342900">
              <a:buFont typeface="Arial" panose="020B0604020202020204" pitchFamily="34" charset="0"/>
              <a:buChar char="•"/>
            </a:pPr>
            <a:r>
              <a:rPr lang="en-US" sz="1200" kern="1200" dirty="0">
                <a:solidFill>
                  <a:schemeClr val="tx1"/>
                </a:solidFill>
                <a:latin typeface="+mn-lt"/>
                <a:ea typeface="+mn-ea"/>
                <a:cs typeface="+mn-cs"/>
              </a:rPr>
              <a:t>When you implement hybrid identity, your on-premises AD DS is the authoritative source for account information. </a:t>
            </a:r>
          </a:p>
          <a:p>
            <a:pPr marL="742950" lvl="1" indent="-285750">
              <a:buFont typeface="Arial" panose="020B0604020202020204" pitchFamily="34" charset="0"/>
              <a:buChar char="•"/>
            </a:pPr>
            <a:r>
              <a:rPr lang="en-US" sz="1700" b="1" kern="1200" dirty="0">
                <a:solidFill>
                  <a:schemeClr val="tx1"/>
                </a:solidFill>
                <a:latin typeface="+mn-lt"/>
                <a:ea typeface="+mn-ea"/>
                <a:cs typeface="+mn-cs"/>
              </a:rPr>
              <a:t>This means that you perform administration tasks mostly on-premises, which are then synchronized to Azure AD. </a:t>
            </a:r>
          </a:p>
          <a:p>
            <a:pPr marL="742950" lvl="1" indent="-285750">
              <a:buFont typeface="Arial" panose="020B0604020202020204" pitchFamily="34" charset="0"/>
              <a:buChar char="•"/>
            </a:pPr>
            <a:r>
              <a:rPr lang="en-US" sz="1700" b="1" kern="1200" dirty="0">
                <a:solidFill>
                  <a:schemeClr val="tx1"/>
                </a:solidFill>
                <a:latin typeface="+mn-lt"/>
                <a:ea typeface="+mn-ea"/>
                <a:cs typeface="+mn-cs"/>
              </a:rPr>
              <a:t>Both on-premises and remote (online) users use their Azure AD user accounts and passwords to access Microsoft 365 cloud services. </a:t>
            </a:r>
          </a:p>
          <a:p>
            <a:pPr marL="742950" lvl="1" indent="-285750">
              <a:buFont typeface="Arial" panose="020B0604020202020204" pitchFamily="34" charset="0"/>
              <a:buChar char="•"/>
            </a:pPr>
            <a:r>
              <a:rPr lang="en-US" sz="1700" b="1" kern="1200" dirty="0">
                <a:solidFill>
                  <a:schemeClr val="tx1"/>
                </a:solidFill>
                <a:latin typeface="+mn-lt"/>
                <a:ea typeface="+mn-ea"/>
                <a:cs typeface="+mn-cs"/>
              </a:rPr>
              <a:t>Azure AD authenticates user credentials based on its stored user accounts and passwords.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457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Key idea of this section: Create your corresponding site in SharePoint Online prior to migration</a:t>
            </a:r>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919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EFE8-EE6B-469B-BE58-F74E63203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518089-0FD9-4032-90E7-8DB5E15DC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F0DAE-763B-4862-988B-5EF517D92DDC}"/>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9BA28EE8-CADE-4F7F-BC32-CED6BE6B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9FC9C-16BE-4A0F-95B7-759FC7AC570E}"/>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8056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DC2E-F664-4BA1-8693-C5798DE28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E06E3-CE16-444C-991C-FF624B8F2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EF22C-C167-472D-8137-B7B4CFA925FD}"/>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E19FD892-33E2-4FEE-89F5-ED0E907B7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696AA-5327-4E54-BA34-9810EFB55FF2}"/>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36725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FD222-8371-4D3E-93AC-D68566A81F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638568-9A98-4B74-975E-877C4EDD7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43ED9-D66E-4656-8627-F31E9AE387D2}"/>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D0C9A9CB-2FB6-4D34-9EBB-EE02FF35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36F11-1272-4C74-AF40-27DECF5931E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104535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410942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3"/>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0"/>
            <a:ext cx="11173968" cy="1737310"/>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5"/>
            <a:ext cx="2844800" cy="365125"/>
          </a:xfrm>
          <a:prstGeom prst="rect">
            <a:avLst/>
          </a:prstGeom>
        </p:spPr>
        <p:txBody>
          <a:bodyPr vert="horz" lIns="182844" tIns="45711" rIns="182844" bIns="45711"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514905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ULA">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C62A51F-B0DA-4D0E-AC47-E2A24BE95AB6}"/>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266452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93811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7716731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89413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94576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57037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4171-1CE1-44B4-A9A6-C1D59CDE6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7E3B3-669E-45EB-81B4-E71697064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6C25F-B8E5-4704-B952-D643D2413414}"/>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C9D3DC67-7537-4457-BB0C-1D6C38963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7E78D-0EA4-40AF-8145-45252B27488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327435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65530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4569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0902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504510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900799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745812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522749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807143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629136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405215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1909-3F83-4294-96B9-F02572910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07F31-707C-4195-903E-DD9C3587B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7AEB7-1204-46CF-A330-29A327A10EDF}"/>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686002C5-45E7-4385-9298-C2C90F473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3872-C7FD-4EBD-AA2F-F09B990CEEAA}"/>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7057809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3052909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1143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54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0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8096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6338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3417050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65860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9900677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88145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2F5C-E103-441C-90D3-08FBA6930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EABFD-044C-48C4-AD8D-5969D33928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F7F008-BD84-436F-BAE2-D625FD933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54BF6D-51C8-45FB-BA56-F02B4B0DB6E0}"/>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6" name="Footer Placeholder 5">
            <a:extLst>
              <a:ext uri="{FF2B5EF4-FFF2-40B4-BE49-F238E27FC236}">
                <a16:creationId xmlns:a16="http://schemas.microsoft.com/office/drawing/2014/main" id="{7D988FE0-007F-4B28-A550-7443AAB27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581D1-BDA0-4B8C-8839-B03C85781871}"/>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3966186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3"/>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0"/>
            <a:ext cx="11173968" cy="1737310"/>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5"/>
            <a:ext cx="2844800" cy="365125"/>
          </a:xfrm>
          <a:prstGeom prst="rect">
            <a:avLst/>
          </a:prstGeom>
        </p:spPr>
        <p:txBody>
          <a:bodyPr vert="horz" lIns="182844" tIns="45711" rIns="182844" bIns="45711"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765870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 y="-1"/>
            <a:ext cx="12191136" cy="6858487"/>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solidFill>
                  <a:schemeClr val="bg1"/>
                </a:solidFill>
              </a:rPr>
              <a:t>Microsoft Services</a:t>
            </a:r>
            <a:endParaRPr lang="en-US" sz="2353">
              <a:solidFill>
                <a:schemeClr val="bg1"/>
              </a:solidFill>
              <a:latin typeface="Segoe UI"/>
            </a:endParaRPr>
          </a:p>
        </p:txBody>
      </p:sp>
    </p:spTree>
    <p:extLst>
      <p:ext uri="{BB962C8B-B14F-4D97-AF65-F5344CB8AC3E}">
        <p14:creationId xmlns:p14="http://schemas.microsoft.com/office/powerpoint/2010/main" val="106273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030289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070389"/>
      </p:ext>
    </p:extLst>
  </p:cSld>
  <p:clrMapOvr>
    <a:masterClrMapping/>
  </p:clrMapOvr>
  <p:transition>
    <p:fade/>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5851537"/>
      </p:ext>
    </p:extLst>
  </p:cSld>
  <p:clrMapOvr>
    <a:masterClrMapping/>
  </p:clrMapOvr>
  <p:transition>
    <p:fade/>
  </p:transition>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7287944"/>
      </p:ext>
    </p:extLst>
  </p:cSld>
  <p:clrMapOvr>
    <a:masterClrMapping/>
  </p:clrMapOvr>
  <p:transition>
    <p:fade/>
  </p:transition>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5144304"/>
      </p:ext>
    </p:extLst>
  </p:cSld>
  <p:clrMapOvr>
    <a:masterClrMapping/>
  </p:clrMapOvr>
  <p:transition>
    <p:fade/>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541544"/>
      </p:ext>
    </p:extLst>
  </p:cSld>
  <p:clrMapOvr>
    <a:masterClrMapping/>
  </p:clrMapOvr>
  <p:transition>
    <p:fade/>
  </p:transition>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8632930"/>
      </p:ext>
    </p:extLst>
  </p:cSld>
  <p:clrMapOvr>
    <a:masterClrMapping/>
  </p:clrMapOvr>
  <p:transition>
    <p:fade/>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026093"/>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8715-A7DD-4F3B-84EB-3D1D3FAD5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CD00B2-BB02-44BF-8FC4-7006578C1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A74CC-4089-483F-9C0F-5F7260270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8D591-7C99-46A6-8496-35700F418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CA1694-80CD-4A28-AA36-19199ED9E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BB754-EDC2-4A48-962F-671EECF331EC}"/>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8" name="Footer Placeholder 7">
            <a:extLst>
              <a:ext uri="{FF2B5EF4-FFF2-40B4-BE49-F238E27FC236}">
                <a16:creationId xmlns:a16="http://schemas.microsoft.com/office/drawing/2014/main" id="{A7EB6370-BE55-49C1-8C17-32C7161952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0B36F-24F7-42FA-9B55-6F049BCB65EF}"/>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1244944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0121505"/>
      </p:ext>
    </p:extLst>
  </p:cSld>
  <p:clrMapOvr>
    <a:masterClrMapping/>
  </p:clrMapOvr>
  <p:transition>
    <p:fade/>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5030194"/>
      </p:ext>
    </p:extLst>
  </p:cSld>
  <p:clrMapOvr>
    <a:masterClrMapping/>
  </p:clrMapOvr>
  <p:transition>
    <p:fade/>
  </p:transition>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2553222"/>
      </p:ext>
    </p:extLst>
  </p:cSld>
  <p:clrMapOvr>
    <a:masterClrMapping/>
  </p:clrMapOvr>
  <p:transition>
    <p:fade/>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517191362"/>
      </p:ext>
    </p:extLst>
  </p:cSld>
  <p:clrMapOvr>
    <a:masterClrMapping/>
  </p:clrMapOvr>
  <p:transition>
    <p:fade/>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01575511"/>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EULA">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C62A51F-B0DA-4D0E-AC47-E2A24BE95AB6}"/>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864360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649246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16261018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437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979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77BD-B770-4F4A-BDFA-16A80489ED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F16E6F-EC61-49EA-BF1C-6BFCCA3F0F45}"/>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4" name="Footer Placeholder 3">
            <a:extLst>
              <a:ext uri="{FF2B5EF4-FFF2-40B4-BE49-F238E27FC236}">
                <a16:creationId xmlns:a16="http://schemas.microsoft.com/office/drawing/2014/main" id="{2DCD4062-58D9-472A-A918-88F9A90A3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0A757-A1B6-476B-A580-49A3E4DD9CE4}"/>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7578965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_Sub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06897"/>
          </a:xfrm>
        </p:spPr>
        <p:txBody>
          <a:bodyPr/>
          <a:lstStyle>
            <a:lvl1pPr marL="0" algn="l" defTabSz="896046" rtl="0" eaLnBrk="1" latinLnBrk="0" hangingPunct="1">
              <a:spcBef>
                <a:spcPct val="0"/>
              </a:spcBef>
              <a:buNone/>
              <a:defRPr lang="en-US" sz="3920" b="0" i="0" u="none" kern="1200" spc="-147" baseline="0" dirty="0">
                <a:solidFill>
                  <a:schemeClr val="tx1"/>
                </a:solidFill>
                <a:latin typeface="Segoe UI Semibold" charset="0"/>
                <a:ea typeface="Segoe UI Semibold" charset="0"/>
                <a:cs typeface="Segoe UI Semibold" charset="0"/>
              </a:defRPr>
            </a:lvl1pPr>
          </a:lstStyle>
          <a:p>
            <a:r>
              <a:rPr lang="en-US"/>
              <a:t>Click to edit Master title style</a:t>
            </a:r>
          </a:p>
        </p:txBody>
      </p:sp>
    </p:spTree>
    <p:extLst>
      <p:ext uri="{BB962C8B-B14F-4D97-AF65-F5344CB8AC3E}">
        <p14:creationId xmlns:p14="http://schemas.microsoft.com/office/powerpoint/2010/main" val="251220221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vider Slide">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6" spc="-300" baseline="0">
                <a:gradFill>
                  <a:gsLst>
                    <a:gs pos="100000">
                      <a:schemeClr val="bg1"/>
                    </a:gs>
                    <a:gs pos="0">
                      <a:schemeClr val="bg1"/>
                    </a:gs>
                  </a:gsLst>
                  <a:lin ang="5400000" scaled="0"/>
                </a:gradFill>
              </a:defRPr>
            </a:lvl1pPr>
          </a:lstStyle>
          <a:p>
            <a:r>
              <a:rPr lang="en-US"/>
              <a:t>Click to edit title style</a:t>
            </a:r>
          </a:p>
        </p:txBody>
      </p:sp>
    </p:spTree>
    <p:extLst>
      <p:ext uri="{BB962C8B-B14F-4D97-AF65-F5344CB8AC3E}">
        <p14:creationId xmlns:p14="http://schemas.microsoft.com/office/powerpoint/2010/main" val="100383925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conference room looking at Surface hub" title="Microsoft brand photo">
            <a:extLst>
              <a:ext uri="{FF2B5EF4-FFF2-40B4-BE49-F238E27FC236}">
                <a16:creationId xmlns:a16="http://schemas.microsoft.com/office/drawing/2014/main" id="{4B711564-91BB-4251-A8F7-F62340C2F161}"/>
              </a:ext>
            </a:extLst>
          </p:cNvPr>
          <p:cNvPicPr>
            <a:picLocks noChangeAspect="1"/>
          </p:cNvPicPr>
          <p:nvPr userDrawn="1"/>
        </p:nvPicPr>
        <p:blipFill rotWithShape="1">
          <a:blip r:embed="rId3"/>
          <a:srcRect l="43750" t="7813" b="7813"/>
          <a:stretch/>
        </p:blipFill>
        <p:spPr>
          <a:xfrm>
            <a:off x="5334000" y="0"/>
            <a:ext cx="6858000" cy="6858000"/>
          </a:xfrm>
          <a:prstGeom prst="rect">
            <a:avLst/>
          </a:prstGeom>
        </p:spPr>
      </p:pic>
    </p:spTree>
    <p:extLst>
      <p:ext uri="{BB962C8B-B14F-4D97-AF65-F5344CB8AC3E}">
        <p14:creationId xmlns:p14="http://schemas.microsoft.com/office/powerpoint/2010/main" val="1663751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conference room looking at Surface hub" title="Microsoft brand photo">
            <a:extLst>
              <a:ext uri="{FF2B5EF4-FFF2-40B4-BE49-F238E27FC236}">
                <a16:creationId xmlns:a16="http://schemas.microsoft.com/office/drawing/2014/main" id="{1DBACB7D-D9D7-4741-84CA-1D4723226C37}"/>
              </a:ext>
            </a:extLst>
          </p:cNvPr>
          <p:cNvPicPr>
            <a:picLocks noChangeAspect="1"/>
          </p:cNvPicPr>
          <p:nvPr userDrawn="1"/>
        </p:nvPicPr>
        <p:blipFill rotWithShape="1">
          <a:blip r:embed="rId3"/>
          <a:srcRect l="43750" t="7813" b="7813"/>
          <a:stretch/>
        </p:blipFill>
        <p:spPr>
          <a:xfrm>
            <a:off x="5334000" y="0"/>
            <a:ext cx="6858000" cy="6858000"/>
          </a:xfrm>
          <a:prstGeom prst="rect">
            <a:avLst/>
          </a:prstGeom>
        </p:spPr>
      </p:pic>
    </p:spTree>
    <p:extLst>
      <p:ext uri="{BB962C8B-B14F-4D97-AF65-F5344CB8AC3E}">
        <p14:creationId xmlns:p14="http://schemas.microsoft.com/office/powerpoint/2010/main" val="40198943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5778906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423837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wiith photo_black text">
    <p:bg>
      <p:bgRef idx="1001">
        <a:schemeClr val="bg1"/>
      </p:bgRef>
    </p:bg>
    <p:spTree>
      <p:nvGrpSpPr>
        <p:cNvPr id="1" name=""/>
        <p:cNvGrpSpPr/>
        <p:nvPr/>
      </p:nvGrpSpPr>
      <p:grpSpPr>
        <a:xfrm>
          <a:off x="0" y="0"/>
          <a:ext cx="0" cy="0"/>
          <a:chOff x="0" y="0"/>
          <a:chExt cx="0" cy="0"/>
        </a:xfrm>
      </p:grpSpPr>
      <p:pic>
        <p:nvPicPr>
          <p:cNvPr id="7" name="Picture 6" descr="Group of people in conference room looking at Surface hub" title="Microsoft brand photo">
            <a:extLst>
              <a:ext uri="{FF2B5EF4-FFF2-40B4-BE49-F238E27FC236}">
                <a16:creationId xmlns:a16="http://schemas.microsoft.com/office/drawing/2014/main" id="{6E76116E-0D93-48AD-8E63-12F3A4C230CF}"/>
              </a:ext>
            </a:extLst>
          </p:cNvPr>
          <p:cNvPicPr>
            <a:picLocks noChangeAspect="1"/>
          </p:cNvPicPr>
          <p:nvPr userDrawn="1"/>
        </p:nvPicPr>
        <p:blipFill rotWithShape="1">
          <a:blip r:embed="rId2"/>
          <a:srcRect t="7813" b="7813"/>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3CC725DE-C7B6-4C58-AD2C-FED56896EFC4}"/>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425780"/>
            <a:ext cx="5083629" cy="1107996"/>
          </a:xfrm>
          <a:noFill/>
        </p:spPr>
        <p:txBody>
          <a:bodyPr wrap="square" lIns="0" tIns="0" rIns="0" bIns="0" anchor="b" anchorCtr="0">
            <a:spAutoFit/>
          </a:bodyPr>
          <a:lstStyle>
            <a:lvl1pPr>
              <a:defRPr sz="3600" spc="-50"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084064" cy="307777"/>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216811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74421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24458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8354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317B9-D5BE-4106-BCBC-0738A7E6E0BA}"/>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3" name="Footer Placeholder 2">
            <a:extLst>
              <a:ext uri="{FF2B5EF4-FFF2-40B4-BE49-F238E27FC236}">
                <a16:creationId xmlns:a16="http://schemas.microsoft.com/office/drawing/2014/main" id="{238C3D55-27FA-4561-9FC8-F9DA91728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578218-9995-4DAB-AC43-E0A9E329C495}"/>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40765084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987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987017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46735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93324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39973611"/>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26867116"/>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747434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889072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521483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9690062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C028-4855-4A60-B743-A43C11A3E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D16AB0-97E5-469C-AD24-7A1DDA20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08C31-BF1E-46D8-A959-3AB6FC658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56678-442C-4B39-89CF-AA5E9F1AA2E2}"/>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6" name="Footer Placeholder 5">
            <a:extLst>
              <a:ext uri="{FF2B5EF4-FFF2-40B4-BE49-F238E27FC236}">
                <a16:creationId xmlns:a16="http://schemas.microsoft.com/office/drawing/2014/main" id="{D79C3F9A-D74D-43A4-AF30-785D4FC48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DD77C-DB7D-43B9-B3A0-685CFBA36E7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7324907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1267819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6440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25687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4248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81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5085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151832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896854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247944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7C26-E2C2-42FE-9F83-5FB0CC8BD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B41EB-2D39-4A5C-A670-902C46187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2A929-9ACA-40E4-86A0-D5F5F16DA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35367-8E3D-4234-8AEA-540FA82A5953}"/>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6" name="Footer Placeholder 5">
            <a:extLst>
              <a:ext uri="{FF2B5EF4-FFF2-40B4-BE49-F238E27FC236}">
                <a16:creationId xmlns:a16="http://schemas.microsoft.com/office/drawing/2014/main" id="{033E3E29-0D68-4E91-9EE8-C0DB9BB1A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95FCF-01ED-4A99-B6B4-C0B448F47C92}"/>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79631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image" Target="../media/image3.pn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image" Target="../media/image3.png"/><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image" Target="../media/image8.emf"/><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theme" Target="../theme/theme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5644C-6364-45DB-9DC4-209EE00DF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D39958-2AA4-4DB2-8821-C75BE7436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B4E80-470A-42E1-8EE7-257F40FCD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4FEE5A16-AECD-48D1-8706-8630A10A4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6BAEEA-47DB-4F78-8605-685AF692F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4323F-7874-4EE2-9678-C7779204F56B}" type="slidenum">
              <a:rPr lang="en-US" smtClean="0"/>
              <a:t>‹#›</a:t>
            </a:fld>
            <a:endParaRPr lang="en-US"/>
          </a:p>
        </p:txBody>
      </p:sp>
    </p:spTree>
    <p:extLst>
      <p:ext uri="{BB962C8B-B14F-4D97-AF65-F5344CB8AC3E}">
        <p14:creationId xmlns:p14="http://schemas.microsoft.com/office/powerpoint/2010/main" val="3195275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75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6533921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79028021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4" r:id="rId21"/>
  </p:sldLayoutIdLst>
  <p:transition>
    <p:fade/>
  </p:transition>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3281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hyperlink" Target="https://docs.microsoft.com/en-us/sharepoint/dev/features/hub-site/create-hub-site-with-powershel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0.xml"/><Relationship Id="rId5" Type="http://schemas.openxmlformats.org/officeDocument/2006/relationships/hyperlink" Target="https://docs.microsoft.com/en-us/office365/admin/add-users/about-admin-roles?view=o365-worldwide" TargetMode="Externa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9.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9.xml"/><Relationship Id="rId1" Type="http://schemas.openxmlformats.org/officeDocument/2006/relationships/tags" Target="../tags/tag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9303" y="2084378"/>
            <a:ext cx="6276530" cy="3585660"/>
          </a:xfrm>
        </p:spPr>
        <p:txBody>
          <a:bodyPr>
            <a:normAutofit/>
          </a:bodyPr>
          <a:lstStyle/>
          <a:p>
            <a:r>
              <a:rPr lang="en-US" sz="4000" dirty="0">
                <a:solidFill>
                  <a:schemeClr val="bg1"/>
                </a:solidFill>
                <a:cs typeface="+mn-ea"/>
              </a:rPr>
              <a:t>Module 3:  Prepare your Environment</a:t>
            </a:r>
            <a:br>
              <a:rPr lang="en-US" sz="4000" dirty="0">
                <a:solidFill>
                  <a:schemeClr val="bg1"/>
                </a:solidFill>
                <a:latin typeface="+mn-ea"/>
                <a:cs typeface="+mn-ea"/>
              </a:rPr>
            </a:br>
            <a:r>
              <a:rPr lang="en-US" sz="3200" dirty="0"/>
              <a:t>Activate SharePoint Online Migration</a:t>
            </a:r>
            <a:br>
              <a:rPr lang="en-US" sz="3200" dirty="0">
                <a:solidFill>
                  <a:schemeClr val="bg1"/>
                </a:solidFill>
              </a:rPr>
            </a:br>
            <a:endParaRPr lang="en-US" sz="3137" dirty="0"/>
          </a:p>
        </p:txBody>
      </p:sp>
      <p:sp>
        <p:nvSpPr>
          <p:cNvPr id="4" name="Text Placeholder 2">
            <a:extLst>
              <a:ext uri="{FF2B5EF4-FFF2-40B4-BE49-F238E27FC236}">
                <a16:creationId xmlns:a16="http://schemas.microsoft.com/office/drawing/2014/main" id="{91619AAB-5650-4AAE-A673-6FD33547BDB2}"/>
              </a:ext>
            </a:extLst>
          </p:cNvPr>
          <p:cNvSpPr>
            <a:spLocks noGrp="1"/>
          </p:cNvSpPr>
          <p:nvPr>
            <p:ph type="body" sz="quarter" idx="14"/>
          </p:nvPr>
        </p:nvSpPr>
        <p:spPr>
          <a:xfrm>
            <a:off x="269303" y="3876934"/>
            <a:ext cx="6276530" cy="1793104"/>
          </a:xfrm>
        </p:spPr>
        <p:txBody>
          <a:bodyPr/>
          <a:lstStyle/>
          <a:p>
            <a:r>
              <a:rPr lang="en-US" dirty="0"/>
              <a:t>ETHAN IRONS</a:t>
            </a:r>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1C740-C1BD-4371-8F74-7BBB734FC5EB}"/>
              </a:ext>
            </a:extLst>
          </p:cNvPr>
          <p:cNvSpPr>
            <a:spLocks noGrp="1"/>
          </p:cNvSpPr>
          <p:nvPr>
            <p:ph type="title"/>
          </p:nvPr>
        </p:nvSpPr>
        <p:spPr>
          <a:xfrm>
            <a:off x="269239" y="2084363"/>
            <a:ext cx="11653523" cy="1162178"/>
          </a:xfrm>
        </p:spPr>
        <p:txBody>
          <a:bodyPr/>
          <a:lstStyle/>
          <a:p>
            <a:r>
              <a:rPr lang="en-US"/>
              <a:t>Site Creation</a:t>
            </a:r>
          </a:p>
        </p:txBody>
      </p:sp>
    </p:spTree>
    <p:extLst>
      <p:ext uri="{BB962C8B-B14F-4D97-AF65-F5344CB8AC3E}">
        <p14:creationId xmlns:p14="http://schemas.microsoft.com/office/powerpoint/2010/main" val="2600233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3" dirty="0">
                <a:solidFill>
                  <a:schemeClr val="accent3"/>
                </a:solidFill>
              </a:rPr>
              <a:t>Site Creation Overview</a:t>
            </a:r>
            <a:endParaRPr lang="en-US" sz="3529" dirty="0">
              <a:solidFill>
                <a:schemeClr val="accent3"/>
              </a:solidFill>
            </a:endParaRPr>
          </a:p>
        </p:txBody>
      </p:sp>
      <p:sp>
        <p:nvSpPr>
          <p:cNvPr id="7" name="Text Placeholder 1">
            <a:extLst>
              <a:ext uri="{FF2B5EF4-FFF2-40B4-BE49-F238E27FC236}">
                <a16:creationId xmlns:a16="http://schemas.microsoft.com/office/drawing/2014/main" id="{9024A2B5-7E9E-4A6F-AE06-D64AADF19D32}"/>
              </a:ext>
            </a:extLst>
          </p:cNvPr>
          <p:cNvSpPr>
            <a:spLocks noGrp="1"/>
          </p:cNvSpPr>
          <p:nvPr>
            <p:ph type="body" sz="quarter" idx="10"/>
          </p:nvPr>
        </p:nvSpPr>
        <p:spPr>
          <a:xfrm>
            <a:off x="269239" y="1189494"/>
            <a:ext cx="11543921" cy="4752070"/>
          </a:xfrm>
        </p:spPr>
        <p:txBody>
          <a:bodyPr vert="horz" wrap="square" lIns="146304" tIns="91440" rIns="146304" bIns="91440" rtlCol="0" anchor="t">
            <a:spAutoFit/>
          </a:bodyPr>
          <a:lstStyle/>
          <a:p>
            <a:pPr marL="335915" indent="-335915"/>
            <a:r>
              <a:rPr lang="en-US" sz="2800" dirty="0">
                <a:solidFill>
                  <a:schemeClr val="tx1">
                    <a:lumMod val="50000"/>
                  </a:schemeClr>
                </a:solidFill>
              </a:rPr>
              <a:t>Migrated data lives inside document libraries in the SharePoint sites. </a:t>
            </a:r>
            <a:endParaRPr lang="en-US"/>
          </a:p>
          <a:p>
            <a:pPr marL="335915" indent="-335915"/>
            <a:r>
              <a:rPr lang="en-US" sz="2800" dirty="0">
                <a:solidFill>
                  <a:schemeClr val="tx1">
                    <a:lumMod val="50000"/>
                  </a:schemeClr>
                </a:solidFill>
              </a:rPr>
              <a:t>Sites can be created either before or during the migration.</a:t>
            </a:r>
            <a:endParaRPr lang="en-US" sz="2800" dirty="0">
              <a:solidFill>
                <a:schemeClr val="tx1">
                  <a:lumMod val="50000"/>
                </a:schemeClr>
              </a:solidFill>
              <a:cs typeface="Segoe UI Light"/>
            </a:endParaRPr>
          </a:p>
          <a:p>
            <a:pPr marL="335915" indent="-335915"/>
            <a:r>
              <a:rPr lang="en-US" sz="2800" dirty="0">
                <a:solidFill>
                  <a:schemeClr val="tx1">
                    <a:lumMod val="50000"/>
                  </a:schemeClr>
                </a:solidFill>
              </a:rPr>
              <a:t>There are several different sites that can be created, including:</a:t>
            </a:r>
            <a:endParaRPr lang="en-US" sz="2800" dirty="0">
              <a:solidFill>
                <a:schemeClr val="tx1">
                  <a:lumMod val="50000"/>
                </a:schemeClr>
              </a:solidFill>
              <a:cs typeface="Segoe UI Light"/>
            </a:endParaRPr>
          </a:p>
          <a:p>
            <a:pPr marL="572135" lvl="1" indent="-236220"/>
            <a:r>
              <a:rPr lang="en-US" sz="2800" dirty="0">
                <a:solidFill>
                  <a:schemeClr val="tx1">
                    <a:lumMod val="50000"/>
                  </a:schemeClr>
                </a:solidFill>
                <a:latin typeface="+mj-lt"/>
              </a:rPr>
              <a:t>OneDrive</a:t>
            </a:r>
            <a:endParaRPr lang="en-US" sz="2800" dirty="0">
              <a:solidFill>
                <a:schemeClr val="tx1">
                  <a:lumMod val="50000"/>
                </a:schemeClr>
              </a:solidFill>
              <a:latin typeface="+mj-lt"/>
              <a:cs typeface="Segoe UI Light"/>
            </a:endParaRPr>
          </a:p>
          <a:p>
            <a:pPr marL="572135" lvl="1" indent="-236220"/>
            <a:r>
              <a:rPr lang="en-US" sz="2800" dirty="0">
                <a:solidFill>
                  <a:schemeClr val="tx1">
                    <a:lumMod val="50000"/>
                  </a:schemeClr>
                </a:solidFill>
                <a:latin typeface="+mj-lt"/>
              </a:rPr>
              <a:t>Modern, Classic, Team SharePoint sites</a:t>
            </a:r>
            <a:endParaRPr lang="en-US" sz="2800" dirty="0">
              <a:solidFill>
                <a:schemeClr val="tx1">
                  <a:lumMod val="50000"/>
                </a:schemeClr>
              </a:solidFill>
              <a:latin typeface="+mj-lt"/>
              <a:cs typeface="Segoe UI Light"/>
            </a:endParaRPr>
          </a:p>
          <a:p>
            <a:pPr marL="572135" lvl="1" indent="-236220"/>
            <a:r>
              <a:rPr lang="en-US" sz="2800" dirty="0">
                <a:solidFill>
                  <a:schemeClr val="tx1">
                    <a:lumMod val="50000"/>
                  </a:schemeClr>
                </a:solidFill>
                <a:latin typeface="+mj-lt"/>
              </a:rPr>
              <a:t>Communication (Hub Site)</a:t>
            </a:r>
            <a:endParaRPr lang="en-US" sz="2800" dirty="0">
              <a:solidFill>
                <a:schemeClr val="tx1">
                  <a:lumMod val="50000"/>
                </a:schemeClr>
              </a:solidFill>
              <a:latin typeface="+mj-lt"/>
              <a:cs typeface="Segoe UI Light"/>
            </a:endParaRPr>
          </a:p>
          <a:p>
            <a:pPr marL="335915" indent="-335915"/>
            <a:r>
              <a:rPr lang="en-US" sz="2800" dirty="0">
                <a:solidFill>
                  <a:schemeClr val="tx1">
                    <a:lumMod val="50000"/>
                  </a:schemeClr>
                </a:solidFill>
              </a:rPr>
              <a:t>Methods learned here will be used in Module 4 to create sites during the scenarios. </a:t>
            </a:r>
            <a:endParaRPr lang="en-US" sz="2800" dirty="0">
              <a:solidFill>
                <a:schemeClr val="tx1">
                  <a:lumMod val="50000"/>
                </a:schemeClr>
              </a:solidFill>
              <a:cs typeface="Segoe UI Light"/>
            </a:endParaRPr>
          </a:p>
          <a:p>
            <a:pPr marL="335915" indent="-335915"/>
            <a:endParaRPr lang="en-US" sz="2800" dirty="0">
              <a:solidFill>
                <a:schemeClr val="tx1">
                  <a:lumMod val="50000"/>
                </a:schemeClr>
              </a:solidFill>
              <a:cs typeface="Segoe UI Light"/>
            </a:endParaRPr>
          </a:p>
          <a:p>
            <a:pPr marL="335915" lvl="1" indent="0">
              <a:buNone/>
            </a:pPr>
            <a:endParaRPr lang="en-US" sz="2800" dirty="0">
              <a:solidFill>
                <a:schemeClr val="tx1">
                  <a:lumMod val="50000"/>
                </a:schemeClr>
              </a:solidFill>
              <a:latin typeface="+mj-lt"/>
              <a:cs typeface="Segoe UI Light"/>
            </a:endParaRPr>
          </a:p>
        </p:txBody>
      </p:sp>
    </p:spTree>
    <p:extLst>
      <p:ext uri="{BB962C8B-B14F-4D97-AF65-F5344CB8AC3E}">
        <p14:creationId xmlns:p14="http://schemas.microsoft.com/office/powerpoint/2010/main" val="41420557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0" dirty="0">
                <a:solidFill>
                  <a:schemeClr val="accent3"/>
                </a:solidFill>
              </a:rPr>
              <a:t>Create OneDrive Sites</a:t>
            </a:r>
          </a:p>
        </p:txBody>
      </p:sp>
      <p:sp>
        <p:nvSpPr>
          <p:cNvPr id="7" name="Text Placeholder 1">
            <a:extLst>
              <a:ext uri="{FF2B5EF4-FFF2-40B4-BE49-F238E27FC236}">
                <a16:creationId xmlns:a16="http://schemas.microsoft.com/office/drawing/2014/main" id="{DEB68B76-EC77-4F92-86F5-EE2B8AE2ECCB}"/>
              </a:ext>
            </a:extLst>
          </p:cNvPr>
          <p:cNvSpPr>
            <a:spLocks noGrp="1"/>
          </p:cNvSpPr>
          <p:nvPr>
            <p:ph type="body" sz="quarter" idx="10"/>
          </p:nvPr>
        </p:nvSpPr>
        <p:spPr>
          <a:xfrm>
            <a:off x="269239" y="1189494"/>
            <a:ext cx="11543921" cy="7392793"/>
          </a:xfrm>
        </p:spPr>
        <p:txBody>
          <a:bodyPr/>
          <a:lstStyle/>
          <a:p>
            <a:pPr marL="0" indent="0">
              <a:buNone/>
            </a:pPr>
            <a:r>
              <a:rPr lang="en-US" sz="2800" dirty="0">
                <a:solidFill>
                  <a:schemeClr val="tx1">
                    <a:lumMod val="50000"/>
                  </a:schemeClr>
                </a:solidFill>
              </a:rPr>
              <a:t>OneDrive for Business sites can be created in the following ways:</a:t>
            </a:r>
          </a:p>
          <a:p>
            <a:pPr marL="0" indent="0">
              <a:buNone/>
            </a:pPr>
            <a:endParaRPr lang="en-US" sz="2000" dirty="0">
              <a:solidFill>
                <a:schemeClr val="tx1">
                  <a:lumMod val="50000"/>
                </a:schemeClr>
              </a:solidFill>
            </a:endParaRPr>
          </a:p>
          <a:p>
            <a:pPr marL="0" indent="0">
              <a:buNone/>
            </a:pPr>
            <a:r>
              <a:rPr lang="en-US" sz="2800" dirty="0">
                <a:solidFill>
                  <a:schemeClr val="tx1">
                    <a:lumMod val="50000"/>
                  </a:schemeClr>
                </a:solidFill>
              </a:rPr>
              <a:t>User initiated:</a:t>
            </a:r>
          </a:p>
          <a:p>
            <a:pPr lvl="1"/>
            <a:r>
              <a:rPr lang="en-US" sz="2400" dirty="0">
                <a:solidFill>
                  <a:schemeClr val="tx1">
                    <a:lumMod val="50000"/>
                  </a:schemeClr>
                </a:solidFill>
                <a:latin typeface="+mj-lt"/>
              </a:rPr>
              <a:t>OneDrive for Business sites are not created for your users when they are assigned a license. </a:t>
            </a:r>
          </a:p>
          <a:p>
            <a:pPr lvl="1"/>
            <a:r>
              <a:rPr lang="en-US" sz="2400" dirty="0">
                <a:solidFill>
                  <a:schemeClr val="tx1">
                    <a:lumMod val="50000"/>
                  </a:schemeClr>
                </a:solidFill>
                <a:latin typeface="+mj-lt"/>
              </a:rPr>
              <a:t>Sites are created the first time a user incites a task that would require OneDrive for Business.</a:t>
            </a:r>
          </a:p>
          <a:p>
            <a:pPr marL="336145" lvl="1" indent="0">
              <a:buNone/>
            </a:pPr>
            <a:endParaRPr lang="en-US" sz="2000" dirty="0">
              <a:solidFill>
                <a:schemeClr val="tx1">
                  <a:lumMod val="50000"/>
                </a:schemeClr>
              </a:solidFill>
              <a:latin typeface="+mj-lt"/>
            </a:endParaRPr>
          </a:p>
          <a:p>
            <a:pPr marL="0" indent="0">
              <a:buNone/>
            </a:pPr>
            <a:r>
              <a:rPr lang="en-US" sz="2800" dirty="0">
                <a:solidFill>
                  <a:schemeClr val="tx1">
                    <a:lumMod val="50000"/>
                  </a:schemeClr>
                </a:solidFill>
              </a:rPr>
              <a:t>Admin pre-provisioning:</a:t>
            </a:r>
          </a:p>
          <a:p>
            <a:pPr lvl="1"/>
            <a:r>
              <a:rPr lang="en-US" sz="2400" dirty="0">
                <a:solidFill>
                  <a:schemeClr val="tx1">
                    <a:lumMod val="50000"/>
                  </a:schemeClr>
                </a:solidFill>
                <a:latin typeface="+mj-lt"/>
              </a:rPr>
              <a:t>Create OneDrive when you add a new employee.</a:t>
            </a:r>
          </a:p>
          <a:p>
            <a:pPr lvl="1"/>
            <a:r>
              <a:rPr lang="en-US" sz="2400" dirty="0">
                <a:solidFill>
                  <a:schemeClr val="tx1">
                    <a:lumMod val="50000"/>
                  </a:schemeClr>
                </a:solidFill>
                <a:latin typeface="+mj-lt"/>
              </a:rPr>
              <a:t>Create OneDrive sites as part of a migration from SharePoint Server on-premises to Microsoft 365, or from another online storage service.</a:t>
            </a:r>
          </a:p>
          <a:p>
            <a:endParaRPr lang="en-US" sz="2800" dirty="0">
              <a:solidFill>
                <a:schemeClr val="tx1">
                  <a:lumMod val="50000"/>
                </a:schemeClr>
              </a:solidFill>
            </a:endParaRPr>
          </a:p>
          <a:p>
            <a:endParaRPr lang="en-US" sz="2800" dirty="0">
              <a:solidFill>
                <a:schemeClr val="tx1">
                  <a:lumMod val="50000"/>
                </a:schemeClr>
              </a:solidFill>
            </a:endParaRPr>
          </a:p>
          <a:p>
            <a:endParaRPr lang="en-US" sz="2800" dirty="0">
              <a:solidFill>
                <a:schemeClr val="tx1">
                  <a:lumMod val="50000"/>
                </a:schemeClr>
              </a:solidFill>
            </a:endParaRPr>
          </a:p>
          <a:p>
            <a:endParaRPr lang="en-US" sz="2800" dirty="0">
              <a:solidFill>
                <a:schemeClr val="tx1">
                  <a:lumMod val="50000"/>
                </a:schemeClr>
              </a:solidFill>
            </a:endParaRPr>
          </a:p>
          <a:p>
            <a:pPr marL="336145" lvl="1" indent="0">
              <a:buNone/>
            </a:pPr>
            <a:endParaRPr lang="en-US" sz="2800" dirty="0">
              <a:solidFill>
                <a:schemeClr val="tx1">
                  <a:lumMod val="50000"/>
                </a:schemeClr>
              </a:solidFill>
              <a:latin typeface="+mj-lt"/>
            </a:endParaRPr>
          </a:p>
        </p:txBody>
      </p:sp>
    </p:spTree>
    <p:extLst>
      <p:ext uri="{BB962C8B-B14F-4D97-AF65-F5344CB8AC3E}">
        <p14:creationId xmlns:p14="http://schemas.microsoft.com/office/powerpoint/2010/main" val="40282905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0" dirty="0">
                <a:solidFill>
                  <a:schemeClr val="accent3"/>
                </a:solidFill>
              </a:rPr>
              <a:t>Create SharePoint Team Sites in PowerShell</a:t>
            </a:r>
          </a:p>
        </p:txBody>
      </p:sp>
      <p:sp>
        <p:nvSpPr>
          <p:cNvPr id="15" name="Text Placeholder 1">
            <a:extLst>
              <a:ext uri="{FF2B5EF4-FFF2-40B4-BE49-F238E27FC236}">
                <a16:creationId xmlns:a16="http://schemas.microsoft.com/office/drawing/2014/main" id="{6E10672F-2664-4F0A-A334-5FECCA4F1104}"/>
              </a:ext>
            </a:extLst>
          </p:cNvPr>
          <p:cNvSpPr>
            <a:spLocks noGrp="1"/>
          </p:cNvSpPr>
          <p:nvPr>
            <p:ph type="body" sz="quarter" idx="10"/>
          </p:nvPr>
        </p:nvSpPr>
        <p:spPr>
          <a:xfrm>
            <a:off x="396561" y="1189494"/>
            <a:ext cx="11027651" cy="572464"/>
          </a:xfrm>
        </p:spPr>
        <p:txBody>
          <a:bodyPr/>
          <a:lstStyle/>
          <a:p>
            <a:pPr marL="0" indent="0">
              <a:buNone/>
            </a:pPr>
            <a:r>
              <a:rPr lang="en-US" sz="2800" dirty="0">
                <a:solidFill>
                  <a:schemeClr val="accent3"/>
                </a:solidFill>
              </a:rPr>
              <a:t>PowerShell SharePoint Online Management Shell</a:t>
            </a:r>
            <a:endParaRPr lang="en-US" sz="2800" dirty="0">
              <a:solidFill>
                <a:schemeClr val="tx1">
                  <a:lumMod val="50000"/>
                </a:schemeClr>
              </a:solidFill>
            </a:endParaRPr>
          </a:p>
        </p:txBody>
      </p:sp>
      <p:pic>
        <p:nvPicPr>
          <p:cNvPr id="12" name="Picture 11" descr="Image of SharePoint Online Management Shell with Connect-SPOService and New-SPOSite">
            <a:extLst>
              <a:ext uri="{FF2B5EF4-FFF2-40B4-BE49-F238E27FC236}">
                <a16:creationId xmlns:a16="http://schemas.microsoft.com/office/drawing/2014/main" id="{E0FEACD2-F950-4422-8938-85F39101D8A8}"/>
              </a:ext>
            </a:extLst>
          </p:cNvPr>
          <p:cNvPicPr>
            <a:picLocks noChangeAspect="1"/>
          </p:cNvPicPr>
          <p:nvPr/>
        </p:nvPicPr>
        <p:blipFill>
          <a:blip r:embed="rId3"/>
          <a:stretch>
            <a:fillRect/>
          </a:stretch>
        </p:blipFill>
        <p:spPr>
          <a:xfrm>
            <a:off x="548291" y="1780883"/>
            <a:ext cx="10724190" cy="2149202"/>
          </a:xfrm>
          <a:prstGeom prst="rect">
            <a:avLst/>
          </a:prstGeom>
        </p:spPr>
      </p:pic>
      <p:sp>
        <p:nvSpPr>
          <p:cNvPr id="6" name="Text Placeholder 1">
            <a:extLst>
              <a:ext uri="{FF2B5EF4-FFF2-40B4-BE49-F238E27FC236}">
                <a16:creationId xmlns:a16="http://schemas.microsoft.com/office/drawing/2014/main" id="{93AB9638-AF10-4FF0-9A4B-C1635E71355E}"/>
              </a:ext>
            </a:extLst>
          </p:cNvPr>
          <p:cNvSpPr txBox="1">
            <a:spLocks/>
          </p:cNvSpPr>
          <p:nvPr/>
        </p:nvSpPr>
        <p:spPr>
          <a:xfrm>
            <a:off x="396561" y="4154602"/>
            <a:ext cx="11027651" cy="57246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solidFill>
                  <a:schemeClr val="accent3"/>
                </a:solidFill>
              </a:rPr>
              <a:t>PowerShell PnP Online Management Shell </a:t>
            </a:r>
            <a:endParaRPr lang="en-US" sz="1400" dirty="0"/>
          </a:p>
        </p:txBody>
      </p:sp>
      <p:pic>
        <p:nvPicPr>
          <p:cNvPr id="9" name="Picture 8" descr="Windows PowerShell with Connect-PnPOnline and New-PnPSite">
            <a:extLst>
              <a:ext uri="{FF2B5EF4-FFF2-40B4-BE49-F238E27FC236}">
                <a16:creationId xmlns:a16="http://schemas.microsoft.com/office/drawing/2014/main" id="{9FAC5D81-47E8-409A-AD41-1973458C280C}"/>
              </a:ext>
            </a:extLst>
          </p:cNvPr>
          <p:cNvPicPr>
            <a:picLocks noChangeAspect="1"/>
          </p:cNvPicPr>
          <p:nvPr/>
        </p:nvPicPr>
        <p:blipFill>
          <a:blip r:embed="rId4"/>
          <a:stretch>
            <a:fillRect/>
          </a:stretch>
        </p:blipFill>
        <p:spPr>
          <a:xfrm>
            <a:off x="548291" y="4727066"/>
            <a:ext cx="10687718" cy="1841423"/>
          </a:xfrm>
          <a:prstGeom prst="rect">
            <a:avLst/>
          </a:prstGeom>
        </p:spPr>
      </p:pic>
    </p:spTree>
    <p:extLst>
      <p:ext uri="{BB962C8B-B14F-4D97-AF65-F5344CB8AC3E}">
        <p14:creationId xmlns:p14="http://schemas.microsoft.com/office/powerpoint/2010/main" val="37674832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0" dirty="0">
                <a:solidFill>
                  <a:schemeClr val="accent3"/>
                </a:solidFill>
              </a:rPr>
              <a:t>Create SharePoint Team Sites in the UI</a:t>
            </a:r>
          </a:p>
        </p:txBody>
      </p:sp>
      <p:sp>
        <p:nvSpPr>
          <p:cNvPr id="15" name="Text Placeholder 1">
            <a:extLst>
              <a:ext uri="{FF2B5EF4-FFF2-40B4-BE49-F238E27FC236}">
                <a16:creationId xmlns:a16="http://schemas.microsoft.com/office/drawing/2014/main" id="{6E10672F-2664-4F0A-A334-5FECCA4F1104}"/>
              </a:ext>
            </a:extLst>
          </p:cNvPr>
          <p:cNvSpPr>
            <a:spLocks noGrp="1"/>
          </p:cNvSpPr>
          <p:nvPr>
            <p:ph type="body" sz="quarter" idx="10"/>
          </p:nvPr>
        </p:nvSpPr>
        <p:spPr>
          <a:xfrm>
            <a:off x="-431464" y="2204251"/>
            <a:ext cx="5309757" cy="3416320"/>
          </a:xfrm>
        </p:spPr>
        <p:txBody>
          <a:bodyPr/>
          <a:lstStyle/>
          <a:p>
            <a:pPr marL="0" indent="0" algn="r">
              <a:buNone/>
            </a:pPr>
            <a:r>
              <a:rPr lang="en-US" sz="2800" dirty="0">
                <a:solidFill>
                  <a:schemeClr val="accent3"/>
                </a:solidFill>
              </a:rPr>
              <a:t>SharePoint App </a:t>
            </a:r>
            <a:r>
              <a:rPr lang="en-US" sz="2800" dirty="0">
                <a:solidFill>
                  <a:schemeClr val="tx1">
                    <a:lumMod val="50000"/>
                  </a:schemeClr>
                </a:solidFill>
                <a:sym typeface="Wingdings" panose="05000000000000000000" pitchFamily="2" charset="2"/>
              </a:rPr>
              <a:t></a:t>
            </a:r>
            <a:endParaRPr lang="en-US" sz="2800" dirty="0">
              <a:solidFill>
                <a:schemeClr val="tx1">
                  <a:lumMod val="50000"/>
                </a:schemeClr>
              </a:solidFill>
            </a:endParaRPr>
          </a:p>
          <a:p>
            <a:pPr marL="0" indent="0" algn="r">
              <a:buNone/>
            </a:pPr>
            <a:endParaRPr lang="en-US" sz="2800" dirty="0">
              <a:solidFill>
                <a:schemeClr val="tx1">
                  <a:lumMod val="50000"/>
                </a:schemeClr>
              </a:solidFill>
            </a:endParaRPr>
          </a:p>
          <a:p>
            <a:pPr marL="0" indent="0" algn="r">
              <a:buNone/>
            </a:pPr>
            <a:endParaRPr lang="en-US" sz="2800" dirty="0">
              <a:solidFill>
                <a:schemeClr val="tx1">
                  <a:lumMod val="50000"/>
                </a:schemeClr>
              </a:solidFill>
            </a:endParaRPr>
          </a:p>
          <a:p>
            <a:pPr marL="0" indent="0" algn="r">
              <a:buNone/>
            </a:pPr>
            <a:endParaRPr lang="en-US" sz="2800" dirty="0">
              <a:solidFill>
                <a:schemeClr val="tx1">
                  <a:lumMod val="50000"/>
                </a:schemeClr>
              </a:solidFill>
            </a:endParaRPr>
          </a:p>
          <a:p>
            <a:pPr marL="0" indent="0" algn="r">
              <a:buNone/>
            </a:pPr>
            <a:endParaRPr lang="en-US" sz="2800" dirty="0">
              <a:solidFill>
                <a:schemeClr val="tx1">
                  <a:lumMod val="50000"/>
                </a:schemeClr>
              </a:solidFill>
            </a:endParaRPr>
          </a:p>
          <a:p>
            <a:pPr marL="0" indent="0" algn="r">
              <a:buNone/>
            </a:pPr>
            <a:endParaRPr lang="en-US" sz="2800" dirty="0">
              <a:solidFill>
                <a:schemeClr val="tx1">
                  <a:lumMod val="50000"/>
                </a:schemeClr>
              </a:solidFill>
            </a:endParaRPr>
          </a:p>
          <a:p>
            <a:pPr marL="0" indent="0" algn="r">
              <a:buNone/>
            </a:pPr>
            <a:r>
              <a:rPr lang="en-US" sz="2800" dirty="0">
                <a:solidFill>
                  <a:schemeClr val="accent3"/>
                </a:solidFill>
              </a:rPr>
              <a:t>SharePoint Admin Center </a:t>
            </a:r>
            <a:r>
              <a:rPr lang="en-US" sz="2800" dirty="0">
                <a:solidFill>
                  <a:schemeClr val="tx1">
                    <a:lumMod val="50000"/>
                  </a:schemeClr>
                </a:solidFill>
                <a:sym typeface="Wingdings" panose="05000000000000000000" pitchFamily="2" charset="2"/>
              </a:rPr>
              <a:t></a:t>
            </a:r>
          </a:p>
        </p:txBody>
      </p:sp>
      <p:pic>
        <p:nvPicPr>
          <p:cNvPr id="7" name="Picture 6" descr="Image of SharePoint application page with highlight of Create site">
            <a:extLst>
              <a:ext uri="{FF2B5EF4-FFF2-40B4-BE49-F238E27FC236}">
                <a16:creationId xmlns:a16="http://schemas.microsoft.com/office/drawing/2014/main" id="{E2A43DF8-6F37-47C6-BC2E-30E4BF90AB2C}"/>
              </a:ext>
            </a:extLst>
          </p:cNvPr>
          <p:cNvPicPr>
            <a:picLocks noChangeAspect="1"/>
          </p:cNvPicPr>
          <p:nvPr/>
        </p:nvPicPr>
        <p:blipFill>
          <a:blip r:embed="rId3"/>
          <a:stretch>
            <a:fillRect/>
          </a:stretch>
        </p:blipFill>
        <p:spPr>
          <a:xfrm>
            <a:off x="4956229" y="1180622"/>
            <a:ext cx="5676826" cy="3162676"/>
          </a:xfrm>
          <a:prstGeom prst="rect">
            <a:avLst/>
          </a:prstGeom>
        </p:spPr>
      </p:pic>
      <p:pic>
        <p:nvPicPr>
          <p:cNvPr id="3" name="Picture 2" descr="Image of SharePoint Admin Center highlighting Active Sites and Create Site">
            <a:extLst>
              <a:ext uri="{FF2B5EF4-FFF2-40B4-BE49-F238E27FC236}">
                <a16:creationId xmlns:a16="http://schemas.microsoft.com/office/drawing/2014/main" id="{61821362-C201-4058-AF56-9450CC4B6D76}"/>
              </a:ext>
            </a:extLst>
          </p:cNvPr>
          <p:cNvPicPr>
            <a:picLocks noChangeAspect="1"/>
          </p:cNvPicPr>
          <p:nvPr/>
        </p:nvPicPr>
        <p:blipFill>
          <a:blip r:embed="rId4"/>
          <a:stretch>
            <a:fillRect/>
          </a:stretch>
        </p:blipFill>
        <p:spPr>
          <a:xfrm>
            <a:off x="4956229" y="3602625"/>
            <a:ext cx="5598890" cy="3162676"/>
          </a:xfrm>
          <a:prstGeom prst="rect">
            <a:avLst/>
          </a:prstGeom>
        </p:spPr>
      </p:pic>
    </p:spTree>
    <p:extLst>
      <p:ext uri="{BB962C8B-B14F-4D97-AF65-F5344CB8AC3E}">
        <p14:creationId xmlns:p14="http://schemas.microsoft.com/office/powerpoint/2010/main" val="27431156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0" dirty="0">
                <a:solidFill>
                  <a:schemeClr val="accent3"/>
                </a:solidFill>
              </a:rPr>
              <a:t>Create Microsoft Teams</a:t>
            </a:r>
          </a:p>
        </p:txBody>
      </p:sp>
      <p:sp>
        <p:nvSpPr>
          <p:cNvPr id="18" name="Text Placeholder 1">
            <a:extLst>
              <a:ext uri="{FF2B5EF4-FFF2-40B4-BE49-F238E27FC236}">
                <a16:creationId xmlns:a16="http://schemas.microsoft.com/office/drawing/2014/main" id="{54AFFEBD-2833-4FD4-A0EB-5A06ECE748E3}"/>
              </a:ext>
            </a:extLst>
          </p:cNvPr>
          <p:cNvSpPr txBox="1">
            <a:spLocks/>
          </p:cNvSpPr>
          <p:nvPr/>
        </p:nvSpPr>
        <p:spPr>
          <a:xfrm>
            <a:off x="266920" y="1134190"/>
            <a:ext cx="8753490" cy="57246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solidFill>
                  <a:schemeClr val="accent3"/>
                </a:solidFill>
              </a:rPr>
              <a:t>Microsoft Teams PowerShell</a:t>
            </a:r>
            <a:endParaRPr lang="en-US" sz="2800" dirty="0">
              <a:solidFill>
                <a:schemeClr val="tx1">
                  <a:lumMod val="50000"/>
                </a:schemeClr>
              </a:solidFill>
            </a:endParaRPr>
          </a:p>
        </p:txBody>
      </p:sp>
      <p:pic>
        <p:nvPicPr>
          <p:cNvPr id="17" name="Picture 16" descr="Image of Windows PowerShell with Connect-MicrosoftTeams and New-Team">
            <a:extLst>
              <a:ext uri="{FF2B5EF4-FFF2-40B4-BE49-F238E27FC236}">
                <a16:creationId xmlns:a16="http://schemas.microsoft.com/office/drawing/2014/main" id="{A34AABB3-1CCB-407F-95B2-9922BDC5D1E9}"/>
              </a:ext>
            </a:extLst>
          </p:cNvPr>
          <p:cNvPicPr>
            <a:picLocks noChangeAspect="1"/>
          </p:cNvPicPr>
          <p:nvPr/>
        </p:nvPicPr>
        <p:blipFill>
          <a:blip r:embed="rId3"/>
          <a:stretch>
            <a:fillRect/>
          </a:stretch>
        </p:blipFill>
        <p:spPr>
          <a:xfrm>
            <a:off x="397761" y="1670703"/>
            <a:ext cx="10074984" cy="2087715"/>
          </a:xfrm>
          <a:prstGeom prst="rect">
            <a:avLst/>
          </a:prstGeom>
        </p:spPr>
      </p:pic>
      <p:sp>
        <p:nvSpPr>
          <p:cNvPr id="13" name="Text Placeholder 1">
            <a:extLst>
              <a:ext uri="{FF2B5EF4-FFF2-40B4-BE49-F238E27FC236}">
                <a16:creationId xmlns:a16="http://schemas.microsoft.com/office/drawing/2014/main" id="{6AE35806-9A6D-4B50-8E4A-05C79CEB6214}"/>
              </a:ext>
            </a:extLst>
          </p:cNvPr>
          <p:cNvSpPr>
            <a:spLocks noGrp="1"/>
          </p:cNvSpPr>
          <p:nvPr>
            <p:ph type="body" sz="quarter" idx="10"/>
          </p:nvPr>
        </p:nvSpPr>
        <p:spPr>
          <a:xfrm>
            <a:off x="-187960" y="4239945"/>
            <a:ext cx="6283960" cy="2874633"/>
          </a:xfrm>
        </p:spPr>
        <p:txBody>
          <a:bodyPr vert="horz" wrap="square" lIns="146304" tIns="91440" rIns="146304" bIns="91440" rtlCol="0" anchor="t">
            <a:spAutoFit/>
          </a:bodyPr>
          <a:lstStyle/>
          <a:p>
            <a:pPr marL="0" indent="0" algn="r">
              <a:buNone/>
            </a:pPr>
            <a:endParaRPr lang="en-US" sz="2800" dirty="0">
              <a:solidFill>
                <a:schemeClr val="accent3"/>
              </a:solidFill>
            </a:endParaRPr>
          </a:p>
          <a:p>
            <a:pPr marL="0" indent="0" algn="r">
              <a:buNone/>
            </a:pPr>
            <a:endParaRPr lang="en-US" sz="2800" dirty="0">
              <a:solidFill>
                <a:schemeClr val="accent3"/>
              </a:solidFill>
            </a:endParaRPr>
          </a:p>
          <a:p>
            <a:pPr marL="0" indent="0" algn="r">
              <a:buNone/>
            </a:pPr>
            <a:r>
              <a:rPr lang="en-US" sz="2800" dirty="0">
                <a:solidFill>
                  <a:schemeClr val="accent3"/>
                </a:solidFill>
              </a:rPr>
              <a:t>Teams App </a:t>
            </a:r>
            <a:r>
              <a:rPr lang="en-US" sz="2800" dirty="0">
                <a:solidFill>
                  <a:schemeClr val="tx1">
                    <a:lumMod val="50000"/>
                  </a:schemeClr>
                </a:solidFill>
                <a:sym typeface="Wingdings" panose="05000000000000000000" pitchFamily="2" charset="2"/>
              </a:rPr>
              <a:t></a:t>
            </a:r>
          </a:p>
          <a:p>
            <a:pPr marL="0" indent="0" algn="r">
              <a:buNone/>
            </a:pPr>
            <a:r>
              <a:rPr lang="en-US" sz="2400" i="1" dirty="0">
                <a:solidFill>
                  <a:schemeClr val="tx1">
                    <a:lumMod val="50000"/>
                  </a:schemeClr>
                </a:solidFill>
                <a:latin typeface="+mj-lt"/>
              </a:rPr>
              <a:t>(Requires permissions to create a M365 Group)</a:t>
            </a:r>
          </a:p>
          <a:p>
            <a:pPr marL="0" indent="0" algn="r">
              <a:buNone/>
            </a:pPr>
            <a:endParaRPr lang="en-US" sz="2800" dirty="0">
              <a:solidFill>
                <a:schemeClr val="tx1">
                  <a:lumMod val="50000"/>
                </a:schemeClr>
              </a:solidFill>
            </a:endParaRPr>
          </a:p>
          <a:p>
            <a:pPr marL="335915" lvl="1" indent="0" algn="r">
              <a:buNone/>
            </a:pPr>
            <a:endParaRPr lang="en-US" sz="2800" dirty="0">
              <a:solidFill>
                <a:schemeClr val="tx1">
                  <a:lumMod val="50000"/>
                </a:schemeClr>
              </a:solidFill>
              <a:latin typeface="+mj-lt"/>
              <a:cs typeface="Segoe UI Light"/>
            </a:endParaRPr>
          </a:p>
        </p:txBody>
      </p:sp>
      <p:pic>
        <p:nvPicPr>
          <p:cNvPr id="15" name="Picture 14" descr="Image of Microsoft Teams highlighting Join or Create a Team">
            <a:extLst>
              <a:ext uri="{FF2B5EF4-FFF2-40B4-BE49-F238E27FC236}">
                <a16:creationId xmlns:a16="http://schemas.microsoft.com/office/drawing/2014/main" id="{621E75D2-DFD8-45B2-AAAF-D23D1C3B3D6B}"/>
              </a:ext>
            </a:extLst>
          </p:cNvPr>
          <p:cNvPicPr>
            <a:picLocks noChangeAspect="1"/>
          </p:cNvPicPr>
          <p:nvPr/>
        </p:nvPicPr>
        <p:blipFill>
          <a:blip r:embed="rId4"/>
          <a:stretch>
            <a:fillRect/>
          </a:stretch>
        </p:blipFill>
        <p:spPr>
          <a:xfrm>
            <a:off x="6096000" y="2551333"/>
            <a:ext cx="5954769" cy="4295416"/>
          </a:xfrm>
          <a:prstGeom prst="rect">
            <a:avLst/>
          </a:prstGeom>
        </p:spPr>
      </p:pic>
    </p:spTree>
    <p:extLst>
      <p:ext uri="{BB962C8B-B14F-4D97-AF65-F5344CB8AC3E}">
        <p14:creationId xmlns:p14="http://schemas.microsoft.com/office/powerpoint/2010/main" val="25556331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0" dirty="0">
                <a:solidFill>
                  <a:schemeClr val="accent3"/>
                </a:solidFill>
              </a:rPr>
              <a:t>Create Microsoft Teams Continued…</a:t>
            </a:r>
          </a:p>
        </p:txBody>
      </p:sp>
      <p:sp>
        <p:nvSpPr>
          <p:cNvPr id="13" name="Text Placeholder 1">
            <a:extLst>
              <a:ext uri="{FF2B5EF4-FFF2-40B4-BE49-F238E27FC236}">
                <a16:creationId xmlns:a16="http://schemas.microsoft.com/office/drawing/2014/main" id="{6AE35806-9A6D-4B50-8E4A-05C79CEB6214}"/>
              </a:ext>
            </a:extLst>
          </p:cNvPr>
          <p:cNvSpPr>
            <a:spLocks noGrp="1"/>
          </p:cNvSpPr>
          <p:nvPr>
            <p:ph type="body" sz="quarter" idx="10"/>
          </p:nvPr>
        </p:nvSpPr>
        <p:spPr>
          <a:xfrm>
            <a:off x="131201" y="4800796"/>
            <a:ext cx="2849976" cy="2382191"/>
          </a:xfrm>
        </p:spPr>
        <p:txBody>
          <a:bodyPr vert="horz" wrap="square" lIns="146304" tIns="91440" rIns="146304" bIns="91440" rtlCol="0" anchor="t">
            <a:spAutoFit/>
          </a:bodyPr>
          <a:lstStyle/>
          <a:p>
            <a:pPr marL="0" indent="0" algn="r">
              <a:buNone/>
            </a:pPr>
            <a:r>
              <a:rPr lang="en-US" sz="2800" dirty="0">
                <a:solidFill>
                  <a:schemeClr val="accent3"/>
                </a:solidFill>
              </a:rPr>
              <a:t>Microsoft Teams admin center </a:t>
            </a:r>
            <a:r>
              <a:rPr lang="en-US" sz="2800" dirty="0">
                <a:solidFill>
                  <a:schemeClr val="tx1">
                    <a:lumMod val="50000"/>
                  </a:schemeClr>
                </a:solidFill>
                <a:sym typeface="Wingdings" panose="05000000000000000000" pitchFamily="2" charset="2"/>
              </a:rPr>
              <a:t></a:t>
            </a:r>
            <a:endParaRPr lang="en-US" sz="2800" dirty="0">
              <a:solidFill>
                <a:schemeClr val="accent3"/>
              </a:solidFill>
            </a:endParaRPr>
          </a:p>
          <a:p>
            <a:pPr marL="335915" indent="-335915" algn="r"/>
            <a:endParaRPr lang="en-US" sz="2800" dirty="0">
              <a:solidFill>
                <a:schemeClr val="tx1">
                  <a:lumMod val="50000"/>
                </a:schemeClr>
              </a:solidFill>
              <a:cs typeface="Segoe UI Light"/>
            </a:endParaRPr>
          </a:p>
          <a:p>
            <a:pPr marL="335915" indent="-335915" algn="r"/>
            <a:endParaRPr lang="en-US" sz="2800" dirty="0">
              <a:solidFill>
                <a:schemeClr val="tx1">
                  <a:lumMod val="50000"/>
                </a:schemeClr>
              </a:solidFill>
              <a:cs typeface="Segoe UI Light"/>
            </a:endParaRPr>
          </a:p>
          <a:p>
            <a:pPr marL="0" indent="0" algn="r">
              <a:buNone/>
            </a:pPr>
            <a:endParaRPr lang="en-US" sz="2800" dirty="0">
              <a:solidFill>
                <a:schemeClr val="tx1">
                  <a:lumMod val="50000"/>
                </a:schemeClr>
              </a:solidFill>
            </a:endParaRPr>
          </a:p>
        </p:txBody>
      </p:sp>
      <p:pic>
        <p:nvPicPr>
          <p:cNvPr id="12" name="Picture 11" descr="Image of Microsoft Teams Admin Center with highlight of Add a Team">
            <a:extLst>
              <a:ext uri="{FF2B5EF4-FFF2-40B4-BE49-F238E27FC236}">
                <a16:creationId xmlns:a16="http://schemas.microsoft.com/office/drawing/2014/main" id="{7DDF711E-8C04-4BDC-9FA7-84CF649E05E7}"/>
              </a:ext>
            </a:extLst>
          </p:cNvPr>
          <p:cNvPicPr>
            <a:picLocks noChangeAspect="1"/>
          </p:cNvPicPr>
          <p:nvPr/>
        </p:nvPicPr>
        <p:blipFill>
          <a:blip r:embed="rId3"/>
          <a:stretch>
            <a:fillRect/>
          </a:stretch>
        </p:blipFill>
        <p:spPr>
          <a:xfrm>
            <a:off x="3106638" y="1357434"/>
            <a:ext cx="8954161" cy="5084773"/>
          </a:xfrm>
          <a:prstGeom prst="rect">
            <a:avLst/>
          </a:prstGeom>
        </p:spPr>
      </p:pic>
    </p:spTree>
    <p:extLst>
      <p:ext uri="{BB962C8B-B14F-4D97-AF65-F5344CB8AC3E}">
        <p14:creationId xmlns:p14="http://schemas.microsoft.com/office/powerpoint/2010/main" val="39027727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EC6FF-1C1E-44FE-AF4B-84CCA124439D}"/>
              </a:ext>
            </a:extLst>
          </p:cNvPr>
          <p:cNvSpPr>
            <a:spLocks noGrp="1"/>
          </p:cNvSpPr>
          <p:nvPr>
            <p:ph type="title"/>
          </p:nvPr>
        </p:nvSpPr>
        <p:spPr/>
        <p:txBody>
          <a:bodyPr/>
          <a:lstStyle/>
          <a:p>
            <a:r>
              <a:rPr lang="en-US" sz="4310" dirty="0">
                <a:solidFill>
                  <a:schemeClr val="accent3"/>
                </a:solidFill>
              </a:rPr>
              <a:t>Create a Hub Sites</a:t>
            </a:r>
          </a:p>
        </p:txBody>
      </p:sp>
      <p:sp>
        <p:nvSpPr>
          <p:cNvPr id="2" name="Text Placeholder 1">
            <a:extLst>
              <a:ext uri="{FF2B5EF4-FFF2-40B4-BE49-F238E27FC236}">
                <a16:creationId xmlns:a16="http://schemas.microsoft.com/office/drawing/2014/main" id="{00A7763D-995F-4398-ADB8-B5F437E7C3AB}"/>
              </a:ext>
            </a:extLst>
          </p:cNvPr>
          <p:cNvSpPr>
            <a:spLocks noGrp="1"/>
          </p:cNvSpPr>
          <p:nvPr>
            <p:ph type="body" sz="quarter" idx="10"/>
          </p:nvPr>
        </p:nvSpPr>
        <p:spPr>
          <a:xfrm>
            <a:off x="269239" y="1189177"/>
            <a:ext cx="3464561" cy="4708981"/>
          </a:xfrm>
        </p:spPr>
        <p:txBody>
          <a:bodyPr vert="horz" wrap="square" lIns="146304" tIns="91440" rIns="146304" bIns="91440" rtlCol="0" anchor="t">
            <a:spAutoFit/>
          </a:bodyPr>
          <a:lstStyle/>
          <a:p>
            <a:pPr marL="335915" indent="-335915"/>
            <a:r>
              <a:rPr lang="en-US" sz="2800" dirty="0">
                <a:solidFill>
                  <a:schemeClr val="tx1">
                    <a:lumMod val="50000"/>
                  </a:schemeClr>
                </a:solidFill>
              </a:rPr>
              <a:t>Connect sites together using the Hubs.</a:t>
            </a:r>
          </a:p>
          <a:p>
            <a:pPr marL="335915" indent="-335915"/>
            <a:r>
              <a:rPr lang="en-US" sz="2800" dirty="0">
                <a:solidFill>
                  <a:schemeClr val="tx1">
                    <a:lumMod val="50000"/>
                  </a:schemeClr>
                </a:solidFill>
                <a:cs typeface="Segoe UI Light"/>
              </a:rPr>
              <a:t>Connect Hubs to other Hubs.</a:t>
            </a:r>
          </a:p>
          <a:p>
            <a:pPr marL="335915" indent="-335915"/>
            <a:r>
              <a:rPr lang="en-US" sz="2800" dirty="0">
                <a:solidFill>
                  <a:schemeClr val="tx1">
                    <a:lumMod val="50000"/>
                  </a:schemeClr>
                </a:solidFill>
              </a:rPr>
              <a:t>Register and manage Hub Sites using the </a:t>
            </a:r>
            <a:r>
              <a:rPr lang="en-US" sz="2800" dirty="0">
                <a:solidFill>
                  <a:schemeClr val="accent3"/>
                </a:solidFill>
              </a:rPr>
              <a:t>SharePoint Admin Center</a:t>
            </a:r>
            <a:endParaRPr lang="en-US" sz="2800" dirty="0">
              <a:solidFill>
                <a:schemeClr val="accent3"/>
              </a:solidFill>
              <a:cs typeface="Segoe UI Light"/>
            </a:endParaRPr>
          </a:p>
          <a:p>
            <a:pPr marL="0" indent="0">
              <a:buNone/>
            </a:pPr>
            <a:endParaRPr lang="en-US" sz="2800" dirty="0">
              <a:solidFill>
                <a:schemeClr val="tx1">
                  <a:lumMod val="50000"/>
                </a:schemeClr>
              </a:solidFill>
            </a:endParaRPr>
          </a:p>
        </p:txBody>
      </p:sp>
      <p:pic>
        <p:nvPicPr>
          <p:cNvPr id="8" name="Picture 7" descr="Image of SharePoint Admin Center with highlight of Register a Hub Site">
            <a:extLst>
              <a:ext uri="{FF2B5EF4-FFF2-40B4-BE49-F238E27FC236}">
                <a16:creationId xmlns:a16="http://schemas.microsoft.com/office/drawing/2014/main" id="{C68600C1-D99C-4A1C-AD20-2AC85429EC0C}"/>
              </a:ext>
            </a:extLst>
          </p:cNvPr>
          <p:cNvPicPr>
            <a:picLocks noChangeAspect="1"/>
          </p:cNvPicPr>
          <p:nvPr/>
        </p:nvPicPr>
        <p:blipFill>
          <a:blip r:embed="rId3"/>
          <a:stretch>
            <a:fillRect/>
          </a:stretch>
        </p:blipFill>
        <p:spPr>
          <a:xfrm>
            <a:off x="4029366" y="1189176"/>
            <a:ext cx="7996590" cy="4412971"/>
          </a:xfrm>
          <a:prstGeom prst="rect">
            <a:avLst/>
          </a:prstGeom>
        </p:spPr>
      </p:pic>
      <p:sp>
        <p:nvSpPr>
          <p:cNvPr id="4" name="Text Placeholder 1">
            <a:extLst>
              <a:ext uri="{FF2B5EF4-FFF2-40B4-BE49-F238E27FC236}">
                <a16:creationId xmlns:a16="http://schemas.microsoft.com/office/drawing/2014/main" id="{AADC977E-E881-4EED-80EC-7C66F385F9F2}"/>
              </a:ext>
            </a:extLst>
          </p:cNvPr>
          <p:cNvSpPr txBox="1">
            <a:spLocks/>
          </p:cNvSpPr>
          <p:nvPr/>
        </p:nvSpPr>
        <p:spPr>
          <a:xfrm>
            <a:off x="447039" y="5875991"/>
            <a:ext cx="17675861" cy="91101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solidFill>
                  <a:schemeClr val="tx1">
                    <a:lumMod val="50000"/>
                  </a:schemeClr>
                </a:solidFill>
              </a:rPr>
              <a:t>Alternatively, use PowerShell:</a:t>
            </a:r>
          </a:p>
          <a:p>
            <a:pPr marL="0" indent="0">
              <a:buNone/>
            </a:pPr>
            <a:r>
              <a:rPr lang="en-US" sz="2000" dirty="0">
                <a:solidFill>
                  <a:schemeClr val="tx1">
                    <a:lumMod val="50000"/>
                  </a:schemeClr>
                </a:solidFill>
                <a:hlinkClick r:id="rId4"/>
              </a:rPr>
              <a:t>https://docs.microsoft.com/en-us/sharepoint/dev/features/hub-site/create-hub-site-with-powershell</a:t>
            </a:r>
            <a:r>
              <a:rPr lang="en-US" sz="2000" dirty="0">
                <a:solidFill>
                  <a:schemeClr val="tx1">
                    <a:lumMod val="50000"/>
                  </a:schemeClr>
                </a:solidFill>
              </a:rPr>
              <a:t> </a:t>
            </a:r>
          </a:p>
        </p:txBody>
      </p:sp>
    </p:spTree>
    <p:extLst>
      <p:ext uri="{BB962C8B-B14F-4D97-AF65-F5344CB8AC3E}">
        <p14:creationId xmlns:p14="http://schemas.microsoft.com/office/powerpoint/2010/main" val="42075198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1C740-C1BD-4371-8F74-7BBB734FC5EB}"/>
              </a:ext>
            </a:extLst>
          </p:cNvPr>
          <p:cNvSpPr>
            <a:spLocks noGrp="1"/>
          </p:cNvSpPr>
          <p:nvPr>
            <p:ph type="title"/>
          </p:nvPr>
        </p:nvSpPr>
        <p:spPr>
          <a:xfrm>
            <a:off x="269239" y="2084363"/>
            <a:ext cx="11653523" cy="1162178"/>
          </a:xfrm>
        </p:spPr>
        <p:txBody>
          <a:bodyPr/>
          <a:lstStyle/>
          <a:p>
            <a:r>
              <a:rPr lang="en-US" dirty="0"/>
              <a:t>Tenant Settings</a:t>
            </a:r>
          </a:p>
        </p:txBody>
      </p:sp>
    </p:spTree>
    <p:extLst>
      <p:ext uri="{BB962C8B-B14F-4D97-AF65-F5344CB8AC3E}">
        <p14:creationId xmlns:p14="http://schemas.microsoft.com/office/powerpoint/2010/main" val="2465410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a:xfrm>
            <a:off x="269240" y="289511"/>
            <a:ext cx="11655840" cy="899665"/>
          </a:xfrm>
        </p:spPr>
        <p:txBody>
          <a:bodyPr/>
          <a:lstStyle/>
          <a:p>
            <a:r>
              <a:rPr lang="en-US" sz="4313" dirty="0">
                <a:solidFill>
                  <a:schemeClr val="accent3"/>
                </a:solidFill>
              </a:rPr>
              <a:t>Tenant Settings and Tools Overview </a:t>
            </a:r>
          </a:p>
        </p:txBody>
      </p:sp>
      <p:sp>
        <p:nvSpPr>
          <p:cNvPr id="2" name="TextBox 1">
            <a:extLst>
              <a:ext uri="{FF2B5EF4-FFF2-40B4-BE49-F238E27FC236}">
                <a16:creationId xmlns:a16="http://schemas.microsoft.com/office/drawing/2014/main" id="{8B57C537-CF0B-44BF-B95C-E42905D8E39A}"/>
              </a:ext>
            </a:extLst>
          </p:cNvPr>
          <p:cNvSpPr txBox="1"/>
          <p:nvPr/>
        </p:nvSpPr>
        <p:spPr>
          <a:xfrm>
            <a:off x="362231" y="1189176"/>
            <a:ext cx="11086462" cy="6183231"/>
          </a:xfrm>
          <a:prstGeom prst="rect">
            <a:avLst/>
          </a:prstGeom>
          <a:noFill/>
        </p:spPr>
        <p:txBody>
          <a:bodyPr wrap="square" lIns="182880" tIns="146304" rIns="182880" bIns="146304" rtlCol="0" anchor="t">
            <a:spAutoFit/>
          </a:bodyPr>
          <a:lstStyle/>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lumMod val="50000"/>
                  </a:schemeClr>
                </a:solidFill>
                <a:effectLst/>
                <a:uLnTx/>
                <a:uFillTx/>
                <a:latin typeface="+mj-lt"/>
                <a:ea typeface="+mn-ea"/>
                <a:cs typeface="+mn-cs"/>
              </a:rPr>
              <a:t>Before any migration it is important to be aware of the default </a:t>
            </a:r>
            <a:r>
              <a:rPr kumimoji="0" lang="en-US" sz="2800" b="0" i="0" u="none" strike="noStrike" kern="1200" cap="none" spc="0" normalizeH="0" baseline="0" noProof="0" dirty="0">
                <a:ln>
                  <a:noFill/>
                </a:ln>
                <a:solidFill>
                  <a:schemeClr val="accent3"/>
                </a:solidFill>
                <a:effectLst/>
                <a:uLnTx/>
                <a:uFillTx/>
                <a:latin typeface="+mj-lt"/>
                <a:ea typeface="+mn-ea"/>
                <a:cs typeface="+mn-cs"/>
              </a:rPr>
              <a:t>configuration settings </a:t>
            </a:r>
            <a:r>
              <a:rPr kumimoji="0" lang="en-US" sz="2800" b="0" i="0" u="none" strike="noStrike" kern="1200" cap="none" spc="0" normalizeH="0" baseline="0" noProof="0" dirty="0">
                <a:ln>
                  <a:noFill/>
                </a:ln>
                <a:solidFill>
                  <a:schemeClr val="tx1">
                    <a:lumMod val="50000"/>
                  </a:schemeClr>
                </a:solidFill>
                <a:effectLst/>
                <a:uLnTx/>
                <a:uFillTx/>
                <a:latin typeface="+mj-lt"/>
                <a:ea typeface="+mn-ea"/>
                <a:cs typeface="+mn-cs"/>
              </a:rPr>
              <a:t>on the target tenant.</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dirty="0">
                <a:solidFill>
                  <a:schemeClr val="tx1">
                    <a:lumMod val="50000"/>
                  </a:schemeClr>
                </a:solidFill>
                <a:latin typeface="+mj-lt"/>
              </a:rPr>
              <a:t>Review all configuration settings.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dirty="0">
                <a:solidFill>
                  <a:schemeClr val="tx1">
                    <a:lumMod val="50000"/>
                  </a:schemeClr>
                </a:solidFill>
                <a:latin typeface="+mj-lt"/>
              </a:rPr>
              <a:t>Create a </a:t>
            </a:r>
            <a:r>
              <a:rPr lang="en-US" sz="2800" dirty="0">
                <a:solidFill>
                  <a:schemeClr val="accent3"/>
                </a:solidFill>
                <a:latin typeface="+mj-lt"/>
              </a:rPr>
              <a:t>governance plan </a:t>
            </a:r>
            <a:r>
              <a:rPr lang="en-US" sz="2800" dirty="0">
                <a:solidFill>
                  <a:schemeClr val="tx1">
                    <a:lumMod val="50000"/>
                  </a:schemeClr>
                </a:solidFill>
                <a:latin typeface="+mj-lt"/>
              </a:rPr>
              <a:t>for the organization.</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dirty="0">
                <a:solidFill>
                  <a:schemeClr val="tx1">
                    <a:lumMod val="50000"/>
                  </a:schemeClr>
                </a:solidFill>
                <a:latin typeface="+mj-lt"/>
              </a:rPr>
              <a:t>Align the configuration settings to support the governance plan:</a:t>
            </a:r>
          </a:p>
          <a:p>
            <a:pPr marL="800100" lvl="1" indent="-342900">
              <a:lnSpc>
                <a:spcPct val="90000"/>
              </a:lnSpc>
              <a:spcAft>
                <a:spcPts val="600"/>
              </a:spcAft>
              <a:buFont typeface="Arial" panose="020B0604020202020204" pitchFamily="34" charset="0"/>
              <a:buChar char="•"/>
              <a:defRPr/>
            </a:pPr>
            <a:r>
              <a:rPr lang="en-US" sz="2800" dirty="0">
                <a:solidFill>
                  <a:schemeClr val="tx1">
                    <a:lumMod val="50000"/>
                  </a:schemeClr>
                </a:solidFill>
                <a:latin typeface="+mj-lt"/>
              </a:rPr>
              <a:t>Sharing settings</a:t>
            </a:r>
          </a:p>
          <a:p>
            <a:pPr marL="800100" lvl="1" indent="-342900">
              <a:lnSpc>
                <a:spcPct val="90000"/>
              </a:lnSpc>
              <a:spcAft>
                <a:spcPts val="600"/>
              </a:spcAft>
              <a:buFont typeface="Arial" panose="020B0604020202020204" pitchFamily="34" charset="0"/>
              <a:buChar char="•"/>
              <a:defRPr/>
            </a:pPr>
            <a:r>
              <a:rPr lang="en-US" sz="2800" dirty="0">
                <a:solidFill>
                  <a:schemeClr val="tx1">
                    <a:lumMod val="50000"/>
                  </a:schemeClr>
                </a:solidFill>
                <a:latin typeface="+mj-lt"/>
              </a:rPr>
              <a:t>External user access</a:t>
            </a:r>
          </a:p>
          <a:p>
            <a:pPr marL="800100" lvl="1" indent="-342900">
              <a:lnSpc>
                <a:spcPct val="90000"/>
              </a:lnSpc>
              <a:spcAft>
                <a:spcPts val="600"/>
              </a:spcAft>
              <a:buFont typeface="Arial" panose="020B0604020202020204" pitchFamily="34" charset="0"/>
              <a:buChar char="•"/>
              <a:defRPr/>
            </a:pPr>
            <a:r>
              <a:rPr lang="en-US" sz="2800" dirty="0">
                <a:solidFill>
                  <a:schemeClr val="tx1">
                    <a:lumMod val="50000"/>
                  </a:schemeClr>
                </a:solidFill>
                <a:latin typeface="+mj-lt"/>
              </a:rPr>
              <a:t>Content classification, auditing, labeling, retention, etc.</a:t>
            </a:r>
          </a:p>
          <a:p>
            <a:pPr marL="800100" lvl="1" indent="-342900">
              <a:lnSpc>
                <a:spcPct val="90000"/>
              </a:lnSpc>
              <a:spcAft>
                <a:spcPts val="600"/>
              </a:spcAft>
              <a:buFont typeface="Arial" panose="020B0604020202020204" pitchFamily="34" charset="0"/>
              <a:buChar char="•"/>
              <a:defRPr/>
            </a:pPr>
            <a:r>
              <a:rPr lang="en-US" sz="2800" dirty="0">
                <a:solidFill>
                  <a:schemeClr val="tx1">
                    <a:lumMod val="50000"/>
                  </a:schemeClr>
                </a:solidFill>
                <a:latin typeface="+mj-lt"/>
              </a:rPr>
              <a:t>Group/Team/Site creation experience</a:t>
            </a:r>
          </a:p>
          <a:p>
            <a:pPr marL="800100" lvl="1" indent="-342900">
              <a:lnSpc>
                <a:spcPct val="90000"/>
              </a:lnSpc>
              <a:spcAft>
                <a:spcPts val="600"/>
              </a:spcAft>
              <a:buFont typeface="Arial" panose="020B0604020202020204" pitchFamily="34" charset="0"/>
              <a:buChar char="•"/>
              <a:defRPr/>
            </a:pPr>
            <a:r>
              <a:rPr lang="en-US" sz="2800" dirty="0">
                <a:solidFill>
                  <a:schemeClr val="tx1">
                    <a:lumMod val="50000"/>
                  </a:schemeClr>
                </a:solidFill>
                <a:latin typeface="+mj-lt"/>
              </a:rPr>
              <a:t>Site templates</a:t>
            </a:r>
          </a:p>
          <a:p>
            <a:pPr marL="800100" lvl="1" indent="-342900">
              <a:lnSpc>
                <a:spcPct val="90000"/>
              </a:lnSpc>
              <a:spcAft>
                <a:spcPts val="600"/>
              </a:spcAft>
              <a:buFont typeface="Arial" panose="020B0604020202020204" pitchFamily="34" charset="0"/>
              <a:buChar char="•"/>
              <a:defRPr/>
            </a:pPr>
            <a:r>
              <a:rPr lang="en-US" sz="2800" dirty="0">
                <a:solidFill>
                  <a:schemeClr val="tx1">
                    <a:lumMod val="50000"/>
                  </a:schemeClr>
                </a:solidFill>
                <a:latin typeface="+mj-lt"/>
              </a:rPr>
              <a:t>App store</a:t>
            </a:r>
          </a:p>
          <a:p>
            <a:pPr marL="800100" lvl="1" indent="-342900">
              <a:lnSpc>
                <a:spcPct val="90000"/>
              </a:lnSpc>
              <a:spcAft>
                <a:spcPts val="600"/>
              </a:spcAft>
              <a:buFont typeface="Arial" panose="020B0604020202020204" pitchFamily="34" charset="0"/>
              <a:buChar char="•"/>
              <a:defRPr/>
            </a:pPr>
            <a:endParaRPr lang="en-US" sz="2800" dirty="0">
              <a:solidFill>
                <a:schemeClr val="tx1">
                  <a:lumMod val="50000"/>
                </a:schemeClr>
              </a:solidFill>
              <a:latin typeface="+mj-lt"/>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lumMod val="50000"/>
                </a:schemeClr>
              </a:solidFill>
              <a:effectLst/>
              <a:uLnTx/>
              <a:uFillTx/>
              <a:latin typeface="+mj-lt"/>
              <a:ea typeface="+mn-ea"/>
              <a:cs typeface="+mn-cs"/>
            </a:endParaRPr>
          </a:p>
        </p:txBody>
      </p:sp>
    </p:spTree>
    <p:extLst>
      <p:ext uri="{BB962C8B-B14F-4D97-AF65-F5344CB8AC3E}">
        <p14:creationId xmlns:p14="http://schemas.microsoft.com/office/powerpoint/2010/main" val="33834874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1EB4-753F-41E6-A87B-D6311CC134F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Conditions and Terms of Use</a:t>
            </a:r>
          </a:p>
        </p:txBody>
      </p:sp>
    </p:spTree>
    <p:extLst>
      <p:ext uri="{BB962C8B-B14F-4D97-AF65-F5344CB8AC3E}">
        <p14:creationId xmlns:p14="http://schemas.microsoft.com/office/powerpoint/2010/main" val="44677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a:xfrm>
            <a:off x="269240" y="289511"/>
            <a:ext cx="11655840" cy="899665"/>
          </a:xfrm>
        </p:spPr>
        <p:txBody>
          <a:bodyPr/>
          <a:lstStyle/>
          <a:p>
            <a:r>
              <a:rPr lang="en-US" sz="4313">
                <a:solidFill>
                  <a:schemeClr val="accent3"/>
                </a:solidFill>
              </a:rPr>
              <a:t>Migration Related Tenant Settings to Consider</a:t>
            </a:r>
            <a:endParaRPr lang="en-US" sz="3529">
              <a:solidFill>
                <a:schemeClr val="accent3"/>
              </a:solidFill>
            </a:endParaRPr>
          </a:p>
        </p:txBody>
      </p:sp>
      <p:graphicFrame>
        <p:nvGraphicFramePr>
          <p:cNvPr id="3" name="Diagram 2">
            <a:extLst>
              <a:ext uri="{FF2B5EF4-FFF2-40B4-BE49-F238E27FC236}">
                <a16:creationId xmlns:a16="http://schemas.microsoft.com/office/drawing/2014/main" id="{FD1083E6-5099-4978-B3B4-B9C23357EB22}"/>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15615526"/>
              </p:ext>
            </p:extLst>
          </p:nvPr>
        </p:nvGraphicFramePr>
        <p:xfrm>
          <a:off x="577482" y="1238278"/>
          <a:ext cx="11037035" cy="546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73180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3" dirty="0">
                <a:solidFill>
                  <a:schemeClr val="accent3"/>
                </a:solidFill>
              </a:rPr>
              <a:t>External Permission Best Practices </a:t>
            </a:r>
            <a:endParaRPr lang="en-US" sz="3529" dirty="0">
              <a:solidFill>
                <a:schemeClr val="accent3"/>
              </a:solidFill>
            </a:endParaRPr>
          </a:p>
        </p:txBody>
      </p:sp>
      <p:pic>
        <p:nvPicPr>
          <p:cNvPr id="8" name="Picture 7" descr="Reviewing specific external sharing on a single site">
            <a:extLst>
              <a:ext uri="{FF2B5EF4-FFF2-40B4-BE49-F238E27FC236}">
                <a16:creationId xmlns:a16="http://schemas.microsoft.com/office/drawing/2014/main" id="{C9EB4BA1-4CB3-4E18-9B71-69349962382A}"/>
              </a:ext>
            </a:extLst>
          </p:cNvPr>
          <p:cNvPicPr>
            <a:picLocks noChangeAspect="1"/>
          </p:cNvPicPr>
          <p:nvPr/>
        </p:nvPicPr>
        <p:blipFill>
          <a:blip r:embed="rId3"/>
          <a:stretch>
            <a:fillRect/>
          </a:stretch>
        </p:blipFill>
        <p:spPr>
          <a:xfrm>
            <a:off x="266920" y="1133739"/>
            <a:ext cx="6630259" cy="5724261"/>
          </a:xfrm>
          <a:prstGeom prst="rect">
            <a:avLst/>
          </a:prstGeom>
        </p:spPr>
      </p:pic>
      <p:pic>
        <p:nvPicPr>
          <p:cNvPr id="6" name="Picture 5" descr="Reviewing the share settings when sharing a file">
            <a:extLst>
              <a:ext uri="{FF2B5EF4-FFF2-40B4-BE49-F238E27FC236}">
                <a16:creationId xmlns:a16="http://schemas.microsoft.com/office/drawing/2014/main" id="{3ABE2065-1745-49A3-AEF3-5FF9A8FB4F87}"/>
              </a:ext>
            </a:extLst>
          </p:cNvPr>
          <p:cNvPicPr>
            <a:picLocks noChangeAspect="1"/>
          </p:cNvPicPr>
          <p:nvPr/>
        </p:nvPicPr>
        <p:blipFill>
          <a:blip r:embed="rId4"/>
          <a:stretch>
            <a:fillRect/>
          </a:stretch>
        </p:blipFill>
        <p:spPr>
          <a:xfrm>
            <a:off x="7109407" y="2267071"/>
            <a:ext cx="4813354" cy="4206892"/>
          </a:xfrm>
          <a:prstGeom prst="rect">
            <a:avLst/>
          </a:prstGeom>
        </p:spPr>
      </p:pic>
    </p:spTree>
    <p:extLst>
      <p:ext uri="{BB962C8B-B14F-4D97-AF65-F5344CB8AC3E}">
        <p14:creationId xmlns:p14="http://schemas.microsoft.com/office/powerpoint/2010/main" val="14647432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6B095-2AA0-492D-90F7-9F28986E07FF}"/>
              </a:ext>
            </a:extLst>
          </p:cNvPr>
          <p:cNvSpPr>
            <a:spLocks noGrp="1"/>
          </p:cNvSpPr>
          <p:nvPr>
            <p:ph type="body" sz="quarter" idx="10"/>
          </p:nvPr>
        </p:nvSpPr>
        <p:spPr>
          <a:xfrm>
            <a:off x="269238" y="1157131"/>
            <a:ext cx="11262361" cy="2382191"/>
          </a:xfrm>
        </p:spPr>
        <p:txBody>
          <a:bodyPr vert="horz" wrap="square" lIns="146304" tIns="91440" rIns="146304" bIns="91440" rtlCol="0" anchor="t">
            <a:spAutoFit/>
          </a:bodyPr>
          <a:lstStyle/>
          <a:p>
            <a:r>
              <a:rPr lang="en-US" sz="2800" dirty="0">
                <a:solidFill>
                  <a:schemeClr val="tx1">
                    <a:lumMod val="50000"/>
                  </a:schemeClr>
                </a:solidFill>
                <a:ea typeface="+mj-lt"/>
                <a:cs typeface="+mj-lt"/>
              </a:rPr>
              <a:t>Custom scripts are only supported on </a:t>
            </a:r>
            <a:r>
              <a:rPr lang="en-US" sz="2800" dirty="0">
                <a:solidFill>
                  <a:schemeClr val="accent3"/>
                </a:solidFill>
                <a:ea typeface="+mj-lt"/>
                <a:cs typeface="+mj-lt"/>
              </a:rPr>
              <a:t>classic</a:t>
            </a:r>
            <a:r>
              <a:rPr lang="en-US" sz="2800" dirty="0">
                <a:solidFill>
                  <a:schemeClr val="tx1">
                    <a:lumMod val="50000"/>
                  </a:schemeClr>
                </a:solidFill>
                <a:ea typeface="+mj-lt"/>
                <a:cs typeface="+mj-lt"/>
              </a:rPr>
              <a:t> sites.</a:t>
            </a:r>
          </a:p>
          <a:p>
            <a:r>
              <a:rPr lang="en-US" sz="2800" dirty="0">
                <a:solidFill>
                  <a:schemeClr val="tx1">
                    <a:lumMod val="50000"/>
                  </a:schemeClr>
                </a:solidFill>
                <a:ea typeface="+mj-lt"/>
                <a:cs typeface="+mj-lt"/>
              </a:rPr>
              <a:t>Admins can control whether users can run custom scripts.</a:t>
            </a:r>
          </a:p>
          <a:p>
            <a:r>
              <a:rPr lang="en-US" sz="2800" dirty="0">
                <a:solidFill>
                  <a:schemeClr val="tx1">
                    <a:lumMod val="50000"/>
                  </a:schemeClr>
                </a:solidFill>
                <a:cs typeface="Segoe UI Light"/>
              </a:rPr>
              <a:t>This setting is turned off by default as a security best practice.</a:t>
            </a:r>
          </a:p>
          <a:p>
            <a:r>
              <a:rPr lang="en-US" sz="2800" dirty="0">
                <a:solidFill>
                  <a:schemeClr val="tx1">
                    <a:lumMod val="50000"/>
                  </a:schemeClr>
                </a:solidFill>
                <a:cs typeface="Segoe UI Light"/>
              </a:rPr>
              <a:t>Access the </a:t>
            </a:r>
            <a:r>
              <a:rPr lang="en-US" sz="2800" dirty="0">
                <a:solidFill>
                  <a:schemeClr val="accent3"/>
                </a:solidFill>
                <a:cs typeface="Segoe UI Light"/>
              </a:rPr>
              <a:t>Custom</a:t>
            </a:r>
            <a:r>
              <a:rPr lang="en-US" sz="2800" dirty="0">
                <a:solidFill>
                  <a:schemeClr val="tx1">
                    <a:lumMod val="50000"/>
                  </a:schemeClr>
                </a:solidFill>
                <a:cs typeface="Segoe UI Light"/>
              </a:rPr>
              <a:t> </a:t>
            </a:r>
            <a:r>
              <a:rPr lang="en-US" sz="2800" dirty="0">
                <a:solidFill>
                  <a:schemeClr val="accent3"/>
                </a:solidFill>
                <a:cs typeface="Segoe UI Light"/>
              </a:rPr>
              <a:t>Script</a:t>
            </a:r>
            <a:r>
              <a:rPr lang="en-US" sz="2800" dirty="0">
                <a:solidFill>
                  <a:schemeClr val="tx1">
                    <a:lumMod val="50000"/>
                  </a:schemeClr>
                </a:solidFill>
                <a:cs typeface="Segoe UI Light"/>
              </a:rPr>
              <a:t> settings in the Classic SharePoint admin center:</a:t>
            </a:r>
          </a:p>
        </p:txBody>
      </p:sp>
      <p:sp>
        <p:nvSpPr>
          <p:cNvPr id="3" name="Title 2">
            <a:extLst>
              <a:ext uri="{FF2B5EF4-FFF2-40B4-BE49-F238E27FC236}">
                <a16:creationId xmlns:a16="http://schemas.microsoft.com/office/drawing/2014/main" id="{0F0D98D7-897B-4F7A-B582-02EF965D8CE2}"/>
              </a:ext>
            </a:extLst>
          </p:cNvPr>
          <p:cNvSpPr>
            <a:spLocks noGrp="1"/>
          </p:cNvSpPr>
          <p:nvPr>
            <p:ph type="title"/>
          </p:nvPr>
        </p:nvSpPr>
        <p:spPr/>
        <p:txBody>
          <a:bodyPr/>
          <a:lstStyle/>
          <a:p>
            <a:r>
              <a:rPr lang="en-US" sz="4400" dirty="0">
                <a:solidFill>
                  <a:schemeClr val="accent3"/>
                </a:solidFill>
              </a:rPr>
              <a:t>SharePoint Online Custom Scripts</a:t>
            </a:r>
          </a:p>
        </p:txBody>
      </p:sp>
      <p:pic>
        <p:nvPicPr>
          <p:cNvPr id="6" name="Picture 5" descr="Image of the SharePoint Online Admin Center where you can Prevent or Allow users from running scripts on personal sites">
            <a:extLst>
              <a:ext uri="{FF2B5EF4-FFF2-40B4-BE49-F238E27FC236}">
                <a16:creationId xmlns:a16="http://schemas.microsoft.com/office/drawing/2014/main" id="{78138267-B10B-4482-B9BA-36FBFB186D09}"/>
              </a:ext>
            </a:extLst>
          </p:cNvPr>
          <p:cNvPicPr>
            <a:picLocks noChangeAspect="1"/>
          </p:cNvPicPr>
          <p:nvPr/>
        </p:nvPicPr>
        <p:blipFill>
          <a:blip r:embed="rId3"/>
          <a:stretch>
            <a:fillRect/>
          </a:stretch>
        </p:blipFill>
        <p:spPr>
          <a:xfrm>
            <a:off x="3096026" y="3698979"/>
            <a:ext cx="5608783" cy="2508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55967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3" dirty="0">
                <a:solidFill>
                  <a:schemeClr val="accent3"/>
                </a:solidFill>
              </a:rPr>
              <a:t>Roles and Permissions</a:t>
            </a:r>
            <a:endParaRPr lang="en-US" sz="3529" dirty="0">
              <a:solidFill>
                <a:schemeClr val="accent3"/>
              </a:solidFill>
            </a:endParaRPr>
          </a:p>
        </p:txBody>
      </p:sp>
      <p:sp>
        <p:nvSpPr>
          <p:cNvPr id="7" name="Text Placeholder 1">
            <a:extLst>
              <a:ext uri="{FF2B5EF4-FFF2-40B4-BE49-F238E27FC236}">
                <a16:creationId xmlns:a16="http://schemas.microsoft.com/office/drawing/2014/main" id="{9024A2B5-7E9E-4A6F-AE06-D64AADF19D32}"/>
              </a:ext>
            </a:extLst>
          </p:cNvPr>
          <p:cNvSpPr>
            <a:spLocks noGrp="1"/>
          </p:cNvSpPr>
          <p:nvPr>
            <p:ph type="body" sz="quarter" idx="10"/>
          </p:nvPr>
        </p:nvSpPr>
        <p:spPr>
          <a:xfrm>
            <a:off x="266920" y="976307"/>
            <a:ext cx="11655840" cy="1344984"/>
          </a:xfrm>
        </p:spPr>
        <p:txBody>
          <a:bodyPr/>
          <a:lstStyle/>
          <a:p>
            <a:r>
              <a:rPr lang="en-US" sz="2600" dirty="0">
                <a:solidFill>
                  <a:schemeClr val="tx1">
                    <a:lumMod val="50000"/>
                  </a:schemeClr>
                </a:solidFill>
              </a:rPr>
              <a:t>Administrators have access to sensitive data. Follow these guidelines to keep the organization's data more secure:</a:t>
            </a:r>
          </a:p>
          <a:p>
            <a:pPr marL="336145" lvl="1" indent="0">
              <a:buNone/>
            </a:pPr>
            <a:endParaRPr lang="en-US" sz="2600" dirty="0">
              <a:solidFill>
                <a:schemeClr val="tx1">
                  <a:lumMod val="50000"/>
                </a:schemeClr>
              </a:solidFill>
            </a:endParaRPr>
          </a:p>
        </p:txBody>
      </p:sp>
      <p:graphicFrame>
        <p:nvGraphicFramePr>
          <p:cNvPr id="3" name="Diagram 2">
            <a:extLst>
              <a:ext uri="{FF2B5EF4-FFF2-40B4-BE49-F238E27FC236}">
                <a16:creationId xmlns:a16="http://schemas.microsoft.com/office/drawing/2014/main" id="{D22F04D5-2771-4C32-8B12-A255D5FABA4F}"/>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9043366"/>
              </p:ext>
            </p:extLst>
          </p:nvPr>
        </p:nvGraphicFramePr>
        <p:xfrm>
          <a:off x="266920" y="2042060"/>
          <a:ext cx="11655840" cy="4526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300313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a:xfrm>
            <a:off x="269240" y="289511"/>
            <a:ext cx="6626860" cy="899665"/>
          </a:xfrm>
        </p:spPr>
        <p:txBody>
          <a:bodyPr/>
          <a:lstStyle/>
          <a:p>
            <a:r>
              <a:rPr lang="en-US" sz="4313" dirty="0">
                <a:solidFill>
                  <a:schemeClr val="accent3"/>
                </a:solidFill>
              </a:rPr>
              <a:t>Role Considerations</a:t>
            </a:r>
            <a:endParaRPr lang="en-US" sz="3529" dirty="0">
              <a:solidFill>
                <a:schemeClr val="accent3"/>
              </a:solidFill>
            </a:endParaRPr>
          </a:p>
        </p:txBody>
      </p:sp>
      <p:sp>
        <p:nvSpPr>
          <p:cNvPr id="9" name="Text Placeholder 1">
            <a:extLst>
              <a:ext uri="{FF2B5EF4-FFF2-40B4-BE49-F238E27FC236}">
                <a16:creationId xmlns:a16="http://schemas.microsoft.com/office/drawing/2014/main" id="{8F2168F3-936B-40CC-9B1E-E01E4B4F573C}"/>
              </a:ext>
            </a:extLst>
          </p:cNvPr>
          <p:cNvSpPr>
            <a:spLocks noGrp="1"/>
          </p:cNvSpPr>
          <p:nvPr>
            <p:ph type="body" sz="quarter" idx="10"/>
          </p:nvPr>
        </p:nvSpPr>
        <p:spPr>
          <a:xfrm>
            <a:off x="269239" y="1189494"/>
            <a:ext cx="3464561" cy="4708981"/>
          </a:xfrm>
        </p:spPr>
        <p:txBody>
          <a:bodyPr/>
          <a:lstStyle/>
          <a:p>
            <a:r>
              <a:rPr lang="en-US" sz="2800" dirty="0">
                <a:solidFill>
                  <a:schemeClr val="tx1">
                    <a:lumMod val="50000"/>
                  </a:schemeClr>
                </a:solidFill>
                <a:latin typeface="+mj-lt"/>
              </a:rPr>
              <a:t>Microsoft 365 comes with a set of admin roles.</a:t>
            </a:r>
          </a:p>
          <a:p>
            <a:r>
              <a:rPr lang="en-US" sz="2800" dirty="0">
                <a:solidFill>
                  <a:schemeClr val="tx1">
                    <a:lumMod val="50000"/>
                  </a:schemeClr>
                </a:solidFill>
                <a:latin typeface="+mj-lt"/>
              </a:rPr>
              <a:t>Each admin role maps to common business functions.</a:t>
            </a:r>
          </a:p>
          <a:p>
            <a:r>
              <a:rPr lang="en-US" sz="2800" dirty="0">
                <a:solidFill>
                  <a:schemeClr val="tx1">
                    <a:lumMod val="50000"/>
                  </a:schemeClr>
                </a:solidFill>
                <a:latin typeface="+mj-lt"/>
              </a:rPr>
              <a:t>Admin roles allow users to do specific tasks in the admin centers </a:t>
            </a:r>
            <a:r>
              <a:rPr lang="en-US" sz="2800" dirty="0">
                <a:solidFill>
                  <a:schemeClr val="tx1">
                    <a:lumMod val="50000"/>
                  </a:schemeClr>
                </a:solidFill>
                <a:latin typeface="+mj-lt"/>
                <a:sym typeface="Wingdings" panose="05000000000000000000" pitchFamily="2" charset="2"/>
              </a:rPr>
              <a:t></a:t>
            </a:r>
            <a:endParaRPr lang="en-US" sz="2800" dirty="0">
              <a:solidFill>
                <a:schemeClr val="tx1">
                  <a:lumMod val="50000"/>
                </a:schemeClr>
              </a:solidFill>
              <a:latin typeface="+mj-lt"/>
            </a:endParaRPr>
          </a:p>
          <a:p>
            <a:pPr marL="0" indent="0">
              <a:buNone/>
            </a:pPr>
            <a:r>
              <a:rPr lang="en-US" sz="2800" dirty="0">
                <a:solidFill>
                  <a:schemeClr val="tx1">
                    <a:lumMod val="50000"/>
                  </a:schemeClr>
                </a:solidFill>
                <a:sym typeface="Wingdings" panose="05000000000000000000" pitchFamily="2" charset="2"/>
              </a:rPr>
              <a:t> </a:t>
            </a:r>
            <a:endParaRPr lang="en-US" sz="2800" dirty="0">
              <a:solidFill>
                <a:schemeClr val="tx1">
                  <a:lumMod val="50000"/>
                </a:schemeClr>
              </a:solidFill>
              <a:latin typeface="+mj-lt"/>
            </a:endParaRPr>
          </a:p>
        </p:txBody>
      </p:sp>
      <p:pic>
        <p:nvPicPr>
          <p:cNvPr id="12" name="Picture 11" descr="Image of all Admin Centers">
            <a:extLst>
              <a:ext uri="{FF2B5EF4-FFF2-40B4-BE49-F238E27FC236}">
                <a16:creationId xmlns:a16="http://schemas.microsoft.com/office/drawing/2014/main" id="{89E1B25F-0660-4D09-9D92-EFC87A796099}"/>
              </a:ext>
            </a:extLst>
          </p:cNvPr>
          <p:cNvPicPr>
            <a:picLocks noChangeAspect="1"/>
          </p:cNvPicPr>
          <p:nvPr/>
        </p:nvPicPr>
        <p:blipFill>
          <a:blip r:embed="rId3"/>
          <a:stretch>
            <a:fillRect/>
          </a:stretch>
        </p:blipFill>
        <p:spPr>
          <a:xfrm>
            <a:off x="3747241" y="1189176"/>
            <a:ext cx="2222583" cy="4989156"/>
          </a:xfrm>
          <a:prstGeom prst="rect">
            <a:avLst/>
          </a:prstGeom>
        </p:spPr>
      </p:pic>
      <p:sp>
        <p:nvSpPr>
          <p:cNvPr id="10" name="Text Placeholder 1">
            <a:extLst>
              <a:ext uri="{FF2B5EF4-FFF2-40B4-BE49-F238E27FC236}">
                <a16:creationId xmlns:a16="http://schemas.microsoft.com/office/drawing/2014/main" id="{2A0ADAF3-C440-432F-AD0E-C067C5FB59F3}"/>
              </a:ext>
            </a:extLst>
          </p:cNvPr>
          <p:cNvSpPr txBox="1">
            <a:spLocks/>
          </p:cNvSpPr>
          <p:nvPr/>
        </p:nvSpPr>
        <p:spPr>
          <a:xfrm>
            <a:off x="5969824" y="1189176"/>
            <a:ext cx="2780476" cy="2511457"/>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solidFill>
                  <a:schemeClr val="tx1">
                    <a:lumMod val="50000"/>
                  </a:schemeClr>
                </a:solidFill>
              </a:rPr>
              <a:t>The following roles should be considered for migration to SharePoint Online </a:t>
            </a:r>
            <a:r>
              <a:rPr lang="en-US" sz="2800" dirty="0">
                <a:solidFill>
                  <a:schemeClr val="tx1">
                    <a:lumMod val="50000"/>
                  </a:schemeClr>
                </a:solidFill>
                <a:sym typeface="Wingdings" panose="05000000000000000000" pitchFamily="2" charset="2"/>
              </a:rPr>
              <a:t></a:t>
            </a:r>
          </a:p>
        </p:txBody>
      </p:sp>
      <p:pic>
        <p:nvPicPr>
          <p:cNvPr id="7" name="Picture 6" descr="Image of Manage Admin Roles highlighting roles to be considered for migration to SharePoint Online">
            <a:extLst>
              <a:ext uri="{FF2B5EF4-FFF2-40B4-BE49-F238E27FC236}">
                <a16:creationId xmlns:a16="http://schemas.microsoft.com/office/drawing/2014/main" id="{D1A92C90-4EDC-48F0-8E88-EE1D4D3CAE55}"/>
              </a:ext>
            </a:extLst>
          </p:cNvPr>
          <p:cNvPicPr>
            <a:picLocks noChangeAspect="1"/>
          </p:cNvPicPr>
          <p:nvPr/>
        </p:nvPicPr>
        <p:blipFill>
          <a:blip r:embed="rId4"/>
          <a:stretch>
            <a:fillRect/>
          </a:stretch>
        </p:blipFill>
        <p:spPr>
          <a:xfrm>
            <a:off x="8794371" y="1155141"/>
            <a:ext cx="2780476" cy="5154815"/>
          </a:xfrm>
          <a:prstGeom prst="rect">
            <a:avLst/>
          </a:prstGeom>
        </p:spPr>
      </p:pic>
      <p:sp>
        <p:nvSpPr>
          <p:cNvPr id="3" name="TextBox 2">
            <a:extLst>
              <a:ext uri="{FF2B5EF4-FFF2-40B4-BE49-F238E27FC236}">
                <a16:creationId xmlns:a16="http://schemas.microsoft.com/office/drawing/2014/main" id="{F4D6ADEA-A860-4B92-8C08-76638CBEEEC5}"/>
              </a:ext>
            </a:extLst>
          </p:cNvPr>
          <p:cNvSpPr txBox="1"/>
          <p:nvPr/>
        </p:nvSpPr>
        <p:spPr>
          <a:xfrm>
            <a:off x="269240" y="6309956"/>
            <a:ext cx="1152734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hlinkClick r:id="rId5"/>
              </a:rPr>
              <a:t>https://docs.microsoft.com/en-us/office365/admin/add-users/about-admin-roles?view=o365-worldwide</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431137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3">
                <a:solidFill>
                  <a:schemeClr val="accent3"/>
                </a:solidFill>
              </a:rPr>
              <a:t>Migration Account Access</a:t>
            </a:r>
            <a:endParaRPr lang="en-US" sz="3529">
              <a:solidFill>
                <a:schemeClr val="accent3"/>
              </a:solidFill>
            </a:endParaRPr>
          </a:p>
        </p:txBody>
      </p:sp>
      <p:sp>
        <p:nvSpPr>
          <p:cNvPr id="7" name="Text Placeholder 1">
            <a:extLst>
              <a:ext uri="{FF2B5EF4-FFF2-40B4-BE49-F238E27FC236}">
                <a16:creationId xmlns:a16="http://schemas.microsoft.com/office/drawing/2014/main" id="{9024A2B5-7E9E-4A6F-AE06-D64AADF19D32}"/>
              </a:ext>
            </a:extLst>
          </p:cNvPr>
          <p:cNvSpPr>
            <a:spLocks noGrp="1"/>
          </p:cNvSpPr>
          <p:nvPr>
            <p:ph type="body" sz="quarter" idx="10"/>
          </p:nvPr>
        </p:nvSpPr>
        <p:spPr>
          <a:xfrm>
            <a:off x="269239" y="1189494"/>
            <a:ext cx="11543921" cy="3918701"/>
          </a:xfrm>
        </p:spPr>
        <p:txBody>
          <a:bodyPr/>
          <a:lstStyle/>
          <a:p>
            <a:pPr lvl="1"/>
            <a:r>
              <a:rPr lang="en-US" sz="2800" dirty="0">
                <a:solidFill>
                  <a:schemeClr val="tx1">
                    <a:lumMod val="50000"/>
                  </a:schemeClr>
                </a:solidFill>
                <a:latin typeface="+mj-lt"/>
              </a:rPr>
              <a:t>Migration account requires permissions to read/create/modify in SharePoint Online:</a:t>
            </a:r>
          </a:p>
          <a:p>
            <a:pPr lvl="2"/>
            <a:r>
              <a:rPr lang="en-US" sz="2408" dirty="0">
                <a:solidFill>
                  <a:schemeClr val="tx1">
                    <a:lumMod val="50000"/>
                  </a:schemeClr>
                </a:solidFill>
                <a:latin typeface="+mj-lt"/>
              </a:rPr>
              <a:t>If the migration tool is going to create sites, then SharePoint Admin role is required.</a:t>
            </a:r>
          </a:p>
          <a:p>
            <a:pPr lvl="2"/>
            <a:r>
              <a:rPr lang="en-US" sz="2408" dirty="0">
                <a:solidFill>
                  <a:schemeClr val="tx1">
                    <a:lumMod val="50000"/>
                  </a:schemeClr>
                </a:solidFill>
                <a:latin typeface="+mj-lt"/>
              </a:rPr>
              <a:t>Site collection Admin of the target site at a minimum. </a:t>
            </a:r>
          </a:p>
          <a:p>
            <a:pPr lvl="1"/>
            <a:r>
              <a:rPr lang="en-US" sz="2800" dirty="0">
                <a:solidFill>
                  <a:schemeClr val="tx1">
                    <a:lumMod val="50000"/>
                  </a:schemeClr>
                </a:solidFill>
                <a:latin typeface="+mj-lt"/>
              </a:rPr>
              <a:t>Migration account must also have Full Read access to the source sites or file shares. </a:t>
            </a:r>
          </a:p>
          <a:p>
            <a:pPr marL="336145" lvl="1" indent="0">
              <a:buNone/>
            </a:pPr>
            <a:endParaRPr lang="en-US" sz="2800" dirty="0">
              <a:solidFill>
                <a:schemeClr val="tx1">
                  <a:lumMod val="50000"/>
                </a:schemeClr>
              </a:solidFill>
              <a:latin typeface="+mj-lt"/>
            </a:endParaRPr>
          </a:p>
          <a:p>
            <a:pPr marL="336145" lvl="1" indent="0">
              <a:buNone/>
            </a:pPr>
            <a:endParaRPr lang="en-US" sz="2800" dirty="0">
              <a:solidFill>
                <a:schemeClr val="tx1">
                  <a:lumMod val="50000"/>
                </a:schemeClr>
              </a:solidFill>
              <a:latin typeface="+mj-lt"/>
            </a:endParaRPr>
          </a:p>
        </p:txBody>
      </p:sp>
      <p:sp>
        <p:nvSpPr>
          <p:cNvPr id="2" name="Rectangle 1">
            <a:extLst>
              <a:ext uri="{FF2B5EF4-FFF2-40B4-BE49-F238E27FC236}">
                <a16:creationId xmlns:a16="http://schemas.microsoft.com/office/drawing/2014/main" id="{69DCF650-AC35-4321-948D-9D5F3C9DD11B}"/>
              </a:ext>
            </a:extLst>
          </p:cNvPr>
          <p:cNvSpPr/>
          <p:nvPr/>
        </p:nvSpPr>
        <p:spPr bwMode="auto">
          <a:xfrm>
            <a:off x="543259" y="4482340"/>
            <a:ext cx="11325861" cy="62585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mj-lt"/>
              </a:rPr>
              <a:t>Third-party tools may require different access. Check with the ISV or partner.</a:t>
            </a:r>
          </a:p>
        </p:txBody>
      </p:sp>
    </p:spTree>
    <p:extLst>
      <p:ext uri="{BB962C8B-B14F-4D97-AF65-F5344CB8AC3E}">
        <p14:creationId xmlns:p14="http://schemas.microsoft.com/office/powerpoint/2010/main" val="6052300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1C740-C1BD-4371-8F74-7BBB734FC5EB}"/>
              </a:ext>
            </a:extLst>
          </p:cNvPr>
          <p:cNvSpPr>
            <a:spLocks noGrp="1"/>
          </p:cNvSpPr>
          <p:nvPr>
            <p:ph type="title"/>
          </p:nvPr>
        </p:nvSpPr>
        <p:spPr>
          <a:xfrm>
            <a:off x="269239" y="2084363"/>
            <a:ext cx="11653523" cy="1162178"/>
          </a:xfrm>
        </p:spPr>
        <p:txBody>
          <a:bodyPr/>
          <a:lstStyle/>
          <a:p>
            <a:r>
              <a:rPr lang="en-US"/>
              <a:t>Hybrid</a:t>
            </a:r>
          </a:p>
        </p:txBody>
      </p:sp>
    </p:spTree>
    <p:extLst>
      <p:ext uri="{BB962C8B-B14F-4D97-AF65-F5344CB8AC3E}">
        <p14:creationId xmlns:p14="http://schemas.microsoft.com/office/powerpoint/2010/main" val="29800775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000" dirty="0">
                <a:solidFill>
                  <a:schemeClr val="accent3"/>
                </a:solidFill>
              </a:rPr>
              <a:t>Hybrid Overview</a:t>
            </a:r>
            <a:endParaRPr lang="en-US" sz="3200" dirty="0">
              <a:solidFill>
                <a:schemeClr val="accent3"/>
              </a:solidFill>
            </a:endParaRPr>
          </a:p>
        </p:txBody>
      </p:sp>
      <p:sp>
        <p:nvSpPr>
          <p:cNvPr id="7" name="Text Placeholder 1">
            <a:extLst>
              <a:ext uri="{FF2B5EF4-FFF2-40B4-BE49-F238E27FC236}">
                <a16:creationId xmlns:a16="http://schemas.microsoft.com/office/drawing/2014/main" id="{9024A2B5-7E9E-4A6F-AE06-D64AADF19D32}"/>
              </a:ext>
            </a:extLst>
          </p:cNvPr>
          <p:cNvSpPr>
            <a:spLocks noGrp="1"/>
          </p:cNvSpPr>
          <p:nvPr>
            <p:ph type="body" sz="quarter" idx="10"/>
          </p:nvPr>
        </p:nvSpPr>
        <p:spPr>
          <a:xfrm>
            <a:off x="378839" y="1189176"/>
            <a:ext cx="11543921" cy="3243965"/>
          </a:xfrm>
        </p:spPr>
        <p:txBody>
          <a:bodyPr vert="horz" wrap="square" lIns="146304" tIns="91440" rIns="146304" bIns="91440" rtlCol="0" anchor="t">
            <a:spAutoFit/>
          </a:bodyPr>
          <a:lstStyle/>
          <a:p>
            <a:pPr marL="335915" indent="-335915"/>
            <a:r>
              <a:rPr lang="en-US" sz="2800" dirty="0">
                <a:solidFill>
                  <a:schemeClr val="tx1">
                    <a:lumMod val="50000"/>
                  </a:schemeClr>
                </a:solidFill>
              </a:rPr>
              <a:t>Hybrid integrates SharePoint Online with on-premises SharePoint Server to provide unified functionality and access to data.</a:t>
            </a:r>
            <a:endParaRPr lang="en-US" sz="2800" dirty="0">
              <a:solidFill>
                <a:schemeClr val="tx1">
                  <a:lumMod val="50000"/>
                </a:schemeClr>
              </a:solidFill>
              <a:cs typeface="Segoe UI Light"/>
            </a:endParaRPr>
          </a:p>
          <a:p>
            <a:pPr marL="335915" indent="-335915"/>
            <a:r>
              <a:rPr lang="en-US" sz="2800" dirty="0">
                <a:solidFill>
                  <a:schemeClr val="tx1">
                    <a:lumMod val="50000"/>
                  </a:schemeClr>
                </a:solidFill>
              </a:rPr>
              <a:t>Hybrid enables trusted communications between SharePoint Online and SharePoint Server.</a:t>
            </a:r>
            <a:endParaRPr lang="en-US" sz="2800" dirty="0">
              <a:solidFill>
                <a:schemeClr val="tx1">
                  <a:lumMod val="50000"/>
                </a:schemeClr>
              </a:solidFill>
              <a:cs typeface="Segoe UI Light"/>
            </a:endParaRPr>
          </a:p>
          <a:p>
            <a:pPr marL="335915" indent="-335915"/>
            <a:r>
              <a:rPr lang="en-US" sz="2800" dirty="0">
                <a:solidFill>
                  <a:schemeClr val="tx1">
                    <a:lumMod val="50000"/>
                  </a:schemeClr>
                </a:solidFill>
              </a:rPr>
              <a:t>There is a Hybrid Wizard that automates the hybrid configuration.</a:t>
            </a:r>
            <a:endParaRPr lang="en-US" sz="2800" dirty="0">
              <a:solidFill>
                <a:schemeClr val="tx1">
                  <a:lumMod val="50000"/>
                </a:schemeClr>
              </a:solidFill>
              <a:cs typeface="Segoe UI Light"/>
            </a:endParaRPr>
          </a:p>
          <a:p>
            <a:pPr marL="335915" indent="-335915"/>
            <a:r>
              <a:rPr lang="en-US" sz="2800" dirty="0">
                <a:solidFill>
                  <a:schemeClr val="tx1">
                    <a:lumMod val="50000"/>
                  </a:schemeClr>
                </a:solidFill>
              </a:rPr>
              <a:t>There are several hybrid capabilities available (covered on the next slide)</a:t>
            </a:r>
            <a:endParaRPr lang="en-US" sz="2800" dirty="0">
              <a:solidFill>
                <a:schemeClr val="tx1">
                  <a:lumMod val="50000"/>
                </a:schemeClr>
              </a:solidFill>
              <a:cs typeface="Segoe UI Light"/>
            </a:endParaRPr>
          </a:p>
          <a:p>
            <a:pPr marL="335915" indent="-335915"/>
            <a:endParaRPr lang="en-US" sz="2800" dirty="0">
              <a:solidFill>
                <a:schemeClr val="tx1">
                  <a:lumMod val="50000"/>
                </a:schemeClr>
              </a:solidFill>
              <a:cs typeface="Segoe UI Light"/>
            </a:endParaRPr>
          </a:p>
        </p:txBody>
      </p:sp>
    </p:spTree>
    <p:extLst>
      <p:ext uri="{BB962C8B-B14F-4D97-AF65-F5344CB8AC3E}">
        <p14:creationId xmlns:p14="http://schemas.microsoft.com/office/powerpoint/2010/main" val="14169244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429F66B7-F1AC-4251-9520-8B2E5FC276CA}"/>
              </a:ext>
            </a:extLst>
          </p:cNvPr>
          <p:cNvSpPr txBox="1">
            <a:spLocks noGrp="1"/>
          </p:cNvSpPr>
          <p:nvPr>
            <p:ph type="title" idx="4294967295"/>
          </p:nvPr>
        </p:nvSpPr>
        <p:spPr>
          <a:xfrm>
            <a:off x="269240" y="289511"/>
            <a:ext cx="11655840" cy="66370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313" b="0" i="0" u="none" strike="noStrike" kern="1200" cap="none" spc="-50" normalizeH="0" baseline="0" noProof="0" dirty="0">
                <a:ln w="3175">
                  <a:noFill/>
                </a:ln>
                <a:solidFill>
                  <a:srgbClr val="0078D4"/>
                </a:solidFill>
                <a:effectLst/>
                <a:uLnTx/>
                <a:uFillTx/>
                <a:latin typeface="Segoe UI Light" panose="020B0502040204020203" pitchFamily="34" charset="0"/>
                <a:ea typeface="+mn-ea"/>
                <a:cs typeface="Segoe UI Light" panose="020B0502040204020203" pitchFamily="34" charset="0"/>
              </a:rPr>
              <a:t>Hybrid Capabilities</a:t>
            </a:r>
            <a:endParaRPr kumimoji="0" lang="en-US" sz="3529" b="0" i="0" u="none" strike="noStrike" kern="1200" cap="none" spc="-50" normalizeH="0" baseline="0" noProof="0" dirty="0">
              <a:ln w="3175">
                <a:noFill/>
              </a:ln>
              <a:solidFill>
                <a:srgbClr val="0078D4"/>
              </a:solidFill>
              <a:effectLst/>
              <a:uLnTx/>
              <a:uFillTx/>
              <a:latin typeface="Segoe UI Light" panose="020B0502040204020203" pitchFamily="34" charset="0"/>
              <a:ea typeface="+mn-ea"/>
              <a:cs typeface="Segoe UI Light" panose="020B0502040204020203" pitchFamily="34" charset="0"/>
            </a:endParaRPr>
          </a:p>
        </p:txBody>
      </p:sp>
      <p:sp>
        <p:nvSpPr>
          <p:cNvPr id="10" name="Text Placeholder 1">
            <a:extLst>
              <a:ext uri="{FF2B5EF4-FFF2-40B4-BE49-F238E27FC236}">
                <a16:creationId xmlns:a16="http://schemas.microsoft.com/office/drawing/2014/main" id="{BE1C6B8D-9EAA-471E-9472-47A342331873}"/>
              </a:ext>
            </a:extLst>
          </p:cNvPr>
          <p:cNvSpPr txBox="1">
            <a:spLocks/>
          </p:cNvSpPr>
          <p:nvPr/>
        </p:nvSpPr>
        <p:spPr>
          <a:xfrm>
            <a:off x="378839" y="1189176"/>
            <a:ext cx="11543921" cy="3890296"/>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505050">
                    <a:lumMod val="50000"/>
                  </a:srgbClr>
                </a:solidFill>
                <a:effectLst/>
                <a:uLnTx/>
                <a:uFillTx/>
                <a:latin typeface="Segoe UI Light"/>
                <a:ea typeface="+mn-ea"/>
                <a:cs typeface="+mn-cs"/>
              </a:rPr>
              <a:t>Search (Federated Search or Cloud Hybrid Search)</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505050">
                    <a:lumMod val="50000"/>
                  </a:srgbClr>
                </a:solidFill>
                <a:effectLst/>
                <a:uLnTx/>
                <a:uFillTx/>
                <a:latin typeface="Segoe UI Light"/>
                <a:ea typeface="+mn-ea"/>
                <a:cs typeface="+mn-cs"/>
              </a:rPr>
              <a:t>Sites</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505050">
                    <a:lumMod val="50000"/>
                  </a:srgbClr>
                </a:solidFill>
                <a:effectLst/>
                <a:uLnTx/>
                <a:uFillTx/>
                <a:latin typeface="Segoe UI Light"/>
                <a:ea typeface="+mn-ea"/>
                <a:cs typeface="+mn-cs"/>
              </a:rPr>
              <a:t>OneDrive</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505050">
                    <a:lumMod val="50000"/>
                  </a:srgbClr>
                </a:solidFill>
                <a:effectLst/>
                <a:uLnTx/>
                <a:uFillTx/>
                <a:latin typeface="Segoe UI Light"/>
                <a:ea typeface="+mn-ea"/>
                <a:cs typeface="+mn-cs"/>
              </a:rPr>
              <a:t>Profiles (use Delve profile in SPO)</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505050">
                    <a:lumMod val="50000"/>
                  </a:srgbClr>
                </a:solidFill>
                <a:effectLst/>
                <a:uLnTx/>
                <a:uFillTx/>
                <a:latin typeface="Segoe UI Light"/>
                <a:ea typeface="+mn-ea"/>
                <a:cs typeface="+mn-cs"/>
              </a:rPr>
              <a:t>Extensible App Launcher</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505050">
                    <a:lumMod val="50000"/>
                  </a:srgbClr>
                </a:solidFill>
                <a:effectLst/>
                <a:uLnTx/>
                <a:uFillTx/>
                <a:latin typeface="Segoe UI Light"/>
                <a:ea typeface="+mn-ea"/>
                <a:cs typeface="+mn-cs"/>
              </a:rPr>
              <a:t>Business Connectivity Services (BCS)</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solidFill>
                  <a:srgbClr val="505050">
                    <a:lumMod val="50000"/>
                  </a:srgbClr>
                </a:solidFill>
                <a:effectLst/>
                <a:uLnTx/>
                <a:uFillTx/>
                <a:latin typeface="Segoe UI Light"/>
                <a:ea typeface="+mn-ea"/>
                <a:cs typeface="+mn-cs"/>
              </a:rPr>
              <a:t>Taxonomy (Managed Metadata)</a:t>
            </a:r>
          </a:p>
          <a:p>
            <a:pPr marL="0" marR="0" lvl="0" indent="0" algn="l" defTabSz="914367" rtl="0" eaLnBrk="1" fontAlgn="auto" latinLnBrk="0" hangingPunct="1">
              <a:lnSpc>
                <a:spcPct val="90000"/>
              </a:lnSpc>
              <a:spcBef>
                <a:spcPct val="20000"/>
              </a:spcBef>
              <a:spcAft>
                <a:spcPts val="0"/>
              </a:spcAft>
              <a:buClrTx/>
              <a:buSzPct val="90000"/>
              <a:buNone/>
              <a:tabLst/>
              <a:defRPr/>
            </a:pPr>
            <a:endParaRPr kumimoji="0" lang="en-US" sz="2800" b="0" i="0" u="none" strike="noStrike" kern="1200" cap="none" spc="0" normalizeH="0" baseline="0" noProof="0" dirty="0">
              <a:ln>
                <a:noFill/>
              </a:ln>
              <a:solidFill>
                <a:srgbClr val="505050">
                  <a:lumMod val="50000"/>
                </a:srgbClr>
              </a:solidFill>
              <a:effectLst/>
              <a:uLnTx/>
              <a:uFillTx/>
              <a:latin typeface="Segoe UI Light"/>
              <a:ea typeface="+mn-ea"/>
              <a:cs typeface="+mn-cs"/>
            </a:endParaRPr>
          </a:p>
        </p:txBody>
      </p:sp>
    </p:spTree>
    <p:custDataLst>
      <p:tags r:id="rId1"/>
    </p:custDataLst>
    <p:extLst>
      <p:ext uri="{BB962C8B-B14F-4D97-AF65-F5344CB8AC3E}">
        <p14:creationId xmlns:p14="http://schemas.microsoft.com/office/powerpoint/2010/main" val="7118501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429F66B7-F1AC-4251-9520-8B2E5FC276CA}"/>
              </a:ext>
            </a:extLst>
          </p:cNvPr>
          <p:cNvSpPr txBox="1">
            <a:spLocks noGrp="1"/>
          </p:cNvSpPr>
          <p:nvPr>
            <p:ph type="title" idx="4294967295"/>
          </p:nvPr>
        </p:nvSpPr>
        <p:spPr>
          <a:xfrm>
            <a:off x="269240" y="289511"/>
            <a:ext cx="11655840" cy="66370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313" b="0" i="0" u="none" strike="noStrike" kern="1200" cap="none" spc="-50" normalizeH="0" baseline="0" noProof="0" dirty="0">
                <a:ln w="3175">
                  <a:noFill/>
                </a:ln>
                <a:solidFill>
                  <a:srgbClr val="0078D4"/>
                </a:solidFill>
                <a:effectLst/>
                <a:uLnTx/>
                <a:uFillTx/>
                <a:latin typeface="Segoe UI Light" panose="020B0502040204020203" pitchFamily="34" charset="0"/>
                <a:ea typeface="+mn-ea"/>
                <a:cs typeface="Segoe UI Light" panose="020B0502040204020203" pitchFamily="34" charset="0"/>
              </a:rPr>
              <a:t>Hybrid </a:t>
            </a:r>
            <a:r>
              <a:rPr lang="en-US" sz="4313" b="0" dirty="0">
                <a:solidFill>
                  <a:srgbClr val="0078D4"/>
                </a:solidFill>
                <a:latin typeface="Segoe UI Light" panose="020B0502040204020203" pitchFamily="34" charset="0"/>
                <a:cs typeface="Segoe UI Light" panose="020B0502040204020203" pitchFamily="34" charset="0"/>
              </a:rPr>
              <a:t>Configuration Wizard</a:t>
            </a:r>
            <a:endParaRPr kumimoji="0" lang="en-US" sz="3529" b="0" i="0" u="none" strike="noStrike" kern="1200" cap="none" spc="-50" normalizeH="0" baseline="0" noProof="0" dirty="0">
              <a:ln w="3175">
                <a:noFill/>
              </a:ln>
              <a:solidFill>
                <a:srgbClr val="0078D4"/>
              </a:solidFill>
              <a:effectLst/>
              <a:uLnTx/>
              <a:uFillTx/>
              <a:latin typeface="Segoe UI Light" panose="020B0502040204020203" pitchFamily="34" charset="0"/>
              <a:ea typeface="+mn-ea"/>
              <a:cs typeface="Segoe UI Light" panose="020B0502040204020203" pitchFamily="34" charset="0"/>
            </a:endParaRPr>
          </a:p>
        </p:txBody>
      </p:sp>
      <p:pic>
        <p:nvPicPr>
          <p:cNvPr id="4" name="Picture 3" descr="Image of SharePoint Hybrid Configuration Wizard from the SharePoint Online Admin Center">
            <a:extLst>
              <a:ext uri="{FF2B5EF4-FFF2-40B4-BE49-F238E27FC236}">
                <a16:creationId xmlns:a16="http://schemas.microsoft.com/office/drawing/2014/main" id="{32553A27-5E83-408A-B81D-A415FA63F88D}"/>
              </a:ext>
            </a:extLst>
          </p:cNvPr>
          <p:cNvPicPr>
            <a:picLocks noChangeAspect="1"/>
          </p:cNvPicPr>
          <p:nvPr/>
        </p:nvPicPr>
        <p:blipFill>
          <a:blip r:embed="rId4"/>
          <a:stretch>
            <a:fillRect/>
          </a:stretch>
        </p:blipFill>
        <p:spPr>
          <a:xfrm>
            <a:off x="269240" y="1157542"/>
            <a:ext cx="8773160" cy="5501813"/>
          </a:xfrm>
          <a:prstGeom prst="rect">
            <a:avLst/>
          </a:prstGeom>
        </p:spPr>
      </p:pic>
      <p:pic>
        <p:nvPicPr>
          <p:cNvPr id="7" name="Picture 6" descr="Screenshot of the SP Server Hybrid Configuration Wizard welcome screen">
            <a:extLst>
              <a:ext uri="{FF2B5EF4-FFF2-40B4-BE49-F238E27FC236}">
                <a16:creationId xmlns:a16="http://schemas.microsoft.com/office/drawing/2014/main" id="{98036146-DB35-4021-8DEF-A6ECB6ABFB4A}"/>
              </a:ext>
            </a:extLst>
          </p:cNvPr>
          <p:cNvPicPr>
            <a:picLocks noChangeAspect="1"/>
          </p:cNvPicPr>
          <p:nvPr/>
        </p:nvPicPr>
        <p:blipFill rotWithShape="1">
          <a:blip r:embed="rId5"/>
          <a:srcRect l="377" t="279" r="672" b="1264"/>
          <a:stretch/>
        </p:blipFill>
        <p:spPr>
          <a:xfrm>
            <a:off x="6921499" y="1945747"/>
            <a:ext cx="4849273" cy="4342535"/>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7143488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a:solidFill>
                  <a:schemeClr val="tx2"/>
                </a:solidFill>
              </a:rPr>
              <a:t>How to view this presentation?</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type="body" sz="quarter" idx="13"/>
          </p:nvPr>
        </p:nvSpPr>
        <p:spPr>
          <a:xfrm>
            <a:off x="403144" y="1400592"/>
            <a:ext cx="11172383" cy="4955345"/>
          </a:xfrm>
        </p:spPr>
        <p:txBody>
          <a:bodyPr/>
          <a:lstStyle/>
          <a:p>
            <a:pPr>
              <a:spcAft>
                <a:spcPts val="0"/>
              </a:spcAft>
            </a:pPr>
            <a:r>
              <a:rPr lang="en-US"/>
              <a:t>To switch to the </a:t>
            </a:r>
            <a:r>
              <a:rPr lang="en-US" b="1"/>
              <a:t>Notes Page </a:t>
            </a:r>
            <a:r>
              <a:rPr lang="en-US"/>
              <a:t>view:</a:t>
            </a:r>
          </a:p>
          <a:p>
            <a:pPr lvl="1"/>
            <a:r>
              <a:rPr lang="en-US"/>
              <a:t>On the ribbon, select the </a:t>
            </a:r>
            <a:r>
              <a:rPr lang="en-US" b="1"/>
              <a:t>View </a:t>
            </a:r>
            <a:r>
              <a:rPr lang="en-US"/>
              <a:t>tab, and then select </a:t>
            </a:r>
            <a:r>
              <a:rPr lang="en-US" b="1"/>
              <a:t>Notes Page</a:t>
            </a:r>
          </a:p>
          <a:p>
            <a:pPr lvl="1"/>
            <a:endParaRPr lang="en-US"/>
          </a:p>
          <a:p>
            <a:pPr>
              <a:spcAft>
                <a:spcPts val="0"/>
              </a:spcAft>
            </a:pPr>
            <a:r>
              <a:rPr lang="en-US"/>
              <a:t>To navigate through notes, use the Page Up and Page Down keys</a:t>
            </a:r>
          </a:p>
          <a:p>
            <a:pPr lvl="1"/>
            <a:r>
              <a:rPr lang="en-US"/>
              <a:t>Zoom in or zoom out, if required</a:t>
            </a:r>
          </a:p>
          <a:p>
            <a:pPr lvl="1"/>
            <a:endParaRPr lang="en-US"/>
          </a:p>
          <a:p>
            <a:pPr>
              <a:spcAft>
                <a:spcPts val="0"/>
              </a:spcAft>
            </a:pPr>
            <a:r>
              <a:rPr lang="en-US"/>
              <a:t>In the </a:t>
            </a:r>
            <a:r>
              <a:rPr lang="en-US" b="1"/>
              <a:t>Notes Page </a:t>
            </a:r>
            <a:r>
              <a:rPr lang="en-US"/>
              <a:t>view, you can:</a:t>
            </a:r>
          </a:p>
          <a:p>
            <a:pPr lvl="1"/>
            <a:r>
              <a:rPr lang="en-US"/>
              <a:t>Read any supporting text—now, or after the delivery</a:t>
            </a:r>
          </a:p>
          <a:p>
            <a:pPr lvl="1"/>
            <a:r>
              <a:rPr lang="en-US"/>
              <a:t>Add notes to your copy of the presentation, if required</a:t>
            </a:r>
          </a:p>
          <a:p>
            <a:pPr lvl="1"/>
            <a:endParaRPr lang="en-US"/>
          </a:p>
          <a:p>
            <a:pPr>
              <a:spcAft>
                <a:spcPts val="0"/>
              </a:spcAft>
            </a:pPr>
            <a:r>
              <a:rPr lang="en-US"/>
              <a:t>Take the presentation files home with you</a:t>
            </a:r>
          </a:p>
          <a:p>
            <a:endParaRPr lang="en-US"/>
          </a:p>
        </p:txBody>
      </p:sp>
    </p:spTree>
    <p:extLst>
      <p:ext uri="{BB962C8B-B14F-4D97-AF65-F5344CB8AC3E}">
        <p14:creationId xmlns:p14="http://schemas.microsoft.com/office/powerpoint/2010/main" val="4089474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A4E5-08B1-4415-A1FD-5ED764691266}"/>
              </a:ext>
            </a:extLst>
          </p:cNvPr>
          <p:cNvSpPr>
            <a:spLocks noGrp="1"/>
          </p:cNvSpPr>
          <p:nvPr>
            <p:ph type="title" idx="4294967295"/>
          </p:nvPr>
        </p:nvSpPr>
        <p:spPr>
          <a:xfrm>
            <a:off x="269240" y="-899665"/>
            <a:ext cx="11655840" cy="899665"/>
          </a:xfrm>
        </p:spPr>
        <p:txBody>
          <a:bodyPr vert="horz" wrap="square" lIns="146304" tIns="91440" rIns="146304" bIns="91440" rtlCol="0" anchor="b">
            <a:noAutofit/>
          </a:bodyPr>
          <a:lstStyle/>
          <a:p>
            <a:r>
              <a:rPr lang="en-US" dirty="0"/>
              <a:t>End of Presentation – Microsoft Logo</a:t>
            </a:r>
          </a:p>
        </p:txBody>
      </p:sp>
      <p:pic>
        <p:nvPicPr>
          <p:cNvPr id="6" name="Picture 5" descr="Microsoft logo"/>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261740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1C740-C1BD-4371-8F74-7BBB734FC5EB}"/>
              </a:ext>
            </a:extLst>
          </p:cNvPr>
          <p:cNvSpPr>
            <a:spLocks noGrp="1"/>
          </p:cNvSpPr>
          <p:nvPr>
            <p:ph type="title"/>
          </p:nvPr>
        </p:nvSpPr>
        <p:spPr>
          <a:xfrm>
            <a:off x="269239" y="2084363"/>
            <a:ext cx="11653523" cy="1162178"/>
          </a:xfrm>
        </p:spPr>
        <p:txBody>
          <a:bodyPr/>
          <a:lstStyle/>
          <a:p>
            <a:r>
              <a:rPr lang="en-US"/>
              <a:t>Objective</a:t>
            </a:r>
          </a:p>
        </p:txBody>
      </p:sp>
    </p:spTree>
    <p:extLst>
      <p:ext uri="{BB962C8B-B14F-4D97-AF65-F5344CB8AC3E}">
        <p14:creationId xmlns:p14="http://schemas.microsoft.com/office/powerpoint/2010/main" val="18357744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3" dirty="0">
                <a:solidFill>
                  <a:schemeClr val="accent3"/>
                </a:solidFill>
              </a:rPr>
              <a:t>Sections</a:t>
            </a:r>
            <a:endParaRPr lang="en-US" sz="3529" dirty="0">
              <a:solidFill>
                <a:schemeClr val="accent3"/>
              </a:solidFill>
            </a:endParaRPr>
          </a:p>
        </p:txBody>
      </p:sp>
      <p:graphicFrame>
        <p:nvGraphicFramePr>
          <p:cNvPr id="8" name="Diagram 7">
            <a:extLst>
              <a:ext uri="{FF2B5EF4-FFF2-40B4-BE49-F238E27FC236}">
                <a16:creationId xmlns:a16="http://schemas.microsoft.com/office/drawing/2014/main" id="{D0B327E9-3A06-4D31-B9C8-7011B98A452D}"/>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039031607"/>
              </p:ext>
            </p:extLst>
          </p:nvPr>
        </p:nvGraphicFramePr>
        <p:xfrm>
          <a:off x="269239" y="1189177"/>
          <a:ext cx="11653523" cy="4906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56028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1C740-C1BD-4371-8F74-7BBB734FC5EB}"/>
              </a:ext>
            </a:extLst>
          </p:cNvPr>
          <p:cNvSpPr>
            <a:spLocks noGrp="1"/>
          </p:cNvSpPr>
          <p:nvPr>
            <p:ph type="title"/>
          </p:nvPr>
        </p:nvSpPr>
        <p:spPr>
          <a:xfrm>
            <a:off x="269239" y="2084363"/>
            <a:ext cx="11653523" cy="1162178"/>
          </a:xfrm>
        </p:spPr>
        <p:txBody>
          <a:bodyPr/>
          <a:lstStyle/>
          <a:p>
            <a:r>
              <a:rPr lang="en-US"/>
              <a:t>User Creation</a:t>
            </a:r>
          </a:p>
        </p:txBody>
      </p:sp>
    </p:spTree>
    <p:extLst>
      <p:ext uri="{BB962C8B-B14F-4D97-AF65-F5344CB8AC3E}">
        <p14:creationId xmlns:p14="http://schemas.microsoft.com/office/powerpoint/2010/main" val="38551239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3" dirty="0">
                <a:solidFill>
                  <a:schemeClr val="accent3"/>
                </a:solidFill>
              </a:rPr>
              <a:t>User Creation Overview</a:t>
            </a:r>
            <a:endParaRPr lang="en-US" sz="3529" dirty="0">
              <a:solidFill>
                <a:schemeClr val="accent3"/>
              </a:solidFill>
            </a:endParaRPr>
          </a:p>
        </p:txBody>
      </p:sp>
      <p:sp>
        <p:nvSpPr>
          <p:cNvPr id="7" name="Text Placeholder 1">
            <a:extLst>
              <a:ext uri="{FF2B5EF4-FFF2-40B4-BE49-F238E27FC236}">
                <a16:creationId xmlns:a16="http://schemas.microsoft.com/office/drawing/2014/main" id="{9024A2B5-7E9E-4A6F-AE06-D64AADF19D32}"/>
              </a:ext>
            </a:extLst>
          </p:cNvPr>
          <p:cNvSpPr>
            <a:spLocks noGrp="1"/>
          </p:cNvSpPr>
          <p:nvPr>
            <p:ph type="body" sz="quarter" idx="10"/>
          </p:nvPr>
        </p:nvSpPr>
        <p:spPr>
          <a:xfrm>
            <a:off x="269239" y="1189494"/>
            <a:ext cx="11543921" cy="2856167"/>
          </a:xfrm>
        </p:spPr>
        <p:txBody>
          <a:bodyPr vert="horz" wrap="square" lIns="146304" tIns="91440" rIns="146304" bIns="91440" rtlCol="0" anchor="t">
            <a:spAutoFit/>
          </a:bodyPr>
          <a:lstStyle/>
          <a:p>
            <a:pPr marL="335915" indent="-335915"/>
            <a:r>
              <a:rPr lang="en-US" sz="2800" dirty="0">
                <a:solidFill>
                  <a:schemeClr val="tx1">
                    <a:lumMod val="50000"/>
                  </a:schemeClr>
                </a:solidFill>
              </a:rPr>
              <a:t>Before migrating your content, users </a:t>
            </a:r>
            <a:r>
              <a:rPr lang="en-US" sz="2800" i="1" dirty="0">
                <a:solidFill>
                  <a:schemeClr val="tx1">
                    <a:lumMod val="50000"/>
                  </a:schemeClr>
                </a:solidFill>
              </a:rPr>
              <a:t>must </a:t>
            </a:r>
            <a:r>
              <a:rPr lang="en-US" sz="2800" dirty="0">
                <a:solidFill>
                  <a:schemeClr val="tx1">
                    <a:lumMod val="50000"/>
                  </a:schemeClr>
                </a:solidFill>
              </a:rPr>
              <a:t>be pre-provisioned in Microsoft 365. </a:t>
            </a:r>
          </a:p>
          <a:p>
            <a:pPr marL="335915" indent="-335915"/>
            <a:r>
              <a:rPr lang="en-US" sz="2800" dirty="0">
                <a:solidFill>
                  <a:schemeClr val="tx1">
                    <a:lumMod val="50000"/>
                  </a:schemeClr>
                </a:solidFill>
              </a:rPr>
              <a:t>Pre-provisioning users is a prerequisite for permission migration. </a:t>
            </a:r>
            <a:endParaRPr lang="en-US" sz="2800" dirty="0">
              <a:solidFill>
                <a:schemeClr val="tx1">
                  <a:lumMod val="50000"/>
                </a:schemeClr>
              </a:solidFill>
              <a:cs typeface="Segoe UI Light"/>
            </a:endParaRPr>
          </a:p>
          <a:p>
            <a:pPr marL="335915" indent="-335915"/>
            <a:r>
              <a:rPr lang="en-US" sz="2800" dirty="0">
                <a:solidFill>
                  <a:schemeClr val="tx1">
                    <a:lumMod val="50000"/>
                  </a:schemeClr>
                </a:solidFill>
              </a:rPr>
              <a:t>Two types of user creation options </a:t>
            </a:r>
            <a:endParaRPr lang="en-US" sz="2800" dirty="0">
              <a:solidFill>
                <a:schemeClr val="tx1">
                  <a:lumMod val="50000"/>
                </a:schemeClr>
              </a:solidFill>
              <a:cs typeface="Segoe UI Light"/>
            </a:endParaRPr>
          </a:p>
          <a:p>
            <a:pPr marL="572135" lvl="1" indent="-335915"/>
            <a:r>
              <a:rPr lang="en-US" sz="2800" dirty="0">
                <a:solidFill>
                  <a:schemeClr val="tx1">
                    <a:lumMod val="50000"/>
                  </a:schemeClr>
                </a:solidFill>
                <a:latin typeface="+mj-lt"/>
              </a:rPr>
              <a:t>Cloud Only</a:t>
            </a:r>
            <a:endParaRPr lang="en-US" sz="2800" dirty="0">
              <a:solidFill>
                <a:schemeClr val="tx1">
                  <a:lumMod val="50000"/>
                </a:schemeClr>
              </a:solidFill>
              <a:latin typeface="+mj-lt"/>
              <a:cs typeface="Segoe UI Light"/>
            </a:endParaRPr>
          </a:p>
          <a:p>
            <a:pPr marL="572135" lvl="1" indent="-335915"/>
            <a:r>
              <a:rPr lang="en-US" sz="2800" dirty="0">
                <a:solidFill>
                  <a:schemeClr val="tx1">
                    <a:lumMod val="50000"/>
                  </a:schemeClr>
                </a:solidFill>
                <a:latin typeface="+mj-lt"/>
                <a:cs typeface="Segoe UI Light"/>
              </a:rPr>
              <a:t>Hybrid Identity - </a:t>
            </a:r>
            <a:r>
              <a:rPr lang="en-US" sz="2800" dirty="0">
                <a:solidFill>
                  <a:schemeClr val="tx1">
                    <a:lumMod val="50000"/>
                  </a:schemeClr>
                </a:solidFill>
                <a:latin typeface="+mj-lt"/>
              </a:rPr>
              <a:t>AD Connect (most common)</a:t>
            </a:r>
            <a:endParaRPr lang="en-US" sz="2800" dirty="0">
              <a:solidFill>
                <a:schemeClr val="tx1">
                  <a:lumMod val="50000"/>
                </a:schemeClr>
              </a:solidFill>
              <a:latin typeface="+mj-lt"/>
              <a:cs typeface="Segoe UI"/>
            </a:endParaRPr>
          </a:p>
        </p:txBody>
      </p:sp>
    </p:spTree>
    <p:extLst>
      <p:ext uri="{BB962C8B-B14F-4D97-AF65-F5344CB8AC3E}">
        <p14:creationId xmlns:p14="http://schemas.microsoft.com/office/powerpoint/2010/main" val="30994057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3" dirty="0">
                <a:solidFill>
                  <a:schemeClr val="accent3"/>
                </a:solidFill>
              </a:rPr>
              <a:t>Cloud Only	</a:t>
            </a:r>
            <a:endParaRPr lang="en-US" sz="3529" dirty="0">
              <a:solidFill>
                <a:schemeClr val="accent3"/>
              </a:solidFill>
            </a:endParaRPr>
          </a:p>
        </p:txBody>
      </p:sp>
      <p:sp>
        <p:nvSpPr>
          <p:cNvPr id="7" name="Text Placeholder 1">
            <a:extLst>
              <a:ext uri="{FF2B5EF4-FFF2-40B4-BE49-F238E27FC236}">
                <a16:creationId xmlns:a16="http://schemas.microsoft.com/office/drawing/2014/main" id="{9024A2B5-7E9E-4A6F-AE06-D64AADF19D32}"/>
              </a:ext>
            </a:extLst>
          </p:cNvPr>
          <p:cNvSpPr>
            <a:spLocks noGrp="1"/>
          </p:cNvSpPr>
          <p:nvPr>
            <p:ph type="body" sz="quarter" idx="10"/>
          </p:nvPr>
        </p:nvSpPr>
        <p:spPr>
          <a:xfrm>
            <a:off x="269239" y="1189494"/>
            <a:ext cx="11543921" cy="1434239"/>
          </a:xfrm>
        </p:spPr>
        <p:txBody>
          <a:bodyPr vert="horz" wrap="square" lIns="146304" tIns="91440" rIns="146304" bIns="91440" rtlCol="0" anchor="t">
            <a:spAutoFit/>
          </a:bodyPr>
          <a:lstStyle/>
          <a:p>
            <a:pPr marL="335915" indent="-335915"/>
            <a:r>
              <a:rPr lang="en-US" sz="2800" dirty="0">
                <a:solidFill>
                  <a:schemeClr val="tx1">
                    <a:lumMod val="50000"/>
                  </a:schemeClr>
                </a:solidFill>
              </a:rPr>
              <a:t>A cloud-only identity account that only exists in Azure AD.</a:t>
            </a:r>
            <a:endParaRPr lang="en-US" dirty="0">
              <a:solidFill>
                <a:schemeClr val="tx1">
                  <a:lumMod val="50000"/>
                </a:schemeClr>
              </a:solidFill>
            </a:endParaRPr>
          </a:p>
          <a:p>
            <a:pPr marL="335915" indent="-335915"/>
            <a:r>
              <a:rPr lang="en-US" sz="2800" dirty="0">
                <a:solidFill>
                  <a:schemeClr val="tx1">
                    <a:lumMod val="50000"/>
                  </a:schemeClr>
                </a:solidFill>
              </a:rPr>
              <a:t>Both on-premises and remote (online) users use their Azure AD user accounts and passwords to access Microsoft 365 cloud services.</a:t>
            </a:r>
            <a:endParaRPr lang="en-US" sz="2800" dirty="0">
              <a:solidFill>
                <a:schemeClr val="tx1">
                  <a:lumMod val="50000"/>
                </a:schemeClr>
              </a:solidFill>
              <a:cs typeface="Segoe UI Light"/>
            </a:endParaRPr>
          </a:p>
        </p:txBody>
      </p:sp>
      <p:pic>
        <p:nvPicPr>
          <p:cNvPr id="2" name="Picture 1" descr="Diagram showing cloud-only identities accessing O365. Diagram shows how these identities have no integration to on-premises directory">
            <a:extLst>
              <a:ext uri="{FF2B5EF4-FFF2-40B4-BE49-F238E27FC236}">
                <a16:creationId xmlns:a16="http://schemas.microsoft.com/office/drawing/2014/main" id="{B747CC4A-CC99-4C0E-9F7A-7ADA30651FDB}"/>
              </a:ext>
            </a:extLst>
          </p:cNvPr>
          <p:cNvPicPr>
            <a:picLocks noChangeAspect="1"/>
          </p:cNvPicPr>
          <p:nvPr/>
        </p:nvPicPr>
        <p:blipFill>
          <a:blip r:embed="rId3"/>
          <a:stretch>
            <a:fillRect/>
          </a:stretch>
        </p:blipFill>
        <p:spPr>
          <a:xfrm>
            <a:off x="2608550" y="2971800"/>
            <a:ext cx="6974899" cy="2982585"/>
          </a:xfrm>
          <a:prstGeom prst="rect">
            <a:avLst/>
          </a:prstGeom>
        </p:spPr>
      </p:pic>
    </p:spTree>
    <p:extLst>
      <p:ext uri="{BB962C8B-B14F-4D97-AF65-F5344CB8AC3E}">
        <p14:creationId xmlns:p14="http://schemas.microsoft.com/office/powerpoint/2010/main" val="10019062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00">
                <a:solidFill>
                  <a:schemeClr val="accent3"/>
                </a:solidFill>
                <a:cs typeface="Segoe UI"/>
              </a:rPr>
              <a:t>Hybrid Identity - AD Connect (most common)</a:t>
            </a:r>
            <a:endParaRPr lang="en-US" sz="4310" dirty="0">
              <a:solidFill>
                <a:schemeClr val="accent3"/>
              </a:solidFill>
            </a:endParaRPr>
          </a:p>
        </p:txBody>
      </p:sp>
      <p:sp>
        <p:nvSpPr>
          <p:cNvPr id="7" name="Text Placeholder 1">
            <a:extLst>
              <a:ext uri="{FF2B5EF4-FFF2-40B4-BE49-F238E27FC236}">
                <a16:creationId xmlns:a16="http://schemas.microsoft.com/office/drawing/2014/main" id="{9024A2B5-7E9E-4A6F-AE06-D64AADF19D32}"/>
              </a:ext>
            </a:extLst>
          </p:cNvPr>
          <p:cNvSpPr>
            <a:spLocks noGrp="1"/>
          </p:cNvSpPr>
          <p:nvPr>
            <p:ph type="body" sz="quarter" idx="10"/>
          </p:nvPr>
        </p:nvSpPr>
        <p:spPr>
          <a:xfrm>
            <a:off x="269239" y="1071800"/>
            <a:ext cx="11653522" cy="960263"/>
          </a:xfrm>
        </p:spPr>
        <p:txBody>
          <a:bodyPr/>
          <a:lstStyle/>
          <a:p>
            <a:r>
              <a:rPr lang="en-US" sz="2800" dirty="0">
                <a:solidFill>
                  <a:schemeClr val="tx1">
                    <a:lumMod val="50000"/>
                  </a:schemeClr>
                </a:solidFill>
              </a:rPr>
              <a:t>Hybrid identity uses accounts that originate in an on-premises AD DS and have a copy in the Azure AD tenant of a Microsoft 365 subscription. </a:t>
            </a:r>
          </a:p>
        </p:txBody>
      </p:sp>
      <p:pic>
        <p:nvPicPr>
          <p:cNvPr id="3" name="Picture 2" descr="Diagram showing O365 Identity architecture when configured with AD Connect. Identities in O365 are synchronized from local Active Directory.">
            <a:extLst>
              <a:ext uri="{FF2B5EF4-FFF2-40B4-BE49-F238E27FC236}">
                <a16:creationId xmlns:a16="http://schemas.microsoft.com/office/drawing/2014/main" id="{265297C5-6495-4AD7-84C2-4E51ED49CBFC}"/>
              </a:ext>
            </a:extLst>
          </p:cNvPr>
          <p:cNvPicPr>
            <a:picLocks noChangeAspect="1"/>
          </p:cNvPicPr>
          <p:nvPr/>
        </p:nvPicPr>
        <p:blipFill>
          <a:blip r:embed="rId3"/>
          <a:stretch>
            <a:fillRect/>
          </a:stretch>
        </p:blipFill>
        <p:spPr>
          <a:xfrm>
            <a:off x="2684584" y="2032063"/>
            <a:ext cx="6822831" cy="4520722"/>
          </a:xfrm>
          <a:prstGeom prst="rect">
            <a:avLst/>
          </a:prstGeom>
        </p:spPr>
      </p:pic>
    </p:spTree>
    <p:extLst>
      <p:ext uri="{BB962C8B-B14F-4D97-AF65-F5344CB8AC3E}">
        <p14:creationId xmlns:p14="http://schemas.microsoft.com/office/powerpoint/2010/main" val="367153723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2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2018_04.potx" id="{3BBA8A72-4DC8-4651-883F-6C4EE354C84D}" vid="{39E8478B-229C-46CA-8C14-0A07A0C2D7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Transcript xmlns="73d26eed-b7e1-4a70-a666-f57647e777c0" xsi:nil="true"/>
    <_ip_UnifiedCompliancePolicyUIAction xmlns="http://schemas.microsoft.com/sharepoint/v3" xsi:nil="true"/>
    <_ip_UnifiedCompliancePolicyProperties xmlns="http://schemas.microsoft.com/sharepoint/v3" xsi:nil="true"/>
    <SharedWithUsers xmlns="e559287b-9dc2-427d-924a-73f81206ae7c">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9D3606544783418F02ED224BD54AC5" ma:contentTypeVersion="14" ma:contentTypeDescription="Create a new document." ma:contentTypeScope="" ma:versionID="30ab3b01a48f8361fb58cc2ceca1e5bb">
  <xsd:schema xmlns:xsd="http://www.w3.org/2001/XMLSchema" xmlns:xs="http://www.w3.org/2001/XMLSchema" xmlns:p="http://schemas.microsoft.com/office/2006/metadata/properties" xmlns:ns1="http://schemas.microsoft.com/sharepoint/v3" xmlns:ns2="73d26eed-b7e1-4a70-a666-f57647e777c0" xmlns:ns3="e559287b-9dc2-427d-924a-73f81206ae7c" targetNamespace="http://schemas.microsoft.com/office/2006/metadata/properties" ma:root="true" ma:fieldsID="46c66e66a83fa70eb1db7f44d81d0f11" ns1:_="" ns2:_="" ns3:_="">
    <xsd:import namespace="http://schemas.microsoft.com/sharepoint/v3"/>
    <xsd:import namespace="73d26eed-b7e1-4a70-a666-f57647e777c0"/>
    <xsd:import namespace="e559287b-9dc2-427d-924a-73f81206ae7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ServiceTranscript"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d26eed-b7e1-4a70-a666-f57647e77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Transcript" ma:index="16" nillable="true" ma:displayName="MediaServiceTranscript" ma:hidden="true" ma:internalName="MediaServiceTranscript" ma:readOnly="false">
      <xsd:simpleType>
        <xsd:restriction base="dms:Note"/>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559287b-9dc2-427d-924a-73f81206ae7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1D2F4E-878C-4E42-A882-A56AAF647FF1}">
  <ds:schemaRefs>
    <ds:schemaRef ds:uri="http://purl.org/dc/dcmitype/"/>
    <ds:schemaRef ds:uri="8584784f-4fd5-42b5-baa5-d307ff72d9cd"/>
    <ds:schemaRef ds:uri="http://schemas.microsoft.com/office/2006/documentManagement/types"/>
    <ds:schemaRef ds:uri="a9c4d7f3-ec30-45b1-b0a8-09b4ffe86278"/>
    <ds:schemaRef ds:uri="http://schemas.openxmlformats.org/package/2006/metadata/core-properties"/>
    <ds:schemaRef ds:uri="http://purl.org/dc/terms/"/>
    <ds:schemaRef ds:uri="http://purl.org/dc/elements/1.1/"/>
    <ds:schemaRef ds:uri="http://schemas.microsoft.com/office/2006/metadata/properties"/>
    <ds:schemaRef ds:uri="http://schemas.microsoft.com/office/infopath/2007/PartnerControls"/>
    <ds:schemaRef ds:uri="http://www.w3.org/XML/1998/namespace"/>
    <ds:schemaRef ds:uri="73d26eed-b7e1-4a70-a666-f57647e777c0"/>
    <ds:schemaRef ds:uri="http://schemas.microsoft.com/sharepoint/v3"/>
    <ds:schemaRef ds:uri="e559287b-9dc2-427d-924a-73f81206ae7c"/>
  </ds:schemaRefs>
</ds:datastoreItem>
</file>

<file path=customXml/itemProps2.xml><?xml version="1.0" encoding="utf-8"?>
<ds:datastoreItem xmlns:ds="http://schemas.openxmlformats.org/officeDocument/2006/customXml" ds:itemID="{D9E1A032-AB2A-4C8A-818C-BFFCC5F0708E}">
  <ds:schemaRefs>
    <ds:schemaRef ds:uri="http://schemas.microsoft.com/sharepoint/v3/contenttype/forms"/>
  </ds:schemaRefs>
</ds:datastoreItem>
</file>

<file path=customXml/itemProps3.xml><?xml version="1.0" encoding="utf-8"?>
<ds:datastoreItem xmlns:ds="http://schemas.openxmlformats.org/officeDocument/2006/customXml" ds:itemID="{9F079C14-E336-460C-B709-AF8F7725EC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3d26eed-b7e1-4a70-a666-f57647e777c0"/>
    <ds:schemaRef ds:uri="e559287b-9dc2-427d-924a-73f81206ae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2603</TotalTime>
  <Words>2406</Words>
  <Application>Microsoft Office PowerPoint</Application>
  <PresentationFormat>Widescreen</PresentationFormat>
  <Paragraphs>282</Paragraphs>
  <Slides>30</Slides>
  <Notes>29</Notes>
  <HiddenSlides>7</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30</vt:i4>
      </vt:variant>
    </vt:vector>
  </HeadingPairs>
  <TitlesOfParts>
    <vt:vector size="43" baseType="lpstr">
      <vt:lpstr>Arial</vt:lpstr>
      <vt:lpstr>Calibri</vt:lpstr>
      <vt:lpstr>Calibri Light</vt:lpstr>
      <vt:lpstr>Consolas</vt:lpstr>
      <vt:lpstr>Segoe UI</vt:lpstr>
      <vt:lpstr>Segoe UI Light</vt:lpstr>
      <vt:lpstr>Segoe UI Semibold</vt:lpstr>
      <vt:lpstr>Segoe UI Semilight</vt:lpstr>
      <vt:lpstr>Wingdings</vt:lpstr>
      <vt:lpstr>1_Office Theme</vt:lpstr>
      <vt:lpstr>WHITE TEMPLATE</vt:lpstr>
      <vt:lpstr>1_WHITE TEMPLATE</vt:lpstr>
      <vt:lpstr>2_WHITE TEMPLATE</vt:lpstr>
      <vt:lpstr>Module 3:  Prepare your Environment Activate SharePoint Online Migration </vt:lpstr>
      <vt:lpstr>Conditions and Terms of Use</vt:lpstr>
      <vt:lpstr>How to view this presentation?</vt:lpstr>
      <vt:lpstr>Objective</vt:lpstr>
      <vt:lpstr>Sections</vt:lpstr>
      <vt:lpstr>User Creation</vt:lpstr>
      <vt:lpstr>User Creation Overview</vt:lpstr>
      <vt:lpstr>Cloud Only </vt:lpstr>
      <vt:lpstr>Hybrid Identity - AD Connect (most common)</vt:lpstr>
      <vt:lpstr>Site Creation</vt:lpstr>
      <vt:lpstr>Site Creation Overview</vt:lpstr>
      <vt:lpstr>Create OneDrive Sites</vt:lpstr>
      <vt:lpstr>Create SharePoint Team Sites in PowerShell</vt:lpstr>
      <vt:lpstr>Create SharePoint Team Sites in the UI</vt:lpstr>
      <vt:lpstr>Create Microsoft Teams</vt:lpstr>
      <vt:lpstr>Create Microsoft Teams Continued…</vt:lpstr>
      <vt:lpstr>Create a Hub Sites</vt:lpstr>
      <vt:lpstr>Tenant Settings</vt:lpstr>
      <vt:lpstr>Tenant Settings and Tools Overview </vt:lpstr>
      <vt:lpstr>Migration Related Tenant Settings to Consider</vt:lpstr>
      <vt:lpstr>External Permission Best Practices </vt:lpstr>
      <vt:lpstr>SharePoint Online Custom Scripts</vt:lpstr>
      <vt:lpstr>Roles and Permissions</vt:lpstr>
      <vt:lpstr>Role Considerations</vt:lpstr>
      <vt:lpstr>Migration Account Access</vt:lpstr>
      <vt:lpstr>Hybrid</vt:lpstr>
      <vt:lpstr>Hybrid Overview</vt:lpstr>
      <vt:lpstr>Hybrid Capabilities</vt:lpstr>
      <vt:lpstr>Hybrid Configuration Wizard</vt:lpstr>
      <vt:lpstr>End of Presentation – Microsoft Logo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David</dc:creator>
  <cp:lastModifiedBy>Ethan Irons</cp:lastModifiedBy>
  <cp:revision>63</cp:revision>
  <dcterms:created xsi:type="dcterms:W3CDTF">2019-03-12T13:40:59Z</dcterms:created>
  <dcterms:modified xsi:type="dcterms:W3CDTF">2022-03-04T20:09:36Z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0x010100A59D3606544783418F02ED224BD54AC5</vt:lpwstr>
  </property>
  <property fmtid="{D5CDD505-2E9C-101B-9397-08002B2CF9AE}" pid="3" name="AuthorIds_UIVersion_5632">
    <vt:lpwstr>6</vt:lpwstr>
  </property>
  <property fmtid="{D5CDD505-2E9C-101B-9397-08002B2CF9AE}" pid="4" name="AuthorIds_UIVersion_6144">
    <vt:lpwstr>6</vt:lpwstr>
  </property>
  <property fmtid="{D5CDD505-2E9C-101B-9397-08002B2CF9AE}" pid="5" name="Order">
    <vt:r8>180000</vt:r8>
  </property>
  <property fmtid="{D5CDD505-2E9C-101B-9397-08002B2CF9AE}" pid="6" name="xd_Signature">
    <vt:bool>false</vt:bool>
  </property>
  <property fmtid="{D5CDD505-2E9C-101B-9397-08002B2CF9AE}" pid="7" name="xd_ProgID">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