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2" r:id="rId4"/>
    <p:sldMasterId id="2147484779" r:id="rId5"/>
  </p:sldMasterIdLst>
  <p:notesMasterIdLst>
    <p:notesMasterId r:id="rId14"/>
  </p:notesMasterIdLst>
  <p:handoutMasterIdLst>
    <p:handoutMasterId r:id="rId15"/>
  </p:handoutMasterIdLst>
  <p:sldIdLst>
    <p:sldId id="1879" r:id="rId6"/>
    <p:sldId id="1889" r:id="rId7"/>
    <p:sldId id="1884" r:id="rId8"/>
    <p:sldId id="1725" r:id="rId9"/>
    <p:sldId id="1890" r:id="rId10"/>
    <p:sldId id="1886" r:id="rId11"/>
    <p:sldId id="1888" r:id="rId12"/>
    <p:sldId id="1532"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0078D4"/>
    <a:srgbClr val="1A1A1A"/>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B5CD7-90C7-41A4-A5B0-0ADE4B1087E9}" v="3" dt="2022-05-22T19:28:42.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4203" autoAdjust="0"/>
  </p:normalViewPr>
  <p:slideViewPr>
    <p:cSldViewPr snapToGrid="0">
      <p:cViewPr varScale="1">
        <p:scale>
          <a:sx n="95" d="100"/>
          <a:sy n="95" d="100"/>
        </p:scale>
        <p:origin x="-630"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ler Syal" userId="df3e0ddd-6417-4fab-83ce-cad388c272a5" providerId="ADAL" clId="{6B1A51CC-CABB-4082-961F-82241E940144}"/>
    <pc:docChg chg="modSld">
      <pc:chgData name="Chandler Syal" userId="df3e0ddd-6417-4fab-83ce-cad388c272a5" providerId="ADAL" clId="{6B1A51CC-CABB-4082-961F-82241E940144}" dt="2021-06-08T15:02:55.674" v="21" actId="20577"/>
      <pc:docMkLst>
        <pc:docMk/>
      </pc:docMkLst>
      <pc:sldChg chg="modSp mod">
        <pc:chgData name="Chandler Syal" userId="df3e0ddd-6417-4fab-83ce-cad388c272a5" providerId="ADAL" clId="{6B1A51CC-CABB-4082-961F-82241E940144}" dt="2021-06-08T15:02:55.674" v="21" actId="20577"/>
        <pc:sldMkLst>
          <pc:docMk/>
          <pc:sldMk cId="3111323014" sldId="1725"/>
        </pc:sldMkLst>
        <pc:spChg chg="mod">
          <ac:chgData name="Chandler Syal" userId="df3e0ddd-6417-4fab-83ce-cad388c272a5" providerId="ADAL" clId="{6B1A51CC-CABB-4082-961F-82241E940144}" dt="2021-06-08T15:02:55.674" v="21" actId="20577"/>
          <ac:spMkLst>
            <pc:docMk/>
            <pc:sldMk cId="3111323014" sldId="1725"/>
            <ac:spMk id="70" creationId="{21A7CA32-FD4C-4A98-8DAE-46B18E4DAE7C}"/>
          </ac:spMkLst>
        </pc:spChg>
        <pc:spChg chg="mod">
          <ac:chgData name="Chandler Syal" userId="df3e0ddd-6417-4fab-83ce-cad388c272a5" providerId="ADAL" clId="{6B1A51CC-CABB-4082-961F-82241E940144}" dt="2021-06-08T15:02:52.433" v="11" actId="20577"/>
          <ac:spMkLst>
            <pc:docMk/>
            <pc:sldMk cId="3111323014" sldId="1725"/>
            <ac:spMk id="71" creationId="{F5DF63CA-3ADE-4B87-8119-246783E9B0C5}"/>
          </ac:spMkLst>
        </pc:spChg>
      </pc:sldChg>
    </pc:docChg>
  </pc:docChgLst>
  <pc:docChgLst>
    <pc:chgData name="Chandler Syal" userId="S::chsims@microsoft.com::df3e0ddd-6417-4fab-83ce-cad388c272a5" providerId="AD" clId="Web-{E00F0539-B228-0C53-A79C-9321D0BD07EA}"/>
    <pc:docChg chg="modSld">
      <pc:chgData name="Chandler Syal" userId="S::chsims@microsoft.com::df3e0ddd-6417-4fab-83ce-cad388c272a5" providerId="AD" clId="Web-{E00F0539-B228-0C53-A79C-9321D0BD07EA}" dt="2020-07-16T13:51:37.839" v="25" actId="1076"/>
      <pc:docMkLst>
        <pc:docMk/>
      </pc:docMkLst>
      <pc:sldChg chg="modSp">
        <pc:chgData name="Chandler Syal" userId="S::chsims@microsoft.com::df3e0ddd-6417-4fab-83ce-cad388c272a5" providerId="AD" clId="Web-{E00F0539-B228-0C53-A79C-9321D0BD07EA}" dt="2020-07-16T13:51:37.839" v="25" actId="1076"/>
        <pc:sldMkLst>
          <pc:docMk/>
          <pc:sldMk cId="3111323014" sldId="1725"/>
        </pc:sldMkLst>
        <pc:spChg chg="mod">
          <ac:chgData name="Chandler Syal" userId="S::chsims@microsoft.com::df3e0ddd-6417-4fab-83ce-cad388c272a5" providerId="AD" clId="Web-{E00F0539-B228-0C53-A79C-9321D0BD07EA}" dt="2020-07-16T13:51:19.651" v="7" actId="1076"/>
          <ac:spMkLst>
            <pc:docMk/>
            <pc:sldMk cId="3111323014" sldId="1725"/>
            <ac:spMk id="78" creationId="{658FC52B-C490-4A8B-AE3C-35011EAFF693}"/>
          </ac:spMkLst>
        </pc:spChg>
        <pc:spChg chg="mod">
          <ac:chgData name="Chandler Syal" userId="S::chsims@microsoft.com::df3e0ddd-6417-4fab-83ce-cad388c272a5" providerId="AD" clId="Web-{E00F0539-B228-0C53-A79C-9321D0BD07EA}" dt="2020-07-16T13:51:37.792" v="21" actId="1076"/>
          <ac:spMkLst>
            <pc:docMk/>
            <pc:sldMk cId="3111323014" sldId="1725"/>
            <ac:spMk id="80" creationId="{6EFC4B1B-64BC-49C6-873B-B6999714C498}"/>
          </ac:spMkLst>
        </pc:spChg>
        <pc:spChg chg="mod">
          <ac:chgData name="Chandler Syal" userId="S::chsims@microsoft.com::df3e0ddd-6417-4fab-83ce-cad388c272a5" providerId="AD" clId="Web-{E00F0539-B228-0C53-A79C-9321D0BD07EA}" dt="2020-07-16T13:51:37.808" v="23" actId="1076"/>
          <ac:spMkLst>
            <pc:docMk/>
            <pc:sldMk cId="3111323014" sldId="1725"/>
            <ac:spMk id="82" creationId="{B81BAEEA-7AFF-42A8-8782-4DEE4AC9892F}"/>
          </ac:spMkLst>
        </pc:spChg>
        <pc:spChg chg="mod">
          <ac:chgData name="Chandler Syal" userId="S::chsims@microsoft.com::df3e0ddd-6417-4fab-83ce-cad388c272a5" providerId="AD" clId="Web-{E00F0539-B228-0C53-A79C-9321D0BD07EA}" dt="2020-07-16T13:51:37.839" v="25" actId="1076"/>
          <ac:spMkLst>
            <pc:docMk/>
            <pc:sldMk cId="3111323014" sldId="1725"/>
            <ac:spMk id="83" creationId="{021C6C3B-B2EC-46DC-AF2D-E0BEB728A9A4}"/>
          </ac:spMkLst>
        </pc:spChg>
        <pc:cxnChg chg="mod">
          <ac:chgData name="Chandler Syal" userId="S::chsims@microsoft.com::df3e0ddd-6417-4fab-83ce-cad388c272a5" providerId="AD" clId="Web-{E00F0539-B228-0C53-A79C-9321D0BD07EA}" dt="2020-07-16T13:51:37.777" v="20" actId="1076"/>
          <ac:cxnSpMkLst>
            <pc:docMk/>
            <pc:sldMk cId="3111323014" sldId="1725"/>
            <ac:cxnSpMk id="19" creationId="{02F51D4F-D1E2-49EE-B5CF-92DC8268D46D}"/>
          </ac:cxnSpMkLst>
        </pc:cxnChg>
        <pc:cxnChg chg="mod">
          <ac:chgData name="Chandler Syal" userId="S::chsims@microsoft.com::df3e0ddd-6417-4fab-83ce-cad388c272a5" providerId="AD" clId="Web-{E00F0539-B228-0C53-A79C-9321D0BD07EA}" dt="2020-07-16T13:51:19.620" v="6" actId="1076"/>
          <ac:cxnSpMkLst>
            <pc:docMk/>
            <pc:sldMk cId="3111323014" sldId="1725"/>
            <ac:cxnSpMk id="77" creationId="{A68F96A5-F4B0-4C78-B64F-3E04DF15BDA9}"/>
          </ac:cxnSpMkLst>
        </pc:cxnChg>
        <pc:cxnChg chg="mod">
          <ac:chgData name="Chandler Syal" userId="S::chsims@microsoft.com::df3e0ddd-6417-4fab-83ce-cad388c272a5" providerId="AD" clId="Web-{E00F0539-B228-0C53-A79C-9321D0BD07EA}" dt="2020-07-16T13:51:37.808" v="22" actId="1076"/>
          <ac:cxnSpMkLst>
            <pc:docMk/>
            <pc:sldMk cId="3111323014" sldId="1725"/>
            <ac:cxnSpMk id="81" creationId="{BAD9879A-CD44-4B5C-BE2F-61AEC883ECF5}"/>
          </ac:cxnSpMkLst>
        </pc:cxnChg>
        <pc:cxnChg chg="mod">
          <ac:chgData name="Chandler Syal" userId="S::chsims@microsoft.com::df3e0ddd-6417-4fab-83ce-cad388c272a5" providerId="AD" clId="Web-{E00F0539-B228-0C53-A79C-9321D0BD07EA}" dt="2020-07-16T13:51:37.824" v="24" actId="1076"/>
          <ac:cxnSpMkLst>
            <pc:docMk/>
            <pc:sldMk cId="3111323014" sldId="1725"/>
            <ac:cxnSpMk id="84" creationId="{FA1F868B-42B5-4C0A-BEF9-25467582D2DC}"/>
          </ac:cxnSpMkLst>
        </pc:cxnChg>
      </pc:sldChg>
    </pc:docChg>
  </pc:docChgLst>
  <pc:docChgLst>
    <pc:chgData name="Justin Evans (CE SP)" userId="S::juevan@microsoft.com::47353291-c02c-44a9-b576-fcb26b0c3050" providerId="AD" clId="Web-{44194CC7-41AF-142B-53BE-2756288B5AF3}"/>
    <pc:docChg chg="modSld">
      <pc:chgData name="Justin Evans (CE SP)" userId="S::juevan@microsoft.com::47353291-c02c-44a9-b576-fcb26b0c3050" providerId="AD" clId="Web-{44194CC7-41AF-142B-53BE-2756288B5AF3}" dt="2021-10-06T00:06:07.063" v="3" actId="20577"/>
      <pc:docMkLst>
        <pc:docMk/>
      </pc:docMkLst>
      <pc:sldChg chg="modSp">
        <pc:chgData name="Justin Evans (CE SP)" userId="S::juevan@microsoft.com::47353291-c02c-44a9-b576-fcb26b0c3050" providerId="AD" clId="Web-{44194CC7-41AF-142B-53BE-2756288B5AF3}" dt="2021-10-06T00:06:07.063" v="3" actId="20577"/>
        <pc:sldMkLst>
          <pc:docMk/>
          <pc:sldMk cId="4133014374" sldId="1886"/>
        </pc:sldMkLst>
        <pc:spChg chg="mod">
          <ac:chgData name="Justin Evans (CE SP)" userId="S::juevan@microsoft.com::47353291-c02c-44a9-b576-fcb26b0c3050" providerId="AD" clId="Web-{44194CC7-41AF-142B-53BE-2756288B5AF3}" dt="2021-10-06T00:06:07.063" v="3" actId="20577"/>
          <ac:spMkLst>
            <pc:docMk/>
            <pc:sldMk cId="4133014374" sldId="1886"/>
            <ac:spMk id="5" creationId="{888BC264-F1CF-4A91-9A52-EC572DDDF0C8}"/>
          </ac:spMkLst>
        </pc:spChg>
      </pc:sldChg>
    </pc:docChg>
  </pc:docChgLst>
  <pc:docChgLst>
    <pc:chgData name="Chandler Syal" userId="df3e0ddd-6417-4fab-83ce-cad388c272a5" providerId="ADAL" clId="{A8FAB6A7-6F15-4CDF-B650-7FC581322C0D}"/>
    <pc:docChg chg="modSld">
      <pc:chgData name="Chandler Syal" userId="df3e0ddd-6417-4fab-83ce-cad388c272a5" providerId="ADAL" clId="{A8FAB6A7-6F15-4CDF-B650-7FC581322C0D}" dt="2020-09-30T15:03:16.137" v="61" actId="1076"/>
      <pc:docMkLst>
        <pc:docMk/>
      </pc:docMkLst>
      <pc:sldChg chg="modSp mod">
        <pc:chgData name="Chandler Syal" userId="df3e0ddd-6417-4fab-83ce-cad388c272a5" providerId="ADAL" clId="{A8FAB6A7-6F15-4CDF-B650-7FC581322C0D}" dt="2020-09-29T21:53:03.261" v="43" actId="20577"/>
        <pc:sldMkLst>
          <pc:docMk/>
          <pc:sldMk cId="3111323014" sldId="1725"/>
        </pc:sldMkLst>
        <pc:spChg chg="mod">
          <ac:chgData name="Chandler Syal" userId="df3e0ddd-6417-4fab-83ce-cad388c272a5" providerId="ADAL" clId="{A8FAB6A7-6F15-4CDF-B650-7FC581322C0D}" dt="2020-09-29T20:25:40.068" v="23" actId="20577"/>
          <ac:spMkLst>
            <pc:docMk/>
            <pc:sldMk cId="3111323014" sldId="1725"/>
            <ac:spMk id="3" creationId="{C35C3DDA-13DF-4BF4-8DD2-C15C443AA493}"/>
          </ac:spMkLst>
        </pc:spChg>
        <pc:spChg chg="mod">
          <ac:chgData name="Chandler Syal" userId="df3e0ddd-6417-4fab-83ce-cad388c272a5" providerId="ADAL" clId="{A8FAB6A7-6F15-4CDF-B650-7FC581322C0D}" dt="2020-09-29T21:52:46.246" v="25" actId="20577"/>
          <ac:spMkLst>
            <pc:docMk/>
            <pc:sldMk cId="3111323014" sldId="1725"/>
            <ac:spMk id="78" creationId="{658FC52B-C490-4A8B-AE3C-35011EAFF693}"/>
          </ac:spMkLst>
        </pc:spChg>
        <pc:spChg chg="mod">
          <ac:chgData name="Chandler Syal" userId="df3e0ddd-6417-4fab-83ce-cad388c272a5" providerId="ADAL" clId="{A8FAB6A7-6F15-4CDF-B650-7FC581322C0D}" dt="2020-09-29T21:53:03.261" v="43" actId="20577"/>
          <ac:spMkLst>
            <pc:docMk/>
            <pc:sldMk cId="3111323014" sldId="1725"/>
            <ac:spMk id="83" creationId="{021C6C3B-B2EC-46DC-AF2D-E0BEB728A9A4}"/>
          </ac:spMkLst>
        </pc:spChg>
      </pc:sldChg>
      <pc:sldChg chg="modSp mod">
        <pc:chgData name="Chandler Syal" userId="df3e0ddd-6417-4fab-83ce-cad388c272a5" providerId="ADAL" clId="{A8FAB6A7-6F15-4CDF-B650-7FC581322C0D}" dt="2020-09-29T21:53:12.135" v="49" actId="20577"/>
        <pc:sldMkLst>
          <pc:docMk/>
          <pc:sldMk cId="1671309258" sldId="1726"/>
        </pc:sldMkLst>
        <pc:spChg chg="mod">
          <ac:chgData name="Chandler Syal" userId="df3e0ddd-6417-4fab-83ce-cad388c272a5" providerId="ADAL" clId="{A8FAB6A7-6F15-4CDF-B650-7FC581322C0D}" dt="2020-09-29T21:53:12.135" v="49" actId="20577"/>
          <ac:spMkLst>
            <pc:docMk/>
            <pc:sldMk cId="1671309258" sldId="1726"/>
            <ac:spMk id="3" creationId="{8FCF0D12-CD16-4608-9E91-1679E78322FB}"/>
          </ac:spMkLst>
        </pc:spChg>
        <pc:spChg chg="mod">
          <ac:chgData name="Chandler Syal" userId="df3e0ddd-6417-4fab-83ce-cad388c272a5" providerId="ADAL" clId="{A8FAB6A7-6F15-4CDF-B650-7FC581322C0D}" dt="2020-09-29T21:53:10.868" v="47" actId="20577"/>
          <ac:spMkLst>
            <pc:docMk/>
            <pc:sldMk cId="1671309258" sldId="1726"/>
            <ac:spMk id="64" creationId="{61C9240F-0EB3-4949-943B-DDA0410E040E}"/>
          </ac:spMkLst>
        </pc:spChg>
        <pc:spChg chg="mod">
          <ac:chgData name="Chandler Syal" userId="df3e0ddd-6417-4fab-83ce-cad388c272a5" providerId="ADAL" clId="{A8FAB6A7-6F15-4CDF-B650-7FC581322C0D}" dt="2020-09-29T21:53:08.546" v="45" actId="20577"/>
          <ac:spMkLst>
            <pc:docMk/>
            <pc:sldMk cId="1671309258" sldId="1726"/>
            <ac:spMk id="70" creationId="{4553C2C0-B369-40E0-AFE0-84CB21A843AA}"/>
          </ac:spMkLst>
        </pc:spChg>
      </pc:sldChg>
      <pc:sldChg chg="modSp mod">
        <pc:chgData name="Chandler Syal" userId="df3e0ddd-6417-4fab-83ce-cad388c272a5" providerId="ADAL" clId="{A8FAB6A7-6F15-4CDF-B650-7FC581322C0D}" dt="2020-09-30T15:03:16.137" v="61" actId="1076"/>
        <pc:sldMkLst>
          <pc:docMk/>
          <pc:sldMk cId="269148665" sldId="1879"/>
        </pc:sldMkLst>
        <pc:spChg chg="mod">
          <ac:chgData name="Chandler Syal" userId="df3e0ddd-6417-4fab-83ce-cad388c272a5" providerId="ADAL" clId="{A8FAB6A7-6F15-4CDF-B650-7FC581322C0D}" dt="2020-09-30T15:03:16.137" v="61" actId="1076"/>
          <ac:spMkLst>
            <pc:docMk/>
            <pc:sldMk cId="269148665" sldId="1879"/>
            <ac:spMk id="4" creationId="{00000000-0000-0000-0000-000000000000}"/>
          </ac:spMkLst>
        </pc:spChg>
      </pc:sldChg>
    </pc:docChg>
  </pc:docChgLst>
  <pc:docChgLst>
    <pc:chgData name="Ethan Irons" userId="6f6e2f01-ea19-4a4a-bc47-1e970a349fc0" providerId="ADAL" clId="{164B5CD7-90C7-41A4-A5B0-0ADE4B1087E9}"/>
    <pc:docChg chg="undo custSel delSld modSld">
      <pc:chgData name="Ethan Irons" userId="6f6e2f01-ea19-4a4a-bc47-1e970a349fc0" providerId="ADAL" clId="{164B5CD7-90C7-41A4-A5B0-0ADE4B1087E9}" dt="2022-05-22T19:28:47.279" v="171" actId="20577"/>
      <pc:docMkLst>
        <pc:docMk/>
      </pc:docMkLst>
      <pc:sldChg chg="delSp mod">
        <pc:chgData name="Ethan Irons" userId="6f6e2f01-ea19-4a4a-bc47-1e970a349fc0" providerId="ADAL" clId="{164B5CD7-90C7-41A4-A5B0-0ADE4B1087E9}" dt="2022-05-22T19:01:35" v="140" actId="21"/>
        <pc:sldMkLst>
          <pc:docMk/>
          <pc:sldMk cId="3111323014" sldId="1725"/>
        </pc:sldMkLst>
        <pc:spChg chg="del">
          <ac:chgData name="Ethan Irons" userId="6f6e2f01-ea19-4a4a-bc47-1e970a349fc0" providerId="ADAL" clId="{164B5CD7-90C7-41A4-A5B0-0ADE4B1087E9}" dt="2022-05-22T19:01:35" v="140" actId="21"/>
          <ac:spMkLst>
            <pc:docMk/>
            <pc:sldMk cId="3111323014" sldId="1725"/>
            <ac:spMk id="30" creationId="{70D9893D-AD52-4056-84DA-29FBA865425A}"/>
          </ac:spMkLst>
        </pc:spChg>
      </pc:sldChg>
      <pc:sldChg chg="modSp mod">
        <pc:chgData name="Ethan Irons" userId="6f6e2f01-ea19-4a4a-bc47-1e970a349fc0" providerId="ADAL" clId="{164B5CD7-90C7-41A4-A5B0-0ADE4B1087E9}" dt="2022-05-22T18:58:14.278" v="22" actId="20577"/>
        <pc:sldMkLst>
          <pc:docMk/>
          <pc:sldMk cId="269148665" sldId="1879"/>
        </pc:sldMkLst>
        <pc:spChg chg="mod">
          <ac:chgData name="Ethan Irons" userId="6f6e2f01-ea19-4a4a-bc47-1e970a349fc0" providerId="ADAL" clId="{164B5CD7-90C7-41A4-A5B0-0ADE4B1087E9}" dt="2022-05-22T18:58:14.278" v="22" actId="20577"/>
          <ac:spMkLst>
            <pc:docMk/>
            <pc:sldMk cId="269148665" sldId="1879"/>
            <ac:spMk id="5" creationId="{A5AA4115-0B92-4903-988A-4A09F937EA63}"/>
          </ac:spMkLst>
        </pc:spChg>
      </pc:sldChg>
      <pc:sldChg chg="modSp mod">
        <pc:chgData name="Ethan Irons" userId="6f6e2f01-ea19-4a4a-bc47-1e970a349fc0" providerId="ADAL" clId="{164B5CD7-90C7-41A4-A5B0-0ADE4B1087E9}" dt="2022-05-22T19:28:47.279" v="171" actId="20577"/>
        <pc:sldMkLst>
          <pc:docMk/>
          <pc:sldMk cId="3207059166" sldId="1888"/>
        </pc:sldMkLst>
        <pc:spChg chg="mod">
          <ac:chgData name="Ethan Irons" userId="6f6e2f01-ea19-4a4a-bc47-1e970a349fc0" providerId="ADAL" clId="{164B5CD7-90C7-41A4-A5B0-0ADE4B1087E9}" dt="2022-05-22T19:28:47.279" v="171" actId="20577"/>
          <ac:spMkLst>
            <pc:docMk/>
            <pc:sldMk cId="3207059166" sldId="1888"/>
            <ac:spMk id="6" creationId="{3476351B-6C4F-4C48-9AF6-A9ECBE75BC2E}"/>
          </ac:spMkLst>
        </pc:spChg>
      </pc:sldChg>
      <pc:sldChg chg="addSp delSp modSp mod">
        <pc:chgData name="Ethan Irons" userId="6f6e2f01-ea19-4a4a-bc47-1e970a349fc0" providerId="ADAL" clId="{164B5CD7-90C7-41A4-A5B0-0ADE4B1087E9}" dt="2022-05-22T19:00:50.750" v="139" actId="14100"/>
        <pc:sldMkLst>
          <pc:docMk/>
          <pc:sldMk cId="3493072106" sldId="1889"/>
        </pc:sldMkLst>
        <pc:spChg chg="mod">
          <ac:chgData name="Ethan Irons" userId="6f6e2f01-ea19-4a4a-bc47-1e970a349fc0" providerId="ADAL" clId="{164B5CD7-90C7-41A4-A5B0-0ADE4B1087E9}" dt="2022-05-22T18:59:44.251" v="130" actId="20577"/>
          <ac:spMkLst>
            <pc:docMk/>
            <pc:sldMk cId="3493072106" sldId="1889"/>
            <ac:spMk id="12" creationId="{27ED1FB5-8E29-4CAD-9CF5-D064A94E4F1B}"/>
          </ac:spMkLst>
        </pc:spChg>
        <pc:spChg chg="mod">
          <ac:chgData name="Ethan Irons" userId="6f6e2f01-ea19-4a4a-bc47-1e970a349fc0" providerId="ADAL" clId="{164B5CD7-90C7-41A4-A5B0-0ADE4B1087E9}" dt="2022-05-22T18:59:26.779" v="115" actId="5793"/>
          <ac:spMkLst>
            <pc:docMk/>
            <pc:sldMk cId="3493072106" sldId="1889"/>
            <ac:spMk id="16" creationId="{F62E9D74-46FA-4BEF-9CC5-D74C6A0D5159}"/>
          </ac:spMkLst>
        </pc:spChg>
        <pc:spChg chg="mod">
          <ac:chgData name="Ethan Irons" userId="6f6e2f01-ea19-4a4a-bc47-1e970a349fc0" providerId="ADAL" clId="{164B5CD7-90C7-41A4-A5B0-0ADE4B1087E9}" dt="2022-05-22T18:58:32.022" v="37" actId="20577"/>
          <ac:spMkLst>
            <pc:docMk/>
            <pc:sldMk cId="3493072106" sldId="1889"/>
            <ac:spMk id="18" creationId="{CC809EF4-6379-4226-BCD9-1E0A1788D4D1}"/>
          </ac:spMkLst>
        </pc:spChg>
        <pc:spChg chg="mod">
          <ac:chgData name="Ethan Irons" userId="6f6e2f01-ea19-4a4a-bc47-1e970a349fc0" providerId="ADAL" clId="{164B5CD7-90C7-41A4-A5B0-0ADE4B1087E9}" dt="2022-05-22T18:59:30.240" v="116" actId="20577"/>
          <ac:spMkLst>
            <pc:docMk/>
            <pc:sldMk cId="3493072106" sldId="1889"/>
            <ac:spMk id="20" creationId="{721ADC8A-7F0C-41C6-9C8D-F24C56FD56DF}"/>
          </ac:spMkLst>
        </pc:spChg>
        <pc:picChg chg="add mod modCrop">
          <ac:chgData name="Ethan Irons" userId="6f6e2f01-ea19-4a4a-bc47-1e970a349fc0" providerId="ADAL" clId="{164B5CD7-90C7-41A4-A5B0-0ADE4B1087E9}" dt="2022-05-22T19:00:50.750" v="139" actId="14100"/>
          <ac:picMkLst>
            <pc:docMk/>
            <pc:sldMk cId="3493072106" sldId="1889"/>
            <ac:picMk id="4" creationId="{4DFA5F5D-F04A-C29D-5645-884866DBEDD4}"/>
          </ac:picMkLst>
        </pc:picChg>
        <pc:picChg chg="del">
          <ac:chgData name="Ethan Irons" userId="6f6e2f01-ea19-4a4a-bc47-1e970a349fc0" providerId="ADAL" clId="{164B5CD7-90C7-41A4-A5B0-0ADE4B1087E9}" dt="2022-05-22T18:59:50.907" v="131" actId="478"/>
          <ac:picMkLst>
            <pc:docMk/>
            <pc:sldMk cId="3493072106" sldId="1889"/>
            <ac:picMk id="1026" creationId="{5644D382-D99B-4CAE-9055-2030644218DF}"/>
          </ac:picMkLst>
        </pc:picChg>
      </pc:sldChg>
      <pc:sldChg chg="del">
        <pc:chgData name="Ethan Irons" userId="6f6e2f01-ea19-4a4a-bc47-1e970a349fc0" providerId="ADAL" clId="{164B5CD7-90C7-41A4-A5B0-0ADE4B1087E9}" dt="2022-05-22T18:57:50.403" v="0" actId="47"/>
        <pc:sldMkLst>
          <pc:docMk/>
          <pc:sldMk cId="537833990" sldId="1890"/>
        </pc:sldMkLst>
      </pc:sldChg>
      <pc:sldChg chg="mod modShow">
        <pc:chgData name="Ethan Irons" userId="6f6e2f01-ea19-4a4a-bc47-1e970a349fc0" providerId="ADAL" clId="{164B5CD7-90C7-41A4-A5B0-0ADE4B1087E9}" dt="2022-05-22T19:01:37.618" v="141" actId="729"/>
        <pc:sldMkLst>
          <pc:docMk/>
          <pc:sldMk cId="1986219286" sldId="1890"/>
        </pc:sldMkLst>
      </pc:sldChg>
      <pc:sldChg chg="del">
        <pc:chgData name="Ethan Irons" userId="6f6e2f01-ea19-4a4a-bc47-1e970a349fc0" providerId="ADAL" clId="{164B5CD7-90C7-41A4-A5B0-0ADE4B1087E9}" dt="2022-05-22T18:57:52.392" v="1" actId="47"/>
        <pc:sldMkLst>
          <pc:docMk/>
          <pc:sldMk cId="3577382655" sldId="1891"/>
        </pc:sldMkLst>
      </pc:sldChg>
    </pc:docChg>
  </pc:docChgLst>
  <pc:docChgLst>
    <pc:chgData name="Chandler Syal" userId="df3e0ddd-6417-4fab-83ce-cad388c272a5" providerId="ADAL" clId="{BD148617-9484-4FD7-A640-CC6E1111CA2D}"/>
    <pc:docChg chg="modSld">
      <pc:chgData name="Chandler Syal" userId="df3e0ddd-6417-4fab-83ce-cad388c272a5" providerId="ADAL" clId="{BD148617-9484-4FD7-A640-CC6E1111CA2D}" dt="2021-03-15T15:42:59.577" v="38" actId="20577"/>
      <pc:docMkLst>
        <pc:docMk/>
      </pc:docMkLst>
      <pc:sldChg chg="modSp mod">
        <pc:chgData name="Chandler Syal" userId="df3e0ddd-6417-4fab-83ce-cad388c272a5" providerId="ADAL" clId="{BD148617-9484-4FD7-A640-CC6E1111CA2D}" dt="2021-03-15T15:42:59.577" v="38" actId="20577"/>
        <pc:sldMkLst>
          <pc:docMk/>
          <pc:sldMk cId="3111323014" sldId="1725"/>
        </pc:sldMkLst>
        <pc:spChg chg="mod">
          <ac:chgData name="Chandler Syal" userId="df3e0ddd-6417-4fab-83ce-cad388c272a5" providerId="ADAL" clId="{BD148617-9484-4FD7-A640-CC6E1111CA2D}" dt="2021-03-15T15:42:52.899" v="18" actId="20577"/>
          <ac:spMkLst>
            <pc:docMk/>
            <pc:sldMk cId="3111323014" sldId="1725"/>
            <ac:spMk id="73" creationId="{4CA43703-29FD-44B5-B3F3-921D95BB9BEB}"/>
          </ac:spMkLst>
        </pc:spChg>
        <pc:spChg chg="mod">
          <ac:chgData name="Chandler Syal" userId="df3e0ddd-6417-4fab-83ce-cad388c272a5" providerId="ADAL" clId="{BD148617-9484-4FD7-A640-CC6E1111CA2D}" dt="2021-03-15T15:42:59.577" v="38" actId="20577"/>
          <ac:spMkLst>
            <pc:docMk/>
            <pc:sldMk cId="3111323014" sldId="1725"/>
            <ac:spMk id="85" creationId="{08D12578-3A56-4DAF-A461-4202D442F98F}"/>
          </ac:spMkLst>
        </pc:spChg>
      </pc:sldChg>
    </pc:docChg>
  </pc:docChgLst>
  <pc:docChgLst>
    <pc:chgData name="Justin Evans (CE SP)" userId="47353291-c02c-44a9-b576-fcb26b0c3050" providerId="ADAL" clId="{643DC9F9-89A2-4B79-B86A-B59A3136CF67}"/>
    <pc:docChg chg="undo redo custSel addSld delSld modSld">
      <pc:chgData name="Justin Evans (CE SP)" userId="47353291-c02c-44a9-b576-fcb26b0c3050" providerId="ADAL" clId="{643DC9F9-89A2-4B79-B86A-B59A3136CF67}" dt="2021-10-05T01:00:08.306" v="4884" actId="20577"/>
      <pc:docMkLst>
        <pc:docMk/>
      </pc:docMkLst>
      <pc:sldChg chg="mod modShow">
        <pc:chgData name="Justin Evans (CE SP)" userId="47353291-c02c-44a9-b576-fcb26b0c3050" providerId="ADAL" clId="{643DC9F9-89A2-4B79-B86A-B59A3136CF67}" dt="2021-10-04T17:32:50.189" v="3604" actId="729"/>
        <pc:sldMkLst>
          <pc:docMk/>
          <pc:sldMk cId="2402828649" sldId="1532"/>
        </pc:sldMkLst>
      </pc:sldChg>
      <pc:sldChg chg="addSp delSp modSp mod modClrScheme modShow chgLayout">
        <pc:chgData name="Justin Evans (CE SP)" userId="47353291-c02c-44a9-b576-fcb26b0c3050" providerId="ADAL" clId="{643DC9F9-89A2-4B79-B86A-B59A3136CF67}" dt="2021-10-04T17:38:40.469" v="3702" actId="20577"/>
        <pc:sldMkLst>
          <pc:docMk/>
          <pc:sldMk cId="3111323014" sldId="1725"/>
        </pc:sldMkLst>
        <pc:spChg chg="add del mod topLvl">
          <ac:chgData name="Justin Evans (CE SP)" userId="47353291-c02c-44a9-b576-fcb26b0c3050" providerId="ADAL" clId="{643DC9F9-89A2-4B79-B86A-B59A3136CF67}" dt="2021-09-29T12:32:18.196" v="1457" actId="478"/>
          <ac:spMkLst>
            <pc:docMk/>
            <pc:sldMk cId="3111323014" sldId="1725"/>
            <ac:spMk id="2" creationId="{47E47A06-E072-4BAE-A205-4EBB950F5A1B}"/>
          </ac:spMkLst>
        </pc:spChg>
        <pc:spChg chg="del">
          <ac:chgData name="Justin Evans (CE SP)" userId="47353291-c02c-44a9-b576-fcb26b0c3050" providerId="ADAL" clId="{643DC9F9-89A2-4B79-B86A-B59A3136CF67}" dt="2021-09-29T12:26:48.295" v="1419" actId="478"/>
          <ac:spMkLst>
            <pc:docMk/>
            <pc:sldMk cId="3111323014" sldId="1725"/>
            <ac:spMk id="3" creationId="{C35C3DDA-13DF-4BF4-8DD2-C15C443AA493}"/>
          </ac:spMkLst>
        </pc:spChg>
        <pc:spChg chg="add del mod topLvl">
          <ac:chgData name="Justin Evans (CE SP)" userId="47353291-c02c-44a9-b576-fcb26b0c3050" providerId="ADAL" clId="{643DC9F9-89A2-4B79-B86A-B59A3136CF67}" dt="2021-09-29T12:26:59.144" v="1422" actId="478"/>
          <ac:spMkLst>
            <pc:docMk/>
            <pc:sldMk cId="3111323014" sldId="1725"/>
            <ac:spMk id="4" creationId="{7C8E550C-646A-4C45-AAD5-A4F7A04D54CC}"/>
          </ac:spMkLst>
        </pc:spChg>
        <pc:spChg chg="add del mod topLvl">
          <ac:chgData name="Justin Evans (CE SP)" userId="47353291-c02c-44a9-b576-fcb26b0c3050" providerId="ADAL" clId="{643DC9F9-89A2-4B79-B86A-B59A3136CF67}" dt="2021-09-29T12:27:02.261" v="1424" actId="478"/>
          <ac:spMkLst>
            <pc:docMk/>
            <pc:sldMk cId="3111323014" sldId="1725"/>
            <ac:spMk id="6" creationId="{D09775C6-D0E8-483E-81ED-B64C5ECBF043}"/>
          </ac:spMkLst>
        </pc:spChg>
        <pc:spChg chg="add del mod topLvl">
          <ac:chgData name="Justin Evans (CE SP)" userId="47353291-c02c-44a9-b576-fcb26b0c3050" providerId="ADAL" clId="{643DC9F9-89A2-4B79-B86A-B59A3136CF67}" dt="2021-09-29T12:27:05.021" v="1426" actId="478"/>
          <ac:spMkLst>
            <pc:docMk/>
            <pc:sldMk cId="3111323014" sldId="1725"/>
            <ac:spMk id="8" creationId="{933463F1-2F90-420F-9A89-A6D742DA9864}"/>
          </ac:spMkLst>
        </pc:spChg>
        <pc:spChg chg="mod ord">
          <ac:chgData name="Justin Evans (CE SP)" userId="47353291-c02c-44a9-b576-fcb26b0c3050" providerId="ADAL" clId="{643DC9F9-89A2-4B79-B86A-B59A3136CF67}" dt="2021-09-29T12:35:40.982" v="1573" actId="700"/>
          <ac:spMkLst>
            <pc:docMk/>
            <pc:sldMk cId="3111323014" sldId="1725"/>
            <ac:spMk id="17" creationId="{00000000-0000-0000-0000-000000000000}"/>
          </ac:spMkLst>
        </pc:spChg>
        <pc:spChg chg="add mod">
          <ac:chgData name="Justin Evans (CE SP)" userId="47353291-c02c-44a9-b576-fcb26b0c3050" providerId="ADAL" clId="{643DC9F9-89A2-4B79-B86A-B59A3136CF67}" dt="2021-09-30T11:52:23.183" v="1718" actId="20577"/>
          <ac:spMkLst>
            <pc:docMk/>
            <pc:sldMk cId="3111323014" sldId="1725"/>
            <ac:spMk id="26" creationId="{6FB9F07C-7955-423D-BF71-7E2C237C0FAA}"/>
          </ac:spMkLst>
        </pc:spChg>
        <pc:spChg chg="add mod">
          <ac:chgData name="Justin Evans (CE SP)" userId="47353291-c02c-44a9-b576-fcb26b0c3050" providerId="ADAL" clId="{643DC9F9-89A2-4B79-B86A-B59A3136CF67}" dt="2021-10-04T17:38:40.469" v="3702" actId="20577"/>
          <ac:spMkLst>
            <pc:docMk/>
            <pc:sldMk cId="3111323014" sldId="1725"/>
            <ac:spMk id="28" creationId="{2D4D2B1E-E129-4E24-967D-C703D1A07877}"/>
          </ac:spMkLst>
        </pc:spChg>
        <pc:spChg chg="add mod">
          <ac:chgData name="Justin Evans (CE SP)" userId="47353291-c02c-44a9-b576-fcb26b0c3050" providerId="ADAL" clId="{643DC9F9-89A2-4B79-B86A-B59A3136CF67}" dt="2021-09-29T12:36:08.051" v="1578" actId="14100"/>
          <ac:spMkLst>
            <pc:docMk/>
            <pc:sldMk cId="3111323014" sldId="1725"/>
            <ac:spMk id="30" creationId="{70D9893D-AD52-4056-84DA-29FBA865425A}"/>
          </ac:spMkLst>
        </pc:spChg>
        <pc:spChg chg="del">
          <ac:chgData name="Justin Evans (CE SP)" userId="47353291-c02c-44a9-b576-fcb26b0c3050" providerId="ADAL" clId="{643DC9F9-89A2-4B79-B86A-B59A3136CF67}" dt="2021-09-29T12:26:54.060" v="1421" actId="478"/>
          <ac:spMkLst>
            <pc:docMk/>
            <pc:sldMk cId="3111323014" sldId="1725"/>
            <ac:spMk id="70" creationId="{21A7CA32-FD4C-4A98-8DAE-46B18E4DAE7C}"/>
          </ac:spMkLst>
        </pc:spChg>
        <pc:spChg chg="del mod">
          <ac:chgData name="Justin Evans (CE SP)" userId="47353291-c02c-44a9-b576-fcb26b0c3050" providerId="ADAL" clId="{643DC9F9-89A2-4B79-B86A-B59A3136CF67}" dt="2021-09-29T12:32:12.894" v="1456" actId="478"/>
          <ac:spMkLst>
            <pc:docMk/>
            <pc:sldMk cId="3111323014" sldId="1725"/>
            <ac:spMk id="71" creationId="{F5DF63CA-3ADE-4B87-8119-246783E9B0C5}"/>
          </ac:spMkLst>
        </pc:spChg>
        <pc:spChg chg="del mod topLvl">
          <ac:chgData name="Justin Evans (CE SP)" userId="47353291-c02c-44a9-b576-fcb26b0c3050" providerId="ADAL" clId="{643DC9F9-89A2-4B79-B86A-B59A3136CF67}" dt="2021-09-29T12:27:49.442" v="1438" actId="478"/>
          <ac:spMkLst>
            <pc:docMk/>
            <pc:sldMk cId="3111323014" sldId="1725"/>
            <ac:spMk id="72" creationId="{91EA6C3C-D320-4731-9D17-C9E6DD4D1BD0}"/>
          </ac:spMkLst>
        </pc:spChg>
        <pc:spChg chg="del mod">
          <ac:chgData name="Justin Evans (CE SP)" userId="47353291-c02c-44a9-b576-fcb26b0c3050" providerId="ADAL" clId="{643DC9F9-89A2-4B79-B86A-B59A3136CF67}" dt="2021-09-29T00:49:40.587" v="87" actId="478"/>
          <ac:spMkLst>
            <pc:docMk/>
            <pc:sldMk cId="3111323014" sldId="1725"/>
            <ac:spMk id="73" creationId="{4CA43703-29FD-44B5-B3F3-921D95BB9BEB}"/>
          </ac:spMkLst>
        </pc:spChg>
        <pc:spChg chg="del mod topLvl">
          <ac:chgData name="Justin Evans (CE SP)" userId="47353291-c02c-44a9-b576-fcb26b0c3050" providerId="ADAL" clId="{643DC9F9-89A2-4B79-B86A-B59A3136CF67}" dt="2021-09-29T12:27:24.482" v="1430" actId="478"/>
          <ac:spMkLst>
            <pc:docMk/>
            <pc:sldMk cId="3111323014" sldId="1725"/>
            <ac:spMk id="75" creationId="{67243BC4-D590-4597-969B-FFB6FFBA8F9D}"/>
          </ac:spMkLst>
        </pc:spChg>
        <pc:spChg chg="del mod topLvl">
          <ac:chgData name="Justin Evans (CE SP)" userId="47353291-c02c-44a9-b576-fcb26b0c3050" providerId="ADAL" clId="{643DC9F9-89A2-4B79-B86A-B59A3136CF67}" dt="2021-09-29T12:27:21.694" v="1428" actId="478"/>
          <ac:spMkLst>
            <pc:docMk/>
            <pc:sldMk cId="3111323014" sldId="1725"/>
            <ac:spMk id="76" creationId="{AAA51081-5959-4938-852D-7DF7CF866793}"/>
          </ac:spMkLst>
        </pc:spChg>
        <pc:spChg chg="del">
          <ac:chgData name="Justin Evans (CE SP)" userId="47353291-c02c-44a9-b576-fcb26b0c3050" providerId="ADAL" clId="{643DC9F9-89A2-4B79-B86A-B59A3136CF67}" dt="2021-09-29T00:49:47.104" v="89" actId="478"/>
          <ac:spMkLst>
            <pc:docMk/>
            <pc:sldMk cId="3111323014" sldId="1725"/>
            <ac:spMk id="78" creationId="{658FC52B-C490-4A8B-AE3C-35011EAFF693}"/>
          </ac:spMkLst>
        </pc:spChg>
        <pc:spChg chg="del mod topLvl">
          <ac:chgData name="Justin Evans (CE SP)" userId="47353291-c02c-44a9-b576-fcb26b0c3050" providerId="ADAL" clId="{643DC9F9-89A2-4B79-B86A-B59A3136CF67}" dt="2021-09-29T12:27:25.834" v="1431" actId="478"/>
          <ac:spMkLst>
            <pc:docMk/>
            <pc:sldMk cId="3111323014" sldId="1725"/>
            <ac:spMk id="80" creationId="{6EFC4B1B-64BC-49C6-873B-B6999714C498}"/>
          </ac:spMkLst>
        </pc:spChg>
        <pc:spChg chg="del mod topLvl">
          <ac:chgData name="Justin Evans (CE SP)" userId="47353291-c02c-44a9-b576-fcb26b0c3050" providerId="ADAL" clId="{643DC9F9-89A2-4B79-B86A-B59A3136CF67}" dt="2021-09-29T12:27:29.982" v="1434" actId="478"/>
          <ac:spMkLst>
            <pc:docMk/>
            <pc:sldMk cId="3111323014" sldId="1725"/>
            <ac:spMk id="82" creationId="{B81BAEEA-7AFF-42A8-8782-4DEE4AC9892F}"/>
          </ac:spMkLst>
        </pc:spChg>
        <pc:spChg chg="del mod topLvl">
          <ac:chgData name="Justin Evans (CE SP)" userId="47353291-c02c-44a9-b576-fcb26b0c3050" providerId="ADAL" clId="{643DC9F9-89A2-4B79-B86A-B59A3136CF67}" dt="2021-09-29T12:27:31.273" v="1435" actId="478"/>
          <ac:spMkLst>
            <pc:docMk/>
            <pc:sldMk cId="3111323014" sldId="1725"/>
            <ac:spMk id="83" creationId="{021C6C3B-B2EC-46DC-AF2D-E0BEB728A9A4}"/>
          </ac:spMkLst>
        </pc:spChg>
        <pc:spChg chg="del">
          <ac:chgData name="Justin Evans (CE SP)" userId="47353291-c02c-44a9-b576-fcb26b0c3050" providerId="ADAL" clId="{643DC9F9-89A2-4B79-B86A-B59A3136CF67}" dt="2021-09-29T00:49:43.651" v="88" actId="478"/>
          <ac:spMkLst>
            <pc:docMk/>
            <pc:sldMk cId="3111323014" sldId="1725"/>
            <ac:spMk id="85" creationId="{08D12578-3A56-4DAF-A461-4202D442F98F}"/>
          </ac:spMkLst>
        </pc:spChg>
        <pc:grpChg chg="add del mod">
          <ac:chgData name="Justin Evans (CE SP)" userId="47353291-c02c-44a9-b576-fcb26b0c3050" providerId="ADAL" clId="{643DC9F9-89A2-4B79-B86A-B59A3136CF67}" dt="2021-09-29T12:27:18.442" v="1427" actId="165"/>
          <ac:grpSpMkLst>
            <pc:docMk/>
            <pc:sldMk cId="3111323014" sldId="1725"/>
            <ac:grpSpMk id="9" creationId="{724FCCBD-BF7A-4891-8C93-E8FF1D6944C8}"/>
          </ac:grpSpMkLst>
        </pc:grpChg>
        <pc:grpChg chg="add del mod">
          <ac:chgData name="Justin Evans (CE SP)" userId="47353291-c02c-44a9-b576-fcb26b0c3050" providerId="ADAL" clId="{643DC9F9-89A2-4B79-B86A-B59A3136CF67}" dt="2021-09-29T11:44:52.049" v="355" actId="165"/>
          <ac:grpSpMkLst>
            <pc:docMk/>
            <pc:sldMk cId="3111323014" sldId="1725"/>
            <ac:grpSpMk id="10" creationId="{FCA0E7A7-32D6-4546-9A0B-B95EF4F5A70F}"/>
          </ac:grpSpMkLst>
        </pc:grpChg>
        <pc:cxnChg chg="add del mod topLvl">
          <ac:chgData name="Justin Evans (CE SP)" userId="47353291-c02c-44a9-b576-fcb26b0c3050" providerId="ADAL" clId="{643DC9F9-89A2-4B79-B86A-B59A3136CF67}" dt="2021-09-29T12:27:00.656" v="1423" actId="478"/>
          <ac:cxnSpMkLst>
            <pc:docMk/>
            <pc:sldMk cId="3111323014" sldId="1725"/>
            <ac:cxnSpMk id="5" creationId="{8A17BB6C-993B-4A6C-8433-2C722757E4A7}"/>
          </ac:cxnSpMkLst>
        </pc:cxnChg>
        <pc:cxnChg chg="add del mod topLvl">
          <ac:chgData name="Justin Evans (CE SP)" userId="47353291-c02c-44a9-b576-fcb26b0c3050" providerId="ADAL" clId="{643DC9F9-89A2-4B79-B86A-B59A3136CF67}" dt="2021-09-29T12:27:03.510" v="1425" actId="478"/>
          <ac:cxnSpMkLst>
            <pc:docMk/>
            <pc:sldMk cId="3111323014" sldId="1725"/>
            <ac:cxnSpMk id="7" creationId="{7E444033-DDC1-487E-A127-3D5B47700444}"/>
          </ac:cxnSpMkLst>
        </pc:cxnChg>
        <pc:cxnChg chg="del mod topLvl">
          <ac:chgData name="Justin Evans (CE SP)" userId="47353291-c02c-44a9-b576-fcb26b0c3050" providerId="ADAL" clId="{643DC9F9-89A2-4B79-B86A-B59A3136CF67}" dt="2021-09-29T12:27:26.912" v="1432" actId="478"/>
          <ac:cxnSpMkLst>
            <pc:docMk/>
            <pc:sldMk cId="3111323014" sldId="1725"/>
            <ac:cxnSpMk id="19" creationId="{02F51D4F-D1E2-49EE-B5CF-92DC8268D46D}"/>
          </ac:cxnSpMkLst>
        </pc:cxnChg>
        <pc:cxnChg chg="del">
          <ac:chgData name="Justin Evans (CE SP)" userId="47353291-c02c-44a9-b576-fcb26b0c3050" providerId="ADAL" clId="{643DC9F9-89A2-4B79-B86A-B59A3136CF67}" dt="2021-09-29T12:26:50.619" v="1420" actId="478"/>
          <ac:cxnSpMkLst>
            <pc:docMk/>
            <pc:sldMk cId="3111323014" sldId="1725"/>
            <ac:cxnSpMk id="22" creationId="{9F8B80EB-F776-4296-AB9B-914DD6000856}"/>
          </ac:cxnSpMkLst>
        </pc:cxnChg>
        <pc:cxnChg chg="del mod topLvl">
          <ac:chgData name="Justin Evans (CE SP)" userId="47353291-c02c-44a9-b576-fcb26b0c3050" providerId="ADAL" clId="{643DC9F9-89A2-4B79-B86A-B59A3136CF67}" dt="2021-09-29T12:27:22.839" v="1429" actId="478"/>
          <ac:cxnSpMkLst>
            <pc:docMk/>
            <pc:sldMk cId="3111323014" sldId="1725"/>
            <ac:cxnSpMk id="74" creationId="{BB6854BD-4D34-4854-B289-AE8DC6ADCA6D}"/>
          </ac:cxnSpMkLst>
        </pc:cxnChg>
        <pc:cxnChg chg="del">
          <ac:chgData name="Justin Evans (CE SP)" userId="47353291-c02c-44a9-b576-fcb26b0c3050" providerId="ADAL" clId="{643DC9F9-89A2-4B79-B86A-B59A3136CF67}" dt="2021-09-29T00:49:51.012" v="90" actId="478"/>
          <ac:cxnSpMkLst>
            <pc:docMk/>
            <pc:sldMk cId="3111323014" sldId="1725"/>
            <ac:cxnSpMk id="77" creationId="{A68F96A5-F4B0-4C78-B64F-3E04DF15BDA9}"/>
          </ac:cxnSpMkLst>
        </pc:cxnChg>
        <pc:cxnChg chg="del mod topLvl">
          <ac:chgData name="Justin Evans (CE SP)" userId="47353291-c02c-44a9-b576-fcb26b0c3050" providerId="ADAL" clId="{643DC9F9-89A2-4B79-B86A-B59A3136CF67}" dt="2021-09-29T12:27:28.349" v="1433" actId="478"/>
          <ac:cxnSpMkLst>
            <pc:docMk/>
            <pc:sldMk cId="3111323014" sldId="1725"/>
            <ac:cxnSpMk id="81" creationId="{BAD9879A-CD44-4B5C-BE2F-61AEC883ECF5}"/>
          </ac:cxnSpMkLst>
        </pc:cxnChg>
        <pc:cxnChg chg="del mod topLvl">
          <ac:chgData name="Justin Evans (CE SP)" userId="47353291-c02c-44a9-b576-fcb26b0c3050" providerId="ADAL" clId="{643DC9F9-89A2-4B79-B86A-B59A3136CF67}" dt="2021-09-29T12:27:32.125" v="1436" actId="478"/>
          <ac:cxnSpMkLst>
            <pc:docMk/>
            <pc:sldMk cId="3111323014" sldId="1725"/>
            <ac:cxnSpMk id="84" creationId="{FA1F868B-42B5-4C0A-BEF9-25467582D2DC}"/>
          </ac:cxnSpMkLst>
        </pc:cxnChg>
      </pc:sldChg>
      <pc:sldChg chg="modSp del mod">
        <pc:chgData name="Justin Evans (CE SP)" userId="47353291-c02c-44a9-b576-fcb26b0c3050" providerId="ADAL" clId="{643DC9F9-89A2-4B79-B86A-B59A3136CF67}" dt="2021-09-29T12:35:30.908" v="1571" actId="2696"/>
        <pc:sldMkLst>
          <pc:docMk/>
          <pc:sldMk cId="1671309258" sldId="1726"/>
        </pc:sldMkLst>
        <pc:spChg chg="mod">
          <ac:chgData name="Justin Evans (CE SP)" userId="47353291-c02c-44a9-b576-fcb26b0c3050" providerId="ADAL" clId="{643DC9F9-89A2-4B79-B86A-B59A3136CF67}" dt="2021-09-29T11:44:03.531" v="346" actId="20577"/>
          <ac:spMkLst>
            <pc:docMk/>
            <pc:sldMk cId="1671309258" sldId="1726"/>
            <ac:spMk id="2" creationId="{EB9290BD-BB58-4486-BC0D-7596E0C8ACE0}"/>
          </ac:spMkLst>
        </pc:spChg>
      </pc:sldChg>
      <pc:sldChg chg="modSp mod">
        <pc:chgData name="Justin Evans (CE SP)" userId="47353291-c02c-44a9-b576-fcb26b0c3050" providerId="ADAL" clId="{643DC9F9-89A2-4B79-B86A-B59A3136CF67}" dt="2021-10-05T00:53:54.049" v="4336" actId="13926"/>
        <pc:sldMkLst>
          <pc:docMk/>
          <pc:sldMk cId="269148665" sldId="1879"/>
        </pc:sldMkLst>
        <pc:spChg chg="mod">
          <ac:chgData name="Justin Evans (CE SP)" userId="47353291-c02c-44a9-b576-fcb26b0c3050" providerId="ADAL" clId="{643DC9F9-89A2-4B79-B86A-B59A3136CF67}" dt="2021-09-29T00:48:22.732" v="84" actId="20577"/>
          <ac:spMkLst>
            <pc:docMk/>
            <pc:sldMk cId="269148665" sldId="1879"/>
            <ac:spMk id="4" creationId="{00000000-0000-0000-0000-000000000000}"/>
          </ac:spMkLst>
        </pc:spChg>
        <pc:spChg chg="mod">
          <ac:chgData name="Justin Evans (CE SP)" userId="47353291-c02c-44a9-b576-fcb26b0c3050" providerId="ADAL" clId="{643DC9F9-89A2-4B79-B86A-B59A3136CF67}" dt="2021-10-05T00:53:54.049" v="4336" actId="13926"/>
          <ac:spMkLst>
            <pc:docMk/>
            <pc:sldMk cId="269148665" sldId="1879"/>
            <ac:spMk id="5" creationId="{A5AA4115-0B92-4903-988A-4A09F937EA63}"/>
          </ac:spMkLst>
        </pc:spChg>
      </pc:sldChg>
      <pc:sldChg chg="modSp add del mod">
        <pc:chgData name="Justin Evans (CE SP)" userId="47353291-c02c-44a9-b576-fcb26b0c3050" providerId="ADAL" clId="{643DC9F9-89A2-4B79-B86A-B59A3136CF67}" dt="2021-09-29T12:35:34.907" v="1572" actId="2696"/>
        <pc:sldMkLst>
          <pc:docMk/>
          <pc:sldMk cId="360750741" sldId="1880"/>
        </pc:sldMkLst>
        <pc:spChg chg="mod">
          <ac:chgData name="Justin Evans (CE SP)" userId="47353291-c02c-44a9-b576-fcb26b0c3050" providerId="ADAL" clId="{643DC9F9-89A2-4B79-B86A-B59A3136CF67}" dt="2021-09-29T11:44:18.934" v="354" actId="20577"/>
          <ac:spMkLst>
            <pc:docMk/>
            <pc:sldMk cId="360750741" sldId="1880"/>
            <ac:spMk id="2" creationId="{EB9290BD-BB58-4486-BC0D-7596E0C8ACE0}"/>
          </ac:spMkLst>
        </pc:spChg>
      </pc:sldChg>
      <pc:sldChg chg="new del">
        <pc:chgData name="Justin Evans (CE SP)" userId="47353291-c02c-44a9-b576-fcb26b0c3050" providerId="ADAL" clId="{643DC9F9-89A2-4B79-B86A-B59A3136CF67}" dt="2021-09-29T11:43:43.549" v="337" actId="2696"/>
        <pc:sldMkLst>
          <pc:docMk/>
          <pc:sldMk cId="3659523697" sldId="1880"/>
        </pc:sldMkLst>
      </pc:sldChg>
      <pc:sldChg chg="new del">
        <pc:chgData name="Justin Evans (CE SP)" userId="47353291-c02c-44a9-b576-fcb26b0c3050" providerId="ADAL" clId="{643DC9F9-89A2-4B79-B86A-B59A3136CF67}" dt="2021-09-29T12:16:18.534" v="1120" actId="2696"/>
        <pc:sldMkLst>
          <pc:docMk/>
          <pc:sldMk cId="3251044737" sldId="1881"/>
        </pc:sldMkLst>
      </pc:sldChg>
      <pc:sldChg chg="modSp new del mod modTransition modClrScheme chgLayout">
        <pc:chgData name="Justin Evans (CE SP)" userId="47353291-c02c-44a9-b576-fcb26b0c3050" providerId="ADAL" clId="{643DC9F9-89A2-4B79-B86A-B59A3136CF67}" dt="2021-09-29T12:36:30.537" v="1580" actId="2696"/>
        <pc:sldMkLst>
          <pc:docMk/>
          <pc:sldMk cId="4005774175" sldId="1882"/>
        </pc:sldMkLst>
        <pc:spChg chg="mod ord">
          <ac:chgData name="Justin Evans (CE SP)" userId="47353291-c02c-44a9-b576-fcb26b0c3050" providerId="ADAL" clId="{643DC9F9-89A2-4B79-B86A-B59A3136CF67}" dt="2021-09-29T11:57:51.433" v="694" actId="20577"/>
          <ac:spMkLst>
            <pc:docMk/>
            <pc:sldMk cId="4005774175" sldId="1882"/>
            <ac:spMk id="2" creationId="{3CAA8ECC-64D2-4B3C-875F-9C477413FA04}"/>
          </ac:spMkLst>
        </pc:spChg>
      </pc:sldChg>
      <pc:sldChg chg="addSp delSp modSp new del mod modShow chgLayout">
        <pc:chgData name="Justin Evans (CE SP)" userId="47353291-c02c-44a9-b576-fcb26b0c3050" providerId="ADAL" clId="{643DC9F9-89A2-4B79-B86A-B59A3136CF67}" dt="2021-10-04T17:38:08.265" v="3683" actId="2696"/>
        <pc:sldMkLst>
          <pc:docMk/>
          <pc:sldMk cId="25499117" sldId="1883"/>
        </pc:sldMkLst>
        <pc:spChg chg="del mod ord">
          <ac:chgData name="Justin Evans (CE SP)" userId="47353291-c02c-44a9-b576-fcb26b0c3050" providerId="ADAL" clId="{643DC9F9-89A2-4B79-B86A-B59A3136CF67}" dt="2021-09-29T11:51:14.980" v="389" actId="700"/>
          <ac:spMkLst>
            <pc:docMk/>
            <pc:sldMk cId="25499117" sldId="1883"/>
            <ac:spMk id="2" creationId="{1FE74B00-E512-4432-8EA4-7A074C3D7C2F}"/>
          </ac:spMkLst>
        </pc:spChg>
        <pc:spChg chg="add mod ord">
          <ac:chgData name="Justin Evans (CE SP)" userId="47353291-c02c-44a9-b576-fcb26b0c3050" providerId="ADAL" clId="{643DC9F9-89A2-4B79-B86A-B59A3136CF67}" dt="2021-09-29T11:57:42.115" v="693" actId="20577"/>
          <ac:spMkLst>
            <pc:docMk/>
            <pc:sldMk cId="25499117" sldId="1883"/>
            <ac:spMk id="3" creationId="{ED94BF85-B8E0-4606-89EE-E82191834247}"/>
          </ac:spMkLst>
        </pc:spChg>
        <pc:spChg chg="add del mod">
          <ac:chgData name="Justin Evans (CE SP)" userId="47353291-c02c-44a9-b576-fcb26b0c3050" providerId="ADAL" clId="{643DC9F9-89A2-4B79-B86A-B59A3136CF67}" dt="2021-09-29T11:59:01.669" v="696" actId="478"/>
          <ac:spMkLst>
            <pc:docMk/>
            <pc:sldMk cId="25499117" sldId="1883"/>
            <ac:spMk id="4" creationId="{5D6F97CE-4CAE-4D10-A98F-DC9C337B04C0}"/>
          </ac:spMkLst>
        </pc:spChg>
        <pc:spChg chg="add del mod">
          <ac:chgData name="Justin Evans (CE SP)" userId="47353291-c02c-44a9-b576-fcb26b0c3050" providerId="ADAL" clId="{643DC9F9-89A2-4B79-B86A-B59A3136CF67}" dt="2021-09-29T12:03:10.011" v="726" actId="478"/>
          <ac:spMkLst>
            <pc:docMk/>
            <pc:sldMk cId="25499117" sldId="1883"/>
            <ac:spMk id="6" creationId="{0CC0353C-5347-4C47-8A28-DA7951790760}"/>
          </ac:spMkLst>
        </pc:spChg>
        <pc:spChg chg="add del mod">
          <ac:chgData name="Justin Evans (CE SP)" userId="47353291-c02c-44a9-b576-fcb26b0c3050" providerId="ADAL" clId="{643DC9F9-89A2-4B79-B86A-B59A3136CF67}" dt="2021-09-29T12:00:26.685" v="719" actId="478"/>
          <ac:spMkLst>
            <pc:docMk/>
            <pc:sldMk cId="25499117" sldId="1883"/>
            <ac:spMk id="8" creationId="{EB8FE15E-F028-44E1-BCF0-3ED97BF2DA68}"/>
          </ac:spMkLst>
        </pc:spChg>
        <pc:spChg chg="add del mod">
          <ac:chgData name="Justin Evans (CE SP)" userId="47353291-c02c-44a9-b576-fcb26b0c3050" providerId="ADAL" clId="{643DC9F9-89A2-4B79-B86A-B59A3136CF67}" dt="2021-09-29T12:03:07.131" v="725" actId="478"/>
          <ac:spMkLst>
            <pc:docMk/>
            <pc:sldMk cId="25499117" sldId="1883"/>
            <ac:spMk id="10" creationId="{F11EFEE7-7657-430F-8396-7A177AE7DC88}"/>
          </ac:spMkLst>
        </pc:spChg>
        <pc:spChg chg="add mod">
          <ac:chgData name="Justin Evans (CE SP)" userId="47353291-c02c-44a9-b576-fcb26b0c3050" providerId="ADAL" clId="{643DC9F9-89A2-4B79-B86A-B59A3136CF67}" dt="2021-09-29T12:10:12.203" v="1073" actId="255"/>
          <ac:spMkLst>
            <pc:docMk/>
            <pc:sldMk cId="25499117" sldId="1883"/>
            <ac:spMk id="12" creationId="{27ED1FB5-8E29-4CAD-9CF5-D064A94E4F1B}"/>
          </ac:spMkLst>
        </pc:spChg>
        <pc:spChg chg="add mod">
          <ac:chgData name="Justin Evans (CE SP)" userId="47353291-c02c-44a9-b576-fcb26b0c3050" providerId="ADAL" clId="{643DC9F9-89A2-4B79-B86A-B59A3136CF67}" dt="2021-09-29T12:06:22.056" v="894" actId="6549"/>
          <ac:spMkLst>
            <pc:docMk/>
            <pc:sldMk cId="25499117" sldId="1883"/>
            <ac:spMk id="16" creationId="{F62E9D74-46FA-4BEF-9CC5-D74C6A0D5159}"/>
          </ac:spMkLst>
        </pc:spChg>
        <pc:spChg chg="add mod">
          <ac:chgData name="Justin Evans (CE SP)" userId="47353291-c02c-44a9-b576-fcb26b0c3050" providerId="ADAL" clId="{643DC9F9-89A2-4B79-B86A-B59A3136CF67}" dt="2021-09-29T12:10:53.008" v="1079" actId="1076"/>
          <ac:spMkLst>
            <pc:docMk/>
            <pc:sldMk cId="25499117" sldId="1883"/>
            <ac:spMk id="18" creationId="{CC809EF4-6379-4226-BCD9-1E0A1788D4D1}"/>
          </ac:spMkLst>
        </pc:spChg>
        <pc:spChg chg="add mod">
          <ac:chgData name="Justin Evans (CE SP)" userId="47353291-c02c-44a9-b576-fcb26b0c3050" providerId="ADAL" clId="{643DC9F9-89A2-4B79-B86A-B59A3136CF67}" dt="2021-09-29T12:07:56.349" v="1009" actId="20577"/>
          <ac:spMkLst>
            <pc:docMk/>
            <pc:sldMk cId="25499117" sldId="1883"/>
            <ac:spMk id="20" creationId="{721ADC8A-7F0C-41C6-9C8D-F24C56FD56DF}"/>
          </ac:spMkLst>
        </pc:spChg>
        <pc:spChg chg="add mod">
          <ac:chgData name="Justin Evans (CE SP)" userId="47353291-c02c-44a9-b576-fcb26b0c3050" providerId="ADAL" clId="{643DC9F9-89A2-4B79-B86A-B59A3136CF67}" dt="2021-09-29T12:10:56.034" v="1080" actId="1076"/>
          <ac:spMkLst>
            <pc:docMk/>
            <pc:sldMk cId="25499117" sldId="1883"/>
            <ac:spMk id="22" creationId="{B8E7AE6D-5779-4D73-8862-D299330FE37E}"/>
          </ac:spMkLst>
        </pc:spChg>
        <pc:grpChg chg="add mod">
          <ac:chgData name="Justin Evans (CE SP)" userId="47353291-c02c-44a9-b576-fcb26b0c3050" providerId="ADAL" clId="{643DC9F9-89A2-4B79-B86A-B59A3136CF67}" dt="2021-09-29T12:10:28.154" v="1075" actId="1076"/>
          <ac:grpSpMkLst>
            <pc:docMk/>
            <pc:sldMk cId="25499117" sldId="1883"/>
            <ac:grpSpMk id="25" creationId="{9BA94DEC-5ED4-49A0-9533-3162E85D811F}"/>
          </ac:grpSpMkLst>
        </pc:grpChg>
        <pc:picChg chg="add mod">
          <ac:chgData name="Justin Evans (CE SP)" userId="47353291-c02c-44a9-b576-fcb26b0c3050" providerId="ADAL" clId="{643DC9F9-89A2-4B79-B86A-B59A3136CF67}" dt="2021-09-29T12:04:54.588" v="773" actId="1076"/>
          <ac:picMkLst>
            <pc:docMk/>
            <pc:sldMk cId="25499117" sldId="1883"/>
            <ac:picMk id="14" creationId="{26717A87-49ED-40E7-B0C4-FC0E92AC7A88}"/>
          </ac:picMkLst>
        </pc:picChg>
        <pc:picChg chg="add mod">
          <ac:chgData name="Justin Evans (CE SP)" userId="47353291-c02c-44a9-b576-fcb26b0c3050" providerId="ADAL" clId="{643DC9F9-89A2-4B79-B86A-B59A3136CF67}" dt="2021-09-29T12:10:33.026" v="1076" actId="1076"/>
          <ac:picMkLst>
            <pc:docMk/>
            <pc:sldMk cId="25499117" sldId="1883"/>
            <ac:picMk id="24" creationId="{2384796A-E220-4B72-991A-8C7939D67D48}"/>
          </ac:picMkLst>
        </pc:picChg>
      </pc:sldChg>
      <pc:sldChg chg="addSp modSp new mod modShow">
        <pc:chgData name="Justin Evans (CE SP)" userId="47353291-c02c-44a9-b576-fcb26b0c3050" providerId="ADAL" clId="{643DC9F9-89A2-4B79-B86A-B59A3136CF67}" dt="2021-10-04T17:32:50.189" v="3604" actId="729"/>
        <pc:sldMkLst>
          <pc:docMk/>
          <pc:sldMk cId="430982928" sldId="1884"/>
        </pc:sldMkLst>
        <pc:spChg chg="mod">
          <ac:chgData name="Justin Evans (CE SP)" userId="47353291-c02c-44a9-b576-fcb26b0c3050" providerId="ADAL" clId="{643DC9F9-89A2-4B79-B86A-B59A3136CF67}" dt="2021-09-29T12:13:57.448" v="1105" actId="20577"/>
          <ac:spMkLst>
            <pc:docMk/>
            <pc:sldMk cId="430982928" sldId="1884"/>
            <ac:spMk id="2" creationId="{8AC0AC8E-A0AF-4B52-A81F-FFE032619236}"/>
          </ac:spMkLst>
        </pc:spChg>
        <pc:spChg chg="add">
          <ac:chgData name="Justin Evans (CE SP)" userId="47353291-c02c-44a9-b576-fcb26b0c3050" providerId="ADAL" clId="{643DC9F9-89A2-4B79-B86A-B59A3136CF67}" dt="2021-09-29T12:14:20.935" v="1106" actId="22"/>
          <ac:spMkLst>
            <pc:docMk/>
            <pc:sldMk cId="430982928" sldId="1884"/>
            <ac:spMk id="4" creationId="{A8483417-D167-4501-8486-472B44B3EB60}"/>
          </ac:spMkLst>
        </pc:spChg>
        <pc:picChg chg="add">
          <ac:chgData name="Justin Evans (CE SP)" userId="47353291-c02c-44a9-b576-fcb26b0c3050" providerId="ADAL" clId="{643DC9F9-89A2-4B79-B86A-B59A3136CF67}" dt="2021-09-29T12:14:40.035" v="1107" actId="22"/>
          <ac:picMkLst>
            <pc:docMk/>
            <pc:sldMk cId="430982928" sldId="1884"/>
            <ac:picMk id="6" creationId="{27215C8F-3AF7-4445-ACC5-DA5867514AAB}"/>
          </ac:picMkLst>
        </pc:picChg>
        <pc:picChg chg="add">
          <ac:chgData name="Justin Evans (CE SP)" userId="47353291-c02c-44a9-b576-fcb26b0c3050" providerId="ADAL" clId="{643DC9F9-89A2-4B79-B86A-B59A3136CF67}" dt="2021-09-29T12:14:40.035" v="1107" actId="22"/>
          <ac:picMkLst>
            <pc:docMk/>
            <pc:sldMk cId="430982928" sldId="1884"/>
            <ac:picMk id="8" creationId="{9BC7FE60-E11E-439D-9871-3A7E67F66840}"/>
          </ac:picMkLst>
        </pc:picChg>
        <pc:picChg chg="add">
          <ac:chgData name="Justin Evans (CE SP)" userId="47353291-c02c-44a9-b576-fcb26b0c3050" providerId="ADAL" clId="{643DC9F9-89A2-4B79-B86A-B59A3136CF67}" dt="2021-09-29T12:14:40.035" v="1107" actId="22"/>
          <ac:picMkLst>
            <pc:docMk/>
            <pc:sldMk cId="430982928" sldId="1884"/>
            <ac:picMk id="10" creationId="{89336087-84EB-44D4-9057-03D2F659A1C6}"/>
          </ac:picMkLst>
        </pc:picChg>
        <pc:picChg chg="add">
          <ac:chgData name="Justin Evans (CE SP)" userId="47353291-c02c-44a9-b576-fcb26b0c3050" providerId="ADAL" clId="{643DC9F9-89A2-4B79-B86A-B59A3136CF67}" dt="2021-09-29T12:14:40.035" v="1107" actId="22"/>
          <ac:picMkLst>
            <pc:docMk/>
            <pc:sldMk cId="430982928" sldId="1884"/>
            <ac:picMk id="12" creationId="{FBCB4EAD-965B-491B-B94B-876F8A3F8E1E}"/>
          </ac:picMkLst>
        </pc:picChg>
        <pc:picChg chg="add">
          <ac:chgData name="Justin Evans (CE SP)" userId="47353291-c02c-44a9-b576-fcb26b0c3050" providerId="ADAL" clId="{643DC9F9-89A2-4B79-B86A-B59A3136CF67}" dt="2021-09-29T12:14:40.035" v="1107" actId="22"/>
          <ac:picMkLst>
            <pc:docMk/>
            <pc:sldMk cId="430982928" sldId="1884"/>
            <ac:picMk id="14" creationId="{E0C6D15F-576F-427A-91C0-E4A2CD9A7280}"/>
          </ac:picMkLst>
        </pc:picChg>
        <pc:picChg chg="add">
          <ac:chgData name="Justin Evans (CE SP)" userId="47353291-c02c-44a9-b576-fcb26b0c3050" providerId="ADAL" clId="{643DC9F9-89A2-4B79-B86A-B59A3136CF67}" dt="2021-09-29T12:14:40.035" v="1107" actId="22"/>
          <ac:picMkLst>
            <pc:docMk/>
            <pc:sldMk cId="430982928" sldId="1884"/>
            <ac:picMk id="16" creationId="{A5BC4A94-C40C-4D3B-A6E4-99850D11BD82}"/>
          </ac:picMkLst>
        </pc:picChg>
        <pc:picChg chg="add">
          <ac:chgData name="Justin Evans (CE SP)" userId="47353291-c02c-44a9-b576-fcb26b0c3050" providerId="ADAL" clId="{643DC9F9-89A2-4B79-B86A-B59A3136CF67}" dt="2021-09-29T12:14:40.035" v="1107" actId="22"/>
          <ac:picMkLst>
            <pc:docMk/>
            <pc:sldMk cId="430982928" sldId="1884"/>
            <ac:picMk id="18" creationId="{83B71DE4-A62F-4109-B95C-2358C078CF06}"/>
          </ac:picMkLst>
        </pc:picChg>
        <pc:picChg chg="add">
          <ac:chgData name="Justin Evans (CE SP)" userId="47353291-c02c-44a9-b576-fcb26b0c3050" providerId="ADAL" clId="{643DC9F9-89A2-4B79-B86A-B59A3136CF67}" dt="2021-09-29T12:14:40.035" v="1107" actId="22"/>
          <ac:picMkLst>
            <pc:docMk/>
            <pc:sldMk cId="430982928" sldId="1884"/>
            <ac:picMk id="20" creationId="{127BF32D-916D-45B9-8C94-500690EDD92F}"/>
          </ac:picMkLst>
        </pc:picChg>
        <pc:picChg chg="add">
          <ac:chgData name="Justin Evans (CE SP)" userId="47353291-c02c-44a9-b576-fcb26b0c3050" providerId="ADAL" clId="{643DC9F9-89A2-4B79-B86A-B59A3136CF67}" dt="2021-09-29T12:14:40.035" v="1107" actId="22"/>
          <ac:picMkLst>
            <pc:docMk/>
            <pc:sldMk cId="430982928" sldId="1884"/>
            <ac:picMk id="22" creationId="{FA8E08AB-63F2-4B26-82A9-9B2AE71AC09B}"/>
          </ac:picMkLst>
        </pc:picChg>
      </pc:sldChg>
      <pc:sldChg chg="addSp delSp modSp new del mod chgLayout">
        <pc:chgData name="Justin Evans (CE SP)" userId="47353291-c02c-44a9-b576-fcb26b0c3050" providerId="ADAL" clId="{643DC9F9-89A2-4B79-B86A-B59A3136CF67}" dt="2021-09-29T12:36:24.366" v="1579" actId="2696"/>
        <pc:sldMkLst>
          <pc:docMk/>
          <pc:sldMk cId="3035713989" sldId="1885"/>
        </pc:sldMkLst>
        <pc:spChg chg="del mod ord">
          <ac:chgData name="Justin Evans (CE SP)" userId="47353291-c02c-44a9-b576-fcb26b0c3050" providerId="ADAL" clId="{643DC9F9-89A2-4B79-B86A-B59A3136CF67}" dt="2021-09-29T12:15:14.284" v="1109" actId="700"/>
          <ac:spMkLst>
            <pc:docMk/>
            <pc:sldMk cId="3035713989" sldId="1885"/>
            <ac:spMk id="2" creationId="{C6E74A1A-1DCA-45DA-B021-E376B67EEA51}"/>
          </ac:spMkLst>
        </pc:spChg>
        <pc:spChg chg="add mod ord">
          <ac:chgData name="Justin Evans (CE SP)" userId="47353291-c02c-44a9-b576-fcb26b0c3050" providerId="ADAL" clId="{643DC9F9-89A2-4B79-B86A-B59A3136CF67}" dt="2021-09-29T12:15:49.303" v="1119" actId="20577"/>
          <ac:spMkLst>
            <pc:docMk/>
            <pc:sldMk cId="3035713989" sldId="1885"/>
            <ac:spMk id="3" creationId="{0D9853AF-AA6B-4D78-ADBC-E609EC3C8F85}"/>
          </ac:spMkLst>
        </pc:spChg>
      </pc:sldChg>
      <pc:sldChg chg="addSp delSp modSp new mod modClrScheme modShow chgLayout">
        <pc:chgData name="Justin Evans (CE SP)" userId="47353291-c02c-44a9-b576-fcb26b0c3050" providerId="ADAL" clId="{643DC9F9-89A2-4B79-B86A-B59A3136CF67}" dt="2021-10-04T17:38:57.746" v="3718" actId="20577"/>
        <pc:sldMkLst>
          <pc:docMk/>
          <pc:sldMk cId="4133014374" sldId="1886"/>
        </pc:sldMkLst>
        <pc:spChg chg="del mod ord">
          <ac:chgData name="Justin Evans (CE SP)" userId="47353291-c02c-44a9-b576-fcb26b0c3050" providerId="ADAL" clId="{643DC9F9-89A2-4B79-B86A-B59A3136CF67}" dt="2021-09-29T12:16:45.755" v="1122" actId="700"/>
          <ac:spMkLst>
            <pc:docMk/>
            <pc:sldMk cId="4133014374" sldId="1886"/>
            <ac:spMk id="2" creationId="{F33480E1-C2B4-4678-927E-D03F5594FC40}"/>
          </ac:spMkLst>
        </pc:spChg>
        <pc:spChg chg="add mod ord">
          <ac:chgData name="Justin Evans (CE SP)" userId="47353291-c02c-44a9-b576-fcb26b0c3050" providerId="ADAL" clId="{643DC9F9-89A2-4B79-B86A-B59A3136CF67}" dt="2021-09-30T11:53:53.079" v="1732" actId="20577"/>
          <ac:spMkLst>
            <pc:docMk/>
            <pc:sldMk cId="4133014374" sldId="1886"/>
            <ac:spMk id="3" creationId="{43D0B5F4-25C2-4E24-BDE9-EA2E1B9E6414}"/>
          </ac:spMkLst>
        </pc:spChg>
        <pc:spChg chg="add mod">
          <ac:chgData name="Justin Evans (CE SP)" userId="47353291-c02c-44a9-b576-fcb26b0c3050" providerId="ADAL" clId="{643DC9F9-89A2-4B79-B86A-B59A3136CF67}" dt="2021-10-04T17:38:57.746" v="3718" actId="20577"/>
          <ac:spMkLst>
            <pc:docMk/>
            <pc:sldMk cId="4133014374" sldId="1886"/>
            <ac:spMk id="5" creationId="{888BC264-F1CF-4A91-9A52-EC572DDDF0C8}"/>
          </ac:spMkLst>
        </pc:spChg>
      </pc:sldChg>
      <pc:sldChg chg="modSp new del mod">
        <pc:chgData name="Justin Evans (CE SP)" userId="47353291-c02c-44a9-b576-fcb26b0c3050" providerId="ADAL" clId="{643DC9F9-89A2-4B79-B86A-B59A3136CF67}" dt="2021-09-29T13:19:23.563" v="1613" actId="2696"/>
        <pc:sldMkLst>
          <pc:docMk/>
          <pc:sldMk cId="405422441" sldId="1887"/>
        </pc:sldMkLst>
        <pc:spChg chg="mod">
          <ac:chgData name="Justin Evans (CE SP)" userId="47353291-c02c-44a9-b576-fcb26b0c3050" providerId="ADAL" clId="{643DC9F9-89A2-4B79-B86A-B59A3136CF67}" dt="2021-09-29T12:47:37.509" v="1612" actId="20577"/>
          <ac:spMkLst>
            <pc:docMk/>
            <pc:sldMk cId="405422441" sldId="1887"/>
            <ac:spMk id="2" creationId="{9356139B-E83F-454B-8A0E-85F64C1B3232}"/>
          </ac:spMkLst>
        </pc:spChg>
      </pc:sldChg>
      <pc:sldChg chg="delSp modSp add del mod">
        <pc:chgData name="Justin Evans (CE SP)" userId="47353291-c02c-44a9-b576-fcb26b0c3050" providerId="ADAL" clId="{643DC9F9-89A2-4B79-B86A-B59A3136CF67}" dt="2021-09-29T12:35:27.921" v="1570" actId="2696"/>
        <pc:sldMkLst>
          <pc:docMk/>
          <pc:sldMk cId="2291360074" sldId="1887"/>
        </pc:sldMkLst>
        <pc:spChg chg="mod">
          <ac:chgData name="Justin Evans (CE SP)" userId="47353291-c02c-44a9-b576-fcb26b0c3050" providerId="ADAL" clId="{643DC9F9-89A2-4B79-B86A-B59A3136CF67}" dt="2021-09-29T12:31:05.097" v="1454" actId="1076"/>
          <ac:spMkLst>
            <pc:docMk/>
            <pc:sldMk cId="2291360074" sldId="1887"/>
            <ac:spMk id="2" creationId="{47E47A06-E072-4BAE-A205-4EBB950F5A1B}"/>
          </ac:spMkLst>
        </pc:spChg>
        <pc:spChg chg="mod">
          <ac:chgData name="Justin Evans (CE SP)" userId="47353291-c02c-44a9-b576-fcb26b0c3050" providerId="ADAL" clId="{643DC9F9-89A2-4B79-B86A-B59A3136CF67}" dt="2021-09-29T12:30:55.216" v="1452" actId="20577"/>
          <ac:spMkLst>
            <pc:docMk/>
            <pc:sldMk cId="2291360074" sldId="1887"/>
            <ac:spMk id="17" creationId="{00000000-0000-0000-0000-000000000000}"/>
          </ac:spMkLst>
        </pc:spChg>
        <pc:spChg chg="del">
          <ac:chgData name="Justin Evans (CE SP)" userId="47353291-c02c-44a9-b576-fcb26b0c3050" providerId="ADAL" clId="{643DC9F9-89A2-4B79-B86A-B59A3136CF67}" dt="2021-09-29T12:30:59.324" v="1453" actId="478"/>
          <ac:spMkLst>
            <pc:docMk/>
            <pc:sldMk cId="2291360074" sldId="1887"/>
            <ac:spMk id="71" creationId="{F5DF63CA-3ADE-4B87-8119-246783E9B0C5}"/>
          </ac:spMkLst>
        </pc:spChg>
      </pc:sldChg>
      <pc:sldChg chg="addSp modSp new del mod modShow">
        <pc:chgData name="Justin Evans (CE SP)" userId="47353291-c02c-44a9-b576-fcb26b0c3050" providerId="ADAL" clId="{643DC9F9-89A2-4B79-B86A-B59A3136CF67}" dt="2021-10-04T18:45:30.931" v="3781" actId="2696"/>
        <pc:sldMkLst>
          <pc:docMk/>
          <pc:sldMk cId="3477386810" sldId="1887"/>
        </pc:sldMkLst>
        <pc:spChg chg="mod">
          <ac:chgData name="Justin Evans (CE SP)" userId="47353291-c02c-44a9-b576-fcb26b0c3050" providerId="ADAL" clId="{643DC9F9-89A2-4B79-B86A-B59A3136CF67}" dt="2021-09-30T11:49:39.768" v="1674" actId="20577"/>
          <ac:spMkLst>
            <pc:docMk/>
            <pc:sldMk cId="3477386810" sldId="1887"/>
            <ac:spMk id="2" creationId="{3BA843FC-B6CF-4BA4-9B11-0910B2DD429D}"/>
          </ac:spMkLst>
        </pc:spChg>
        <pc:spChg chg="add mod">
          <ac:chgData name="Justin Evans (CE SP)" userId="47353291-c02c-44a9-b576-fcb26b0c3050" providerId="ADAL" clId="{643DC9F9-89A2-4B79-B86A-B59A3136CF67}" dt="2021-09-30T11:54:07.177" v="1745" actId="20577"/>
          <ac:spMkLst>
            <pc:docMk/>
            <pc:sldMk cId="3477386810" sldId="1887"/>
            <ac:spMk id="4" creationId="{0D48103D-D845-425F-8733-5242715447C2}"/>
          </ac:spMkLst>
        </pc:spChg>
      </pc:sldChg>
      <pc:sldChg chg="add del">
        <pc:chgData name="Justin Evans (CE SP)" userId="47353291-c02c-44a9-b576-fcb26b0c3050" providerId="ADAL" clId="{643DC9F9-89A2-4B79-B86A-B59A3136CF67}" dt="2021-09-29T12:35:25.149" v="1569" actId="2696"/>
        <pc:sldMkLst>
          <pc:docMk/>
          <pc:sldMk cId="784403276" sldId="1888"/>
        </pc:sldMkLst>
      </pc:sldChg>
      <pc:sldChg chg="addSp delSp modSp new mod modShow">
        <pc:chgData name="Justin Evans (CE SP)" userId="47353291-c02c-44a9-b576-fcb26b0c3050" providerId="ADAL" clId="{643DC9F9-89A2-4B79-B86A-B59A3136CF67}" dt="2021-10-05T00:55:14.908" v="4341" actId="13926"/>
        <pc:sldMkLst>
          <pc:docMk/>
          <pc:sldMk cId="3207059166" sldId="1888"/>
        </pc:sldMkLst>
        <pc:spChg chg="mod">
          <ac:chgData name="Justin Evans (CE SP)" userId="47353291-c02c-44a9-b576-fcb26b0c3050" providerId="ADAL" clId="{643DC9F9-89A2-4B79-B86A-B59A3136CF67}" dt="2021-09-30T12:08:24.671" v="2686" actId="20577"/>
          <ac:spMkLst>
            <pc:docMk/>
            <pc:sldMk cId="3207059166" sldId="1888"/>
            <ac:spMk id="2" creationId="{055B17BF-BBCF-4BBD-BC9E-CCBD2218473D}"/>
          </ac:spMkLst>
        </pc:spChg>
        <pc:spChg chg="add mod">
          <ac:chgData name="Justin Evans (CE SP)" userId="47353291-c02c-44a9-b576-fcb26b0c3050" providerId="ADAL" clId="{643DC9F9-89A2-4B79-B86A-B59A3136CF67}" dt="2021-09-30T12:25:10.928" v="3129" actId="14100"/>
          <ac:spMkLst>
            <pc:docMk/>
            <pc:sldMk cId="3207059166" sldId="1888"/>
            <ac:spMk id="4" creationId="{06818493-B988-4834-9822-79778F6CDFD3}"/>
          </ac:spMkLst>
        </pc:spChg>
        <pc:spChg chg="add mod">
          <ac:chgData name="Justin Evans (CE SP)" userId="47353291-c02c-44a9-b576-fcb26b0c3050" providerId="ADAL" clId="{643DC9F9-89A2-4B79-B86A-B59A3136CF67}" dt="2021-10-05T00:55:14.908" v="4341" actId="13926"/>
          <ac:spMkLst>
            <pc:docMk/>
            <pc:sldMk cId="3207059166" sldId="1888"/>
            <ac:spMk id="6" creationId="{3476351B-6C4F-4C48-9AF6-A9ECBE75BC2E}"/>
          </ac:spMkLst>
        </pc:spChg>
        <pc:spChg chg="add del mod">
          <ac:chgData name="Justin Evans (CE SP)" userId="47353291-c02c-44a9-b576-fcb26b0c3050" providerId="ADAL" clId="{643DC9F9-89A2-4B79-B86A-B59A3136CF67}" dt="2021-09-30T12:32:23.210" v="3495" actId="478"/>
          <ac:spMkLst>
            <pc:docMk/>
            <pc:sldMk cId="3207059166" sldId="1888"/>
            <ac:spMk id="10" creationId="{92A4D6C4-6BCE-4252-8FDF-1E370BE9DC74}"/>
          </ac:spMkLst>
        </pc:spChg>
        <pc:spChg chg="add del mod">
          <ac:chgData name="Justin Evans (CE SP)" userId="47353291-c02c-44a9-b576-fcb26b0c3050" providerId="ADAL" clId="{643DC9F9-89A2-4B79-B86A-B59A3136CF67}" dt="2021-09-30T12:32:26.072" v="3496" actId="478"/>
          <ac:spMkLst>
            <pc:docMk/>
            <pc:sldMk cId="3207059166" sldId="1888"/>
            <ac:spMk id="14" creationId="{18C0B142-30B7-41B2-BF0F-A53E3C8FA706}"/>
          </ac:spMkLst>
        </pc:spChg>
        <pc:spChg chg="add mod">
          <ac:chgData name="Justin Evans (CE SP)" userId="47353291-c02c-44a9-b576-fcb26b0c3050" providerId="ADAL" clId="{643DC9F9-89A2-4B79-B86A-B59A3136CF67}" dt="2021-09-30T12:17:24.857" v="3097" actId="1037"/>
          <ac:spMkLst>
            <pc:docMk/>
            <pc:sldMk cId="3207059166" sldId="1888"/>
            <ac:spMk id="16" creationId="{6BDC00A2-257D-4FFE-BFD9-41FC0D5E67FC}"/>
          </ac:spMkLst>
        </pc:spChg>
        <pc:spChg chg="add mod">
          <ac:chgData name="Justin Evans (CE SP)" userId="47353291-c02c-44a9-b576-fcb26b0c3050" providerId="ADAL" clId="{643DC9F9-89A2-4B79-B86A-B59A3136CF67}" dt="2021-09-30T15:01:36.341" v="3602" actId="14100"/>
          <ac:spMkLst>
            <pc:docMk/>
            <pc:sldMk cId="3207059166" sldId="1888"/>
            <ac:spMk id="18" creationId="{4A1D54DD-82EF-47CC-A515-3DDF2750B235}"/>
          </ac:spMkLst>
        </pc:spChg>
        <pc:spChg chg="add mod">
          <ac:chgData name="Justin Evans (CE SP)" userId="47353291-c02c-44a9-b576-fcb26b0c3050" providerId="ADAL" clId="{643DC9F9-89A2-4B79-B86A-B59A3136CF67}" dt="2021-09-30T12:27:29.887" v="3242" actId="14100"/>
          <ac:spMkLst>
            <pc:docMk/>
            <pc:sldMk cId="3207059166" sldId="1888"/>
            <ac:spMk id="20" creationId="{0AAF9008-020C-40F8-8CF4-23602F1AF876}"/>
          </ac:spMkLst>
        </pc:spChg>
        <pc:cxnChg chg="add mod">
          <ac:chgData name="Justin Evans (CE SP)" userId="47353291-c02c-44a9-b576-fcb26b0c3050" providerId="ADAL" clId="{643DC9F9-89A2-4B79-B86A-B59A3136CF67}" dt="2021-09-30T12:27:44.716" v="3244" actId="1076"/>
          <ac:cxnSpMkLst>
            <pc:docMk/>
            <pc:sldMk cId="3207059166" sldId="1888"/>
            <ac:cxnSpMk id="8" creationId="{43DAA070-17B0-4099-9772-7A7161E77055}"/>
          </ac:cxnSpMkLst>
        </pc:cxnChg>
        <pc:cxnChg chg="add del mod">
          <ac:chgData name="Justin Evans (CE SP)" userId="47353291-c02c-44a9-b576-fcb26b0c3050" providerId="ADAL" clId="{643DC9F9-89A2-4B79-B86A-B59A3136CF67}" dt="2021-09-30T12:32:28.671" v="3497" actId="478"/>
          <ac:cxnSpMkLst>
            <pc:docMk/>
            <pc:sldMk cId="3207059166" sldId="1888"/>
            <ac:cxnSpMk id="12" creationId="{7034CF17-B508-464D-8EF4-D24DBE3EC414}"/>
          </ac:cxnSpMkLst>
        </pc:cxnChg>
      </pc:sldChg>
      <pc:sldChg chg="addSp">
        <pc:chgData name="Justin Evans (CE SP)" userId="47353291-c02c-44a9-b576-fcb26b0c3050" providerId="ADAL" clId="{643DC9F9-89A2-4B79-B86A-B59A3136CF67}" dt="2021-10-04T17:36:20.316" v="3673"/>
        <pc:sldMkLst>
          <pc:docMk/>
          <pc:sldMk cId="422034643" sldId="1889"/>
        </pc:sldMkLst>
        <pc:picChg chg="add">
          <ac:chgData name="Justin Evans (CE SP)" userId="47353291-c02c-44a9-b576-fcb26b0c3050" providerId="ADAL" clId="{643DC9F9-89A2-4B79-B86A-B59A3136CF67}" dt="2021-10-04T17:36:20.316" v="3673"/>
          <ac:picMkLst>
            <pc:docMk/>
            <pc:sldMk cId="422034643" sldId="1889"/>
            <ac:picMk id="1026" creationId="{5644D382-D99B-4CAE-9055-2030644218DF}"/>
          </ac:picMkLst>
        </pc:picChg>
      </pc:sldChg>
      <pc:sldChg chg="delSp modSp add del mod">
        <pc:chgData name="Justin Evans (CE SP)" userId="47353291-c02c-44a9-b576-fcb26b0c3050" providerId="ADAL" clId="{643DC9F9-89A2-4B79-B86A-B59A3136CF67}" dt="2021-10-04T17:37:31.289" v="3682" actId="478"/>
        <pc:sldMkLst>
          <pc:docMk/>
          <pc:sldMk cId="3493072106" sldId="1889"/>
        </pc:sldMkLst>
        <pc:spChg chg="mod">
          <ac:chgData name="Justin Evans (CE SP)" userId="47353291-c02c-44a9-b576-fcb26b0c3050" providerId="ADAL" clId="{643DC9F9-89A2-4B79-B86A-B59A3136CF67}" dt="2021-10-04T17:33:46.820" v="3671" actId="20577"/>
          <ac:spMkLst>
            <pc:docMk/>
            <pc:sldMk cId="3493072106" sldId="1889"/>
            <ac:spMk id="12" creationId="{27ED1FB5-8E29-4CAD-9CF5-D064A94E4F1B}"/>
          </ac:spMkLst>
        </pc:spChg>
        <pc:spChg chg="mod">
          <ac:chgData name="Justin Evans (CE SP)" userId="47353291-c02c-44a9-b576-fcb26b0c3050" providerId="ADAL" clId="{643DC9F9-89A2-4B79-B86A-B59A3136CF67}" dt="2021-10-04T17:33:41.039" v="3667" actId="20577"/>
          <ac:spMkLst>
            <pc:docMk/>
            <pc:sldMk cId="3493072106" sldId="1889"/>
            <ac:spMk id="16" creationId="{F62E9D74-46FA-4BEF-9CC5-D74C6A0D5159}"/>
          </ac:spMkLst>
        </pc:spChg>
        <pc:spChg chg="mod">
          <ac:chgData name="Justin Evans (CE SP)" userId="47353291-c02c-44a9-b576-fcb26b0c3050" providerId="ADAL" clId="{643DC9F9-89A2-4B79-B86A-B59A3136CF67}" dt="2021-10-04T17:33:29.066" v="3659" actId="20577"/>
          <ac:spMkLst>
            <pc:docMk/>
            <pc:sldMk cId="3493072106" sldId="1889"/>
            <ac:spMk id="18" creationId="{CC809EF4-6379-4226-BCD9-1E0A1788D4D1}"/>
          </ac:spMkLst>
        </pc:spChg>
        <pc:spChg chg="mod">
          <ac:chgData name="Justin Evans (CE SP)" userId="47353291-c02c-44a9-b576-fcb26b0c3050" providerId="ADAL" clId="{643DC9F9-89A2-4B79-B86A-B59A3136CF67}" dt="2021-10-04T17:33:14.552" v="3636" actId="20577"/>
          <ac:spMkLst>
            <pc:docMk/>
            <pc:sldMk cId="3493072106" sldId="1889"/>
            <ac:spMk id="20" creationId="{721ADC8A-7F0C-41C6-9C8D-F24C56FD56DF}"/>
          </ac:spMkLst>
        </pc:spChg>
        <pc:spChg chg="mod">
          <ac:chgData name="Justin Evans (CE SP)" userId="47353291-c02c-44a9-b576-fcb26b0c3050" providerId="ADAL" clId="{643DC9F9-89A2-4B79-B86A-B59A3136CF67}" dt="2021-10-04T17:33:21.236" v="3646" actId="20577"/>
          <ac:spMkLst>
            <pc:docMk/>
            <pc:sldMk cId="3493072106" sldId="1889"/>
            <ac:spMk id="22" creationId="{B8E7AE6D-5779-4D73-8862-D299330FE37E}"/>
          </ac:spMkLst>
        </pc:spChg>
        <pc:picChg chg="del mod">
          <ac:chgData name="Justin Evans (CE SP)" userId="47353291-c02c-44a9-b576-fcb26b0c3050" providerId="ADAL" clId="{643DC9F9-89A2-4B79-B86A-B59A3136CF67}" dt="2021-10-04T17:37:31.289" v="3682" actId="478"/>
          <ac:picMkLst>
            <pc:docMk/>
            <pc:sldMk cId="3493072106" sldId="1889"/>
            <ac:picMk id="24" creationId="{2384796A-E220-4B72-991A-8C7939D67D48}"/>
          </ac:picMkLst>
        </pc:picChg>
        <pc:picChg chg="mod">
          <ac:chgData name="Justin Evans (CE SP)" userId="47353291-c02c-44a9-b576-fcb26b0c3050" providerId="ADAL" clId="{643DC9F9-89A2-4B79-B86A-B59A3136CF67}" dt="2021-10-04T17:37:27.702" v="3681" actId="1076"/>
          <ac:picMkLst>
            <pc:docMk/>
            <pc:sldMk cId="3493072106" sldId="1889"/>
            <ac:picMk id="1026" creationId="{5644D382-D99B-4CAE-9055-2030644218DF}"/>
          </ac:picMkLst>
        </pc:picChg>
      </pc:sldChg>
      <pc:sldChg chg="addSp delSp modSp new mod modClrScheme chgLayout">
        <pc:chgData name="Justin Evans (CE SP)" userId="47353291-c02c-44a9-b576-fcb26b0c3050" providerId="ADAL" clId="{643DC9F9-89A2-4B79-B86A-B59A3136CF67}" dt="2021-10-05T00:57:17.979" v="4542" actId="20577"/>
        <pc:sldMkLst>
          <pc:docMk/>
          <pc:sldMk cId="537833990" sldId="1890"/>
        </pc:sldMkLst>
        <pc:spChg chg="del mod ord">
          <ac:chgData name="Justin Evans (CE SP)" userId="47353291-c02c-44a9-b576-fcb26b0c3050" providerId="ADAL" clId="{643DC9F9-89A2-4B79-B86A-B59A3136CF67}" dt="2021-10-05T00:44:53.388" v="3783" actId="700"/>
          <ac:spMkLst>
            <pc:docMk/>
            <pc:sldMk cId="537833990" sldId="1890"/>
            <ac:spMk id="2" creationId="{75009B93-80A0-41A8-97A1-24B3FF00BF30}"/>
          </ac:spMkLst>
        </pc:spChg>
        <pc:spChg chg="del">
          <ac:chgData name="Justin Evans (CE SP)" userId="47353291-c02c-44a9-b576-fcb26b0c3050" providerId="ADAL" clId="{643DC9F9-89A2-4B79-B86A-B59A3136CF67}" dt="2021-10-05T00:44:53.388" v="3783" actId="700"/>
          <ac:spMkLst>
            <pc:docMk/>
            <pc:sldMk cId="537833990" sldId="1890"/>
            <ac:spMk id="3" creationId="{BD585571-F34A-4DC8-A65A-217C72767171}"/>
          </ac:spMkLst>
        </pc:spChg>
        <pc:spChg chg="add mod ord">
          <ac:chgData name="Justin Evans (CE SP)" userId="47353291-c02c-44a9-b576-fcb26b0c3050" providerId="ADAL" clId="{643DC9F9-89A2-4B79-B86A-B59A3136CF67}" dt="2021-10-05T00:47:25.707" v="3998" actId="20577"/>
          <ac:spMkLst>
            <pc:docMk/>
            <pc:sldMk cId="537833990" sldId="1890"/>
            <ac:spMk id="4" creationId="{B0740463-21CB-4973-B918-0364B3B23768}"/>
          </ac:spMkLst>
        </pc:spChg>
        <pc:spChg chg="add mod">
          <ac:chgData name="Justin Evans (CE SP)" userId="47353291-c02c-44a9-b576-fcb26b0c3050" providerId="ADAL" clId="{643DC9F9-89A2-4B79-B86A-B59A3136CF67}" dt="2021-10-05T00:57:17.979" v="4542" actId="20577"/>
          <ac:spMkLst>
            <pc:docMk/>
            <pc:sldMk cId="537833990" sldId="1890"/>
            <ac:spMk id="9" creationId="{0A3718C6-F1C4-4B64-8D75-354225056304}"/>
          </ac:spMkLst>
        </pc:spChg>
      </pc:sldChg>
      <pc:sldChg chg="modSp add mod">
        <pc:chgData name="Justin Evans (CE SP)" userId="47353291-c02c-44a9-b576-fcb26b0c3050" providerId="ADAL" clId="{643DC9F9-89A2-4B79-B86A-B59A3136CF67}" dt="2021-10-05T01:00:08.306" v="4884" actId="20577"/>
        <pc:sldMkLst>
          <pc:docMk/>
          <pc:sldMk cId="3577382655" sldId="1891"/>
        </pc:sldMkLst>
        <pc:spChg chg="mod">
          <ac:chgData name="Justin Evans (CE SP)" userId="47353291-c02c-44a9-b576-fcb26b0c3050" providerId="ADAL" clId="{643DC9F9-89A2-4B79-B86A-B59A3136CF67}" dt="2021-10-05T00:57:38.893" v="4559" actId="20577"/>
          <ac:spMkLst>
            <pc:docMk/>
            <pc:sldMk cId="3577382655" sldId="1891"/>
            <ac:spMk id="4" creationId="{B0740463-21CB-4973-B918-0364B3B23768}"/>
          </ac:spMkLst>
        </pc:spChg>
        <pc:spChg chg="mod">
          <ac:chgData name="Justin Evans (CE SP)" userId="47353291-c02c-44a9-b576-fcb26b0c3050" providerId="ADAL" clId="{643DC9F9-89A2-4B79-B86A-B59A3136CF67}" dt="2021-10-05T01:00:08.306" v="4884" actId="20577"/>
          <ac:spMkLst>
            <pc:docMk/>
            <pc:sldMk cId="3577382655" sldId="1891"/>
            <ac:spMk id="9" creationId="{0A3718C6-F1C4-4B64-8D75-354225056304}"/>
          </ac:spMkLst>
        </pc:spChg>
      </pc:sldChg>
      <pc:sldChg chg="add del">
        <pc:chgData name="Justin Evans (CE SP)" userId="47353291-c02c-44a9-b576-fcb26b0c3050" providerId="ADAL" clId="{643DC9F9-89A2-4B79-B86A-B59A3136CF67}" dt="2021-09-29T12:04:04.772" v="766" actId="2696"/>
        <pc:sldMkLst>
          <pc:docMk/>
          <pc:sldMk cId="365646769" sldId="2076139013"/>
        </pc:sldMkLst>
      </pc:sldChg>
      <pc:sldChg chg="del">
        <pc:chgData name="Justin Evans (CE SP)" userId="47353291-c02c-44a9-b576-fcb26b0c3050" providerId="ADAL" clId="{643DC9F9-89A2-4B79-B86A-B59A3136CF67}" dt="2021-09-29T12:02:26.080" v="723" actId="47"/>
        <pc:sldMkLst>
          <pc:docMk/>
          <pc:sldMk cId="3901269619" sldId="2076139014"/>
        </pc:sldMkLst>
      </pc:sldChg>
      <pc:sldMasterChg chg="delSldLayout">
        <pc:chgData name="Justin Evans (CE SP)" userId="47353291-c02c-44a9-b576-fcb26b0c3050" providerId="ADAL" clId="{643DC9F9-89A2-4B79-B86A-B59A3136CF67}" dt="2021-09-29T12:04:04.772" v="766" actId="2696"/>
        <pc:sldMasterMkLst>
          <pc:docMk/>
          <pc:sldMasterMk cId="3290859478" sldId="2147484742"/>
        </pc:sldMasterMkLst>
        <pc:sldLayoutChg chg="del">
          <pc:chgData name="Justin Evans (CE SP)" userId="47353291-c02c-44a9-b576-fcb26b0c3050" providerId="ADAL" clId="{643DC9F9-89A2-4B79-B86A-B59A3136CF67}" dt="2021-09-29T12:04:04.772" v="766" actId="2696"/>
          <pc:sldLayoutMkLst>
            <pc:docMk/>
            <pc:sldMasterMk cId="3290859478" sldId="2147484742"/>
            <pc:sldLayoutMk cId="3109123095" sldId="2147484824"/>
          </pc:sldLayoutMkLst>
        </pc:sldLayoutChg>
        <pc:sldLayoutChg chg="del">
          <pc:chgData name="Justin Evans (CE SP)" userId="47353291-c02c-44a9-b576-fcb26b0c3050" providerId="ADAL" clId="{643DC9F9-89A2-4B79-B86A-B59A3136CF67}" dt="2021-09-29T12:02:26.080" v="723" actId="47"/>
          <pc:sldLayoutMkLst>
            <pc:docMk/>
            <pc:sldMasterMk cId="3290859478" sldId="2147484742"/>
            <pc:sldLayoutMk cId="3857478859" sldId="214748482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5/22/2022 3:26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5/22/2022 3:25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5/22/2022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5/22/2022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5/22/2022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1326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5/22/2022 3:25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567532" y="578850"/>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endParaRPr lang="en-US" dirty="0"/>
          </a:p>
        </p:txBody>
      </p:sp>
      <p:sp>
        <p:nvSpPr>
          <p:cNvPr id="4" name="Text Placeholder 4">
            <a:extLst>
              <a:ext uri="{FF2B5EF4-FFF2-40B4-BE49-F238E27FC236}">
                <a16:creationId xmlns:a16="http://schemas.microsoft.com/office/drawing/2014/main" id="{F52A33EF-4E40-440D-8360-3E0F0CA34032}"/>
              </a:ext>
            </a:extLst>
          </p:cNvPr>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Tree>
    <p:extLst>
      <p:ext uri="{BB962C8B-B14F-4D97-AF65-F5344CB8AC3E}">
        <p14:creationId xmlns:p14="http://schemas.microsoft.com/office/powerpoint/2010/main" val="1317557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6714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
        <p:nvSpPr>
          <p:cNvPr id="4" name="Title 3">
            <a:extLst>
              <a:ext uri="{FF2B5EF4-FFF2-40B4-BE49-F238E27FC236}">
                <a16:creationId xmlns:a16="http://schemas.microsoft.com/office/drawing/2014/main" id="{786F340D-2023-479B-9480-B6982FC80C10}"/>
              </a:ext>
            </a:extLst>
          </p:cNvPr>
          <p:cNvSpPr>
            <a:spLocks noGrp="1"/>
          </p:cNvSpPr>
          <p:nvPr>
            <p:ph type="title"/>
          </p:nvPr>
        </p:nvSpPr>
        <p:spPr>
          <a:xfrm>
            <a:off x="588263" y="-762000"/>
            <a:ext cx="11018520" cy="553998"/>
          </a:xfrm>
        </p:spPr>
        <p:txBody>
          <a:bodyPr/>
          <a:lstStyle/>
          <a:p>
            <a:r>
              <a:rPr lang="en-US"/>
              <a:t>Click to edit Master title style</a:t>
            </a:r>
            <a:endParaRPr lang="en-IN"/>
          </a:p>
        </p:txBody>
      </p:sp>
      <p:pic>
        <p:nvPicPr>
          <p:cNvPr id="8" name="Picture 7" descr="Microsoft Power Platform logo">
            <a:extLst>
              <a:ext uri="{FF2B5EF4-FFF2-40B4-BE49-F238E27FC236}">
                <a16:creationId xmlns:a16="http://schemas.microsoft.com/office/drawing/2014/main" id="{616D48CD-7B15-4135-B71E-E78218578485}"/>
              </a:ext>
            </a:extLst>
          </p:cNvPr>
          <p:cNvPicPr>
            <a:picLocks noChangeAspect="1"/>
          </p:cNvPicPr>
          <p:nvPr userDrawn="1"/>
        </p:nvPicPr>
        <p:blipFill rotWithShape="1">
          <a:blip r:embed="rId2"/>
          <a:srcRect l="7846" t="32201" r="7977" b="32201"/>
          <a:stretch/>
        </p:blipFill>
        <p:spPr>
          <a:xfrm>
            <a:off x="577057" y="581026"/>
            <a:ext cx="3074254" cy="310896"/>
          </a:xfrm>
          <a:prstGeom prst="rect">
            <a:avLst/>
          </a:prstGeom>
        </p:spPr>
      </p:pic>
    </p:spTree>
    <p:extLst>
      <p:ext uri="{BB962C8B-B14F-4D97-AF65-F5344CB8AC3E}">
        <p14:creationId xmlns:p14="http://schemas.microsoft.com/office/powerpoint/2010/main" val="11198437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78332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2"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74"/>
            <a:ext cx="7171337" cy="1792326"/>
          </a:xfrm>
          <a:noFill/>
        </p:spPr>
        <p:txBody>
          <a:bodyPr lIns="164592" tIns="109728" rIns="164592" bIns="109728">
            <a:noAutofit/>
          </a:bodyPr>
          <a:lstStyle>
            <a:lvl1pPr marL="0" indent="0">
              <a:spcBef>
                <a:spcPts val="0"/>
              </a:spcBef>
              <a:buNone/>
              <a:defRPr sz="3135"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descr="Microsoft logo white text version"/>
          <p:cNvPicPr>
            <a:picLocks noChangeAspect="1"/>
          </p:cNvPicPr>
          <p:nvPr/>
        </p:nvPicPr>
        <p:blipFill>
          <a:blip r:embed="rId2"/>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24711617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2"/>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04B62CC-F3F8-49A4-9360-4CAED36263C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095" y="0"/>
            <a:ext cx="12198096" cy="6873626"/>
          </a:xfrm>
          <a:prstGeom prst="rect">
            <a:avLst/>
          </a:prstGeom>
        </p:spPr>
      </p:pic>
      <p:pic>
        <p:nvPicPr>
          <p:cNvPr id="15" name="logo2.png" descr="Microsoft logo white text version">
            <a:extLst>
              <a:ext uri="{FF2B5EF4-FFF2-40B4-BE49-F238E27FC236}">
                <a16:creationId xmlns:a16="http://schemas.microsoft.com/office/drawing/2014/main" id="{B890FFA7-3A8B-434C-A7FF-E48D67BA31B4}"/>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625492" y="650218"/>
            <a:ext cx="1483574" cy="316295"/>
          </a:xfrm>
          <a:prstGeom prst="rect">
            <a:avLst/>
          </a:prstGeom>
          <a:ln w="12700">
            <a:miter lim="400000"/>
          </a:ln>
        </p:spPr>
      </p:pic>
      <p:sp>
        <p:nvSpPr>
          <p:cNvPr id="21" name="Text Placeholder 18">
            <a:extLst>
              <a:ext uri="{FF2B5EF4-FFF2-40B4-BE49-F238E27FC236}">
                <a16:creationId xmlns:a16="http://schemas.microsoft.com/office/drawing/2014/main" id="{65FA8EC2-F248-4542-A0F0-EDCE555E4B9B}"/>
              </a:ext>
            </a:extLst>
          </p:cNvPr>
          <p:cNvSpPr>
            <a:spLocks noGrp="1"/>
          </p:cNvSpPr>
          <p:nvPr>
            <p:ph type="body" sz="quarter" idx="10"/>
          </p:nvPr>
        </p:nvSpPr>
        <p:spPr>
          <a:xfrm>
            <a:off x="625475" y="2357438"/>
            <a:ext cx="6423507" cy="1569660"/>
          </a:xfrm>
        </p:spPr>
        <p:txBody>
          <a:bodyPr lIns="0"/>
          <a:lstStyle>
            <a:lvl1pPr marL="0" indent="0">
              <a:buNone/>
              <a:defRPr sz="4800">
                <a:solidFill>
                  <a:schemeClr val="bg1"/>
                </a:solidFill>
                <a:latin typeface="+mj-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sp>
        <p:nvSpPr>
          <p:cNvPr id="17" name="Text Placeholder 18">
            <a:extLst>
              <a:ext uri="{FF2B5EF4-FFF2-40B4-BE49-F238E27FC236}">
                <a16:creationId xmlns:a16="http://schemas.microsoft.com/office/drawing/2014/main" id="{64FE65B8-E9AC-49ED-A487-E114C793B81B}"/>
              </a:ext>
            </a:extLst>
          </p:cNvPr>
          <p:cNvSpPr>
            <a:spLocks noGrp="1"/>
          </p:cNvSpPr>
          <p:nvPr>
            <p:ph type="body" sz="quarter" idx="12" hasCustomPrompt="1"/>
          </p:nvPr>
        </p:nvSpPr>
        <p:spPr>
          <a:xfrm>
            <a:off x="625475" y="4082918"/>
            <a:ext cx="6423507" cy="350865"/>
          </a:xfrm>
        </p:spPr>
        <p:txBody>
          <a:bodyPr lIns="0"/>
          <a:lstStyle>
            <a:lvl1pPr marL="0" indent="0">
              <a:buNone/>
              <a:defRPr sz="1200" spc="300">
                <a:solidFill>
                  <a:schemeClr val="bg1"/>
                </a:solidFill>
                <a:latin typeface="+mn-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LOREM IPSUM</a:t>
            </a:r>
          </a:p>
        </p:txBody>
      </p:sp>
    </p:spTree>
    <p:extLst>
      <p:ext uri="{BB962C8B-B14F-4D97-AF65-F5344CB8AC3E}">
        <p14:creationId xmlns:p14="http://schemas.microsoft.com/office/powerpoint/2010/main" val="14611205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ection Slide 1">
    <p:bg>
      <p:bgPr>
        <a:solidFill>
          <a:schemeClr val="accent2"/>
        </a:solidFill>
        <a:effectLst/>
      </p:bgPr>
    </p:bg>
    <p:spTree>
      <p:nvGrpSpPr>
        <p:cNvPr id="1" name=""/>
        <p:cNvGrpSpPr/>
        <p:nvPr/>
      </p:nvGrpSpPr>
      <p:grpSpPr>
        <a:xfrm>
          <a:off x="0" y="0"/>
          <a:ext cx="0" cy="0"/>
          <a:chOff x="0" y="0"/>
          <a:chExt cx="0" cy="0"/>
        </a:xfrm>
      </p:grpSpPr>
      <p:sp>
        <p:nvSpPr>
          <p:cNvPr id="21" name="Text Placeholder 18">
            <a:extLst>
              <a:ext uri="{FF2B5EF4-FFF2-40B4-BE49-F238E27FC236}">
                <a16:creationId xmlns:a16="http://schemas.microsoft.com/office/drawing/2014/main" id="{65FA8EC2-F248-4542-A0F0-EDCE555E4B9B}"/>
              </a:ext>
            </a:extLst>
          </p:cNvPr>
          <p:cNvSpPr>
            <a:spLocks noGrp="1"/>
          </p:cNvSpPr>
          <p:nvPr>
            <p:ph type="body" sz="quarter" idx="10"/>
          </p:nvPr>
        </p:nvSpPr>
        <p:spPr>
          <a:xfrm>
            <a:off x="625475" y="2357438"/>
            <a:ext cx="6423507" cy="1569660"/>
          </a:xfrm>
        </p:spPr>
        <p:txBody>
          <a:bodyPr lIns="0"/>
          <a:lstStyle>
            <a:lvl1pPr marL="0" indent="0">
              <a:buNone/>
              <a:defRPr sz="4800">
                <a:solidFill>
                  <a:schemeClr val="bg1"/>
                </a:solidFill>
                <a:latin typeface="+mj-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grpSp>
        <p:nvGrpSpPr>
          <p:cNvPr id="4" name="Group 3">
            <a:extLst>
              <a:ext uri="{FF2B5EF4-FFF2-40B4-BE49-F238E27FC236}">
                <a16:creationId xmlns:a16="http://schemas.microsoft.com/office/drawing/2014/main" id="{5CA09063-CD53-4063-871A-6BE4999FE962}"/>
              </a:ext>
              <a:ext uri="{C183D7F6-B498-43B3-948B-1728B52AA6E4}">
                <adec:decorative xmlns:adec="http://schemas.microsoft.com/office/drawing/2017/decorative" val="1"/>
              </a:ext>
            </a:extLst>
          </p:cNvPr>
          <p:cNvGrpSpPr/>
          <p:nvPr userDrawn="1"/>
        </p:nvGrpSpPr>
        <p:grpSpPr>
          <a:xfrm>
            <a:off x="0" y="4007588"/>
            <a:ext cx="12190271" cy="2851278"/>
            <a:chOff x="0" y="4006722"/>
            <a:chExt cx="12192000" cy="2851278"/>
          </a:xfrm>
          <a:solidFill>
            <a:schemeClr val="bg1">
              <a:alpha val="40000"/>
            </a:schemeClr>
          </a:solidFill>
        </p:grpSpPr>
        <p:pic>
          <p:nvPicPr>
            <p:cNvPr id="5" name="Graphic 4">
              <a:extLst>
                <a:ext uri="{FF2B5EF4-FFF2-40B4-BE49-F238E27FC236}">
                  <a16:creationId xmlns:a16="http://schemas.microsoft.com/office/drawing/2014/main" id="{5C32C425-2F5D-474A-9939-8321F4F084A2}"/>
                </a:ext>
              </a:extLst>
            </p:cNvPr>
            <p:cNvPicPr>
              <a:picLocks noChangeAspect="1"/>
            </p:cNvPicPr>
            <p:nvPr/>
          </p:nvPicPr>
          <p:blipFill rotWithShape="1">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rcRect l="57330" t="18683" r="22453" b="46159"/>
            <a:stretch/>
          </p:blipFill>
          <p:spPr>
            <a:xfrm>
              <a:off x="10844283" y="4284481"/>
              <a:ext cx="1347717" cy="1318259"/>
            </a:xfrm>
            <a:custGeom>
              <a:avLst/>
              <a:gdLst>
                <a:gd name="connsiteX0" fmla="*/ 1347717 w 1347717"/>
                <a:gd name="connsiteY0" fmla="*/ 0 h 1318259"/>
                <a:gd name="connsiteX1" fmla="*/ 1347717 w 1347717"/>
                <a:gd name="connsiteY1" fmla="*/ 1318259 h 1318259"/>
                <a:gd name="connsiteX2" fmla="*/ 0 w 1347717"/>
                <a:gd name="connsiteY2" fmla="*/ 1318259 h 1318259"/>
              </a:gdLst>
              <a:ahLst/>
              <a:cxnLst>
                <a:cxn ang="0">
                  <a:pos x="connsiteX0" y="connsiteY0"/>
                </a:cxn>
                <a:cxn ang="0">
                  <a:pos x="connsiteX1" y="connsiteY1"/>
                </a:cxn>
                <a:cxn ang="0">
                  <a:pos x="connsiteX2" y="connsiteY2"/>
                </a:cxn>
              </a:cxnLst>
              <a:rect l="l" t="t" r="r" b="b"/>
              <a:pathLst>
                <a:path w="1347717" h="1318259">
                  <a:moveTo>
                    <a:pt x="1347717" y="0"/>
                  </a:moveTo>
                  <a:lnTo>
                    <a:pt x="1347717" y="1318259"/>
                  </a:lnTo>
                  <a:lnTo>
                    <a:pt x="0" y="1318259"/>
                  </a:lnTo>
                  <a:close/>
                </a:path>
              </a:pathLst>
            </a:custGeom>
          </p:spPr>
        </p:pic>
        <p:pic>
          <p:nvPicPr>
            <p:cNvPr id="6" name="Graphic 5">
              <a:extLst>
                <a:ext uri="{FF2B5EF4-FFF2-40B4-BE49-F238E27FC236}">
                  <a16:creationId xmlns:a16="http://schemas.microsoft.com/office/drawing/2014/main" id="{77BB2905-9102-4257-A311-6C84A01BF911}"/>
                </a:ext>
              </a:extLst>
            </p:cNvPr>
            <p:cNvPicPr>
              <a:picLocks noChangeAspect="1"/>
            </p:cNvPicPr>
            <p:nvPr/>
          </p:nvPicPr>
          <p:blipFill rotWithShape="1">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rcRect l="632" t="22548" b="66173"/>
            <a:stretch/>
          </p:blipFill>
          <p:spPr>
            <a:xfrm>
              <a:off x="0" y="6435726"/>
              <a:ext cx="6614167" cy="422274"/>
            </a:xfrm>
            <a:custGeom>
              <a:avLst/>
              <a:gdLst>
                <a:gd name="connsiteX0" fmla="*/ 0 w 6614167"/>
                <a:gd name="connsiteY0" fmla="*/ 0 h 422274"/>
                <a:gd name="connsiteX1" fmla="*/ 6614167 w 6614167"/>
                <a:gd name="connsiteY1" fmla="*/ 0 h 422274"/>
                <a:gd name="connsiteX2" fmla="*/ 6614167 w 6614167"/>
                <a:gd name="connsiteY2" fmla="*/ 422274 h 422274"/>
                <a:gd name="connsiteX3" fmla="*/ 0 w 6614167"/>
                <a:gd name="connsiteY3" fmla="*/ 422274 h 422274"/>
              </a:gdLst>
              <a:ahLst/>
              <a:cxnLst>
                <a:cxn ang="0">
                  <a:pos x="connsiteX0" y="connsiteY0"/>
                </a:cxn>
                <a:cxn ang="0">
                  <a:pos x="connsiteX1" y="connsiteY1"/>
                </a:cxn>
                <a:cxn ang="0">
                  <a:pos x="connsiteX2" y="connsiteY2"/>
                </a:cxn>
                <a:cxn ang="0">
                  <a:pos x="connsiteX3" y="connsiteY3"/>
                </a:cxn>
              </a:cxnLst>
              <a:rect l="l" t="t" r="r" b="b"/>
              <a:pathLst>
                <a:path w="6614167" h="422274">
                  <a:moveTo>
                    <a:pt x="0" y="0"/>
                  </a:moveTo>
                  <a:lnTo>
                    <a:pt x="6614167" y="0"/>
                  </a:lnTo>
                  <a:lnTo>
                    <a:pt x="6614167" y="422274"/>
                  </a:lnTo>
                  <a:lnTo>
                    <a:pt x="0" y="422274"/>
                  </a:lnTo>
                  <a:close/>
                </a:path>
              </a:pathLst>
            </a:custGeom>
          </p:spPr>
        </p:pic>
        <p:pic>
          <p:nvPicPr>
            <p:cNvPr id="7" name="Graphic 6">
              <a:extLst>
                <a:ext uri="{FF2B5EF4-FFF2-40B4-BE49-F238E27FC236}">
                  <a16:creationId xmlns:a16="http://schemas.microsoft.com/office/drawing/2014/main" id="{692E3AE4-4BA6-47D0-A473-F1C5E4496DD8}"/>
                </a:ext>
              </a:extLst>
            </p:cNvPr>
            <p:cNvPicPr>
              <a:picLocks noChangeAspect="1"/>
            </p:cNvPicPr>
            <p:nvPr/>
          </p:nvPicPr>
          <p:blipFill rotWithShape="1">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rcRect r="16311" b="66173"/>
            <a:stretch/>
          </p:blipFill>
          <p:spPr>
            <a:xfrm>
              <a:off x="6601605" y="5591531"/>
              <a:ext cx="5570481" cy="1266469"/>
            </a:xfrm>
            <a:custGeom>
              <a:avLst/>
              <a:gdLst>
                <a:gd name="connsiteX0" fmla="*/ 4225979 w 5570481"/>
                <a:gd name="connsiteY0" fmla="*/ 0 h 1266469"/>
                <a:gd name="connsiteX1" fmla="*/ 5570481 w 5570481"/>
                <a:gd name="connsiteY1" fmla="*/ 0 h 1266469"/>
                <a:gd name="connsiteX2" fmla="*/ 5570481 w 5570481"/>
                <a:gd name="connsiteY2" fmla="*/ 1266469 h 1266469"/>
                <a:gd name="connsiteX3" fmla="*/ 0 w 5570481"/>
                <a:gd name="connsiteY3" fmla="*/ 1266469 h 1266469"/>
                <a:gd name="connsiteX4" fmla="*/ 0 w 5570481"/>
                <a:gd name="connsiteY4" fmla="*/ 861735 h 1266469"/>
                <a:gd name="connsiteX5" fmla="*/ 3182183 w 5570481"/>
                <a:gd name="connsiteY5" fmla="*/ 861735 h 1266469"/>
                <a:gd name="connsiteX6" fmla="*/ 3182183 w 5570481"/>
                <a:gd name="connsiteY6" fmla="*/ 627170 h 1266469"/>
                <a:gd name="connsiteX7" fmla="*/ 3280583 w 5570481"/>
                <a:gd name="connsiteY7" fmla="*/ 739419 h 1266469"/>
                <a:gd name="connsiteX8" fmla="*/ 3690158 w 5570481"/>
                <a:gd name="connsiteY8" fmla="*/ 553682 h 126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481" h="1266469">
                  <a:moveTo>
                    <a:pt x="4225979" y="0"/>
                  </a:moveTo>
                  <a:lnTo>
                    <a:pt x="5570481" y="0"/>
                  </a:lnTo>
                  <a:lnTo>
                    <a:pt x="5570481" y="1266469"/>
                  </a:lnTo>
                  <a:lnTo>
                    <a:pt x="0" y="1266469"/>
                  </a:lnTo>
                  <a:lnTo>
                    <a:pt x="0" y="861735"/>
                  </a:lnTo>
                  <a:lnTo>
                    <a:pt x="3182183" y="861735"/>
                  </a:lnTo>
                  <a:lnTo>
                    <a:pt x="3182183" y="627170"/>
                  </a:lnTo>
                  <a:lnTo>
                    <a:pt x="3280583" y="739419"/>
                  </a:lnTo>
                  <a:lnTo>
                    <a:pt x="3690158" y="553682"/>
                  </a:lnTo>
                  <a:close/>
                </a:path>
              </a:pathLst>
            </a:custGeom>
          </p:spPr>
        </p:pic>
        <p:grpSp>
          <p:nvGrpSpPr>
            <p:cNvPr id="8" name="Group 7">
              <a:extLst>
                <a:ext uri="{FF2B5EF4-FFF2-40B4-BE49-F238E27FC236}">
                  <a16:creationId xmlns:a16="http://schemas.microsoft.com/office/drawing/2014/main" id="{58381709-3C3E-4E60-89DE-14B35F0E4330}"/>
                </a:ext>
              </a:extLst>
            </p:cNvPr>
            <p:cNvGrpSpPr/>
            <p:nvPr/>
          </p:nvGrpSpPr>
          <p:grpSpPr>
            <a:xfrm>
              <a:off x="0" y="4006722"/>
              <a:ext cx="12192000" cy="2800385"/>
              <a:chOff x="0" y="2395590"/>
              <a:chExt cx="12192000" cy="2800385"/>
            </a:xfrm>
            <a:grpFill/>
          </p:grpSpPr>
          <p:pic>
            <p:nvPicPr>
              <p:cNvPr id="9" name="Graphic 8">
                <a:extLst>
                  <a:ext uri="{FF2B5EF4-FFF2-40B4-BE49-F238E27FC236}">
                    <a16:creationId xmlns:a16="http://schemas.microsoft.com/office/drawing/2014/main" id="{D4105D1F-418E-4C58-A7D4-B47B58D99E02}"/>
                  </a:ext>
                  <a:ext uri="{C183D7F6-B498-43B3-948B-1728B52AA6E4}">
                    <adec:decorative xmlns:adec="http://schemas.microsoft.com/office/drawing/2017/decorative" val="1"/>
                  </a:ext>
                </a:extLst>
              </p:cNvPr>
              <p:cNvPicPr>
                <a:picLocks noChangeAspect="1"/>
              </p:cNvPicPr>
              <p:nvPr/>
            </p:nvPicPr>
            <p:blipFill rotWithShape="1">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rcRect b="59166"/>
              <a:stretch/>
            </p:blipFill>
            <p:spPr>
              <a:xfrm>
                <a:off x="0" y="2395590"/>
                <a:ext cx="12192000" cy="2800385"/>
              </a:xfrm>
              <a:prstGeom prst="rect">
                <a:avLst/>
              </a:prstGeom>
            </p:spPr>
          </p:pic>
          <p:sp>
            <p:nvSpPr>
              <p:cNvPr id="10" name="Oval 9">
                <a:extLst>
                  <a:ext uri="{FF2B5EF4-FFF2-40B4-BE49-F238E27FC236}">
                    <a16:creationId xmlns:a16="http://schemas.microsoft.com/office/drawing/2014/main" id="{702681C9-EB41-479A-9C82-AF02517CD633}"/>
                  </a:ext>
                  <a:ext uri="{C183D7F6-B498-43B3-948B-1728B52AA6E4}">
                    <adec:decorative xmlns:adec="http://schemas.microsoft.com/office/drawing/2017/decorative" val="1"/>
                  </a:ext>
                </a:extLst>
              </p:cNvPr>
              <p:cNvSpPr/>
              <p:nvPr/>
            </p:nvSpPr>
            <p:spPr bwMode="auto">
              <a:xfrm>
                <a:off x="2662455" y="4804246"/>
                <a:ext cx="121291" cy="121291"/>
              </a:xfrm>
              <a:prstGeom prst="ellipse">
                <a:avLst/>
              </a:prstGeom>
              <a:solidFill>
                <a:srgbClr val="FEF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Oval 10">
                <a:extLst>
                  <a:ext uri="{FF2B5EF4-FFF2-40B4-BE49-F238E27FC236}">
                    <a16:creationId xmlns:a16="http://schemas.microsoft.com/office/drawing/2014/main" id="{EDE76E22-C6E1-4F91-8FA6-646AEA818B84}"/>
                  </a:ext>
                  <a:ext uri="{C183D7F6-B498-43B3-948B-1728B52AA6E4}">
                    <adec:decorative xmlns:adec="http://schemas.microsoft.com/office/drawing/2017/decorative" val="1"/>
                  </a:ext>
                </a:extLst>
              </p:cNvPr>
              <p:cNvSpPr/>
              <p:nvPr/>
            </p:nvSpPr>
            <p:spPr bwMode="auto">
              <a:xfrm>
                <a:off x="6248011" y="4804246"/>
                <a:ext cx="121291" cy="121291"/>
              </a:xfrm>
              <a:prstGeom prst="ellipse">
                <a:avLst/>
              </a:prstGeom>
              <a:solidFill>
                <a:srgbClr val="FEF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spTree>
    <p:extLst>
      <p:ext uri="{BB962C8B-B14F-4D97-AF65-F5344CB8AC3E}">
        <p14:creationId xmlns:p14="http://schemas.microsoft.com/office/powerpoint/2010/main" val="334503175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1">
    <p:bg>
      <p:bgPr>
        <a:solidFill>
          <a:schemeClr val="accent1"/>
        </a:solidFill>
        <a:effectLst/>
      </p:bgPr>
    </p:bg>
    <p:spTree>
      <p:nvGrpSpPr>
        <p:cNvPr id="1" name=""/>
        <p:cNvGrpSpPr/>
        <p:nvPr/>
      </p:nvGrpSpPr>
      <p:grpSpPr>
        <a:xfrm>
          <a:off x="0" y="0"/>
          <a:ext cx="0" cy="0"/>
          <a:chOff x="0" y="0"/>
          <a:chExt cx="0" cy="0"/>
        </a:xfrm>
      </p:grpSpPr>
      <p:pic>
        <p:nvPicPr>
          <p:cNvPr id="15" name="logo2.png" descr="Microsoft logo white text version">
            <a:extLst>
              <a:ext uri="{FF2B5EF4-FFF2-40B4-BE49-F238E27FC236}">
                <a16:creationId xmlns:a16="http://schemas.microsoft.com/office/drawing/2014/main" id="{B890FFA7-3A8B-434C-A7FF-E48D67BA31B4}"/>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25492" y="650218"/>
            <a:ext cx="1483574" cy="316295"/>
          </a:xfrm>
          <a:prstGeom prst="rect">
            <a:avLst/>
          </a:prstGeom>
          <a:ln w="12700">
            <a:miter lim="400000"/>
          </a:ln>
        </p:spPr>
      </p:pic>
      <p:sp>
        <p:nvSpPr>
          <p:cNvPr id="21" name="Text Placeholder 18">
            <a:extLst>
              <a:ext uri="{FF2B5EF4-FFF2-40B4-BE49-F238E27FC236}">
                <a16:creationId xmlns:a16="http://schemas.microsoft.com/office/drawing/2014/main" id="{65FA8EC2-F248-4542-A0F0-EDCE555E4B9B}"/>
              </a:ext>
            </a:extLst>
          </p:cNvPr>
          <p:cNvSpPr>
            <a:spLocks noGrp="1"/>
          </p:cNvSpPr>
          <p:nvPr>
            <p:ph type="body" sz="quarter" idx="10"/>
          </p:nvPr>
        </p:nvSpPr>
        <p:spPr>
          <a:xfrm>
            <a:off x="625475" y="2357438"/>
            <a:ext cx="6423507" cy="1569660"/>
          </a:xfrm>
        </p:spPr>
        <p:txBody>
          <a:bodyPr lIns="0"/>
          <a:lstStyle>
            <a:lvl1pPr marL="0" indent="0">
              <a:buNone/>
              <a:defRPr sz="4800">
                <a:solidFill>
                  <a:schemeClr val="bg1"/>
                </a:solidFill>
                <a:latin typeface="+mj-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sp>
        <p:nvSpPr>
          <p:cNvPr id="17" name="Text Placeholder 18">
            <a:extLst>
              <a:ext uri="{FF2B5EF4-FFF2-40B4-BE49-F238E27FC236}">
                <a16:creationId xmlns:a16="http://schemas.microsoft.com/office/drawing/2014/main" id="{3297221A-24DF-4562-B793-E0BDCFE44351}"/>
              </a:ext>
            </a:extLst>
          </p:cNvPr>
          <p:cNvSpPr>
            <a:spLocks noGrp="1"/>
          </p:cNvSpPr>
          <p:nvPr>
            <p:ph type="body" sz="quarter" idx="12" hasCustomPrompt="1"/>
          </p:nvPr>
        </p:nvSpPr>
        <p:spPr>
          <a:xfrm>
            <a:off x="625475" y="4082918"/>
            <a:ext cx="6423507" cy="350865"/>
          </a:xfrm>
        </p:spPr>
        <p:txBody>
          <a:bodyPr lIns="0"/>
          <a:lstStyle>
            <a:lvl1pPr marL="0" indent="0">
              <a:buNone/>
              <a:defRPr sz="1200" spc="300">
                <a:solidFill>
                  <a:schemeClr val="bg1"/>
                </a:solidFill>
                <a:latin typeface="+mn-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LOREM IPSUM</a:t>
            </a:r>
          </a:p>
        </p:txBody>
      </p:sp>
      <p:pic>
        <p:nvPicPr>
          <p:cNvPr id="2" name="Picture 1">
            <a:extLst>
              <a:ext uri="{FF2B5EF4-FFF2-40B4-BE49-F238E27FC236}">
                <a16:creationId xmlns:a16="http://schemas.microsoft.com/office/drawing/2014/main" id="{32F765E2-77AD-47FB-8BB4-66BE1C9F736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 y="241"/>
            <a:ext cx="12195696" cy="6872274"/>
          </a:xfrm>
          <a:prstGeom prst="rect">
            <a:avLst/>
          </a:prstGeom>
        </p:spPr>
      </p:pic>
    </p:spTree>
    <p:extLst>
      <p:ext uri="{BB962C8B-B14F-4D97-AF65-F5344CB8AC3E}">
        <p14:creationId xmlns:p14="http://schemas.microsoft.com/office/powerpoint/2010/main" val="258967857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1">
    <p:bg>
      <p:bgPr>
        <a:solidFill>
          <a:schemeClr val="accent1"/>
        </a:solidFill>
        <a:effectLst/>
      </p:bgPr>
    </p:bg>
    <p:spTree>
      <p:nvGrpSpPr>
        <p:cNvPr id="1" name=""/>
        <p:cNvGrpSpPr/>
        <p:nvPr/>
      </p:nvGrpSpPr>
      <p:grpSpPr>
        <a:xfrm>
          <a:off x="0" y="0"/>
          <a:ext cx="0" cy="0"/>
          <a:chOff x="0" y="0"/>
          <a:chExt cx="0" cy="0"/>
        </a:xfrm>
      </p:grpSpPr>
      <p:pic>
        <p:nvPicPr>
          <p:cNvPr id="15" name="logo2.png" descr="Microsoft logo white text version">
            <a:extLst>
              <a:ext uri="{FF2B5EF4-FFF2-40B4-BE49-F238E27FC236}">
                <a16:creationId xmlns:a16="http://schemas.microsoft.com/office/drawing/2014/main" id="{B890FFA7-3A8B-434C-A7FF-E48D67BA31B4}"/>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25492" y="650218"/>
            <a:ext cx="1483574" cy="316295"/>
          </a:xfrm>
          <a:prstGeom prst="rect">
            <a:avLst/>
          </a:prstGeom>
          <a:ln w="12700">
            <a:miter lim="400000"/>
          </a:ln>
        </p:spPr>
      </p:pic>
      <p:sp>
        <p:nvSpPr>
          <p:cNvPr id="21" name="Text Placeholder 18">
            <a:extLst>
              <a:ext uri="{FF2B5EF4-FFF2-40B4-BE49-F238E27FC236}">
                <a16:creationId xmlns:a16="http://schemas.microsoft.com/office/drawing/2014/main" id="{65FA8EC2-F248-4542-A0F0-EDCE555E4B9B}"/>
              </a:ext>
            </a:extLst>
          </p:cNvPr>
          <p:cNvSpPr>
            <a:spLocks noGrp="1"/>
          </p:cNvSpPr>
          <p:nvPr>
            <p:ph type="body" sz="quarter" idx="10"/>
          </p:nvPr>
        </p:nvSpPr>
        <p:spPr>
          <a:xfrm>
            <a:off x="625475" y="2357438"/>
            <a:ext cx="6423507" cy="1569660"/>
          </a:xfrm>
        </p:spPr>
        <p:txBody>
          <a:bodyPr lIns="0"/>
          <a:lstStyle>
            <a:lvl1pPr marL="0" indent="0">
              <a:buNone/>
              <a:defRPr sz="4800">
                <a:solidFill>
                  <a:schemeClr val="bg1"/>
                </a:solidFill>
                <a:latin typeface="+mj-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pic>
        <p:nvPicPr>
          <p:cNvPr id="2" name="Picture 1">
            <a:extLst>
              <a:ext uri="{FF2B5EF4-FFF2-40B4-BE49-F238E27FC236}">
                <a16:creationId xmlns:a16="http://schemas.microsoft.com/office/drawing/2014/main" id="{32F765E2-77AD-47FB-8BB4-66BE1C9F736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3695" y="0"/>
            <a:ext cx="12195696" cy="6872274"/>
          </a:xfrm>
          <a:prstGeom prst="rect">
            <a:avLst/>
          </a:prstGeom>
        </p:spPr>
      </p:pic>
    </p:spTree>
    <p:extLst>
      <p:ext uri="{BB962C8B-B14F-4D97-AF65-F5344CB8AC3E}">
        <p14:creationId xmlns:p14="http://schemas.microsoft.com/office/powerpoint/2010/main" val="10060608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1">
    <p:bg>
      <p:bgPr>
        <a:solidFill>
          <a:schemeClr val="accent3"/>
        </a:solidFill>
        <a:effectLst/>
      </p:bgPr>
    </p:bg>
    <p:spTree>
      <p:nvGrpSpPr>
        <p:cNvPr id="1" name=""/>
        <p:cNvGrpSpPr/>
        <p:nvPr/>
      </p:nvGrpSpPr>
      <p:grpSpPr>
        <a:xfrm>
          <a:off x="0" y="0"/>
          <a:ext cx="0" cy="0"/>
          <a:chOff x="0" y="0"/>
          <a:chExt cx="0" cy="0"/>
        </a:xfrm>
      </p:grpSpPr>
      <p:pic>
        <p:nvPicPr>
          <p:cNvPr id="15" name="logo2.png" descr="Microsoft logo white text version">
            <a:extLst>
              <a:ext uri="{FF2B5EF4-FFF2-40B4-BE49-F238E27FC236}">
                <a16:creationId xmlns:a16="http://schemas.microsoft.com/office/drawing/2014/main" id="{B890FFA7-3A8B-434C-A7FF-E48D67BA31B4}"/>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25492" y="650218"/>
            <a:ext cx="1483574" cy="316295"/>
          </a:xfrm>
          <a:prstGeom prst="rect">
            <a:avLst/>
          </a:prstGeom>
          <a:ln w="12700">
            <a:miter lim="400000"/>
          </a:ln>
        </p:spPr>
      </p:pic>
      <p:sp>
        <p:nvSpPr>
          <p:cNvPr id="21" name="Text Placeholder 18">
            <a:extLst>
              <a:ext uri="{FF2B5EF4-FFF2-40B4-BE49-F238E27FC236}">
                <a16:creationId xmlns:a16="http://schemas.microsoft.com/office/drawing/2014/main" id="{65FA8EC2-F248-4542-A0F0-EDCE555E4B9B}"/>
              </a:ext>
            </a:extLst>
          </p:cNvPr>
          <p:cNvSpPr>
            <a:spLocks noGrp="1"/>
          </p:cNvSpPr>
          <p:nvPr>
            <p:ph type="body" sz="quarter" idx="10"/>
          </p:nvPr>
        </p:nvSpPr>
        <p:spPr>
          <a:xfrm>
            <a:off x="625475" y="2357438"/>
            <a:ext cx="6423507" cy="1569660"/>
          </a:xfrm>
        </p:spPr>
        <p:txBody>
          <a:bodyPr lIns="0"/>
          <a:lstStyle>
            <a:lvl1pPr marL="0" indent="0">
              <a:buNone/>
              <a:defRPr sz="4800">
                <a:solidFill>
                  <a:schemeClr val="bg1"/>
                </a:solidFill>
                <a:latin typeface="+mj-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sp>
        <p:nvSpPr>
          <p:cNvPr id="17" name="Text Placeholder 18">
            <a:extLst>
              <a:ext uri="{FF2B5EF4-FFF2-40B4-BE49-F238E27FC236}">
                <a16:creationId xmlns:a16="http://schemas.microsoft.com/office/drawing/2014/main" id="{3297221A-24DF-4562-B793-E0BDCFE44351}"/>
              </a:ext>
            </a:extLst>
          </p:cNvPr>
          <p:cNvSpPr>
            <a:spLocks noGrp="1"/>
          </p:cNvSpPr>
          <p:nvPr>
            <p:ph type="body" sz="quarter" idx="12" hasCustomPrompt="1"/>
          </p:nvPr>
        </p:nvSpPr>
        <p:spPr>
          <a:xfrm>
            <a:off x="625475" y="4082918"/>
            <a:ext cx="6423507" cy="350865"/>
          </a:xfrm>
        </p:spPr>
        <p:txBody>
          <a:bodyPr lIns="0"/>
          <a:lstStyle>
            <a:lvl1pPr marL="0" indent="0">
              <a:buNone/>
              <a:defRPr sz="1200" spc="300">
                <a:solidFill>
                  <a:schemeClr val="bg1"/>
                </a:solidFill>
                <a:latin typeface="+mn-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LOREM IPSUM</a:t>
            </a:r>
          </a:p>
        </p:txBody>
      </p:sp>
      <p:pic>
        <p:nvPicPr>
          <p:cNvPr id="7" name="Picture 6">
            <a:extLst>
              <a:ext uri="{FF2B5EF4-FFF2-40B4-BE49-F238E27FC236}">
                <a16:creationId xmlns:a16="http://schemas.microsoft.com/office/drawing/2014/main" id="{64B94D36-EA41-4AB2-A674-56C3AB6E78D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15626"/>
            <a:ext cx="12198096" cy="6873626"/>
          </a:xfrm>
          <a:prstGeom prst="rect">
            <a:avLst/>
          </a:prstGeom>
        </p:spPr>
      </p:pic>
    </p:spTree>
    <p:extLst>
      <p:ext uri="{BB962C8B-B14F-4D97-AF65-F5344CB8AC3E}">
        <p14:creationId xmlns:p14="http://schemas.microsoft.com/office/powerpoint/2010/main" val="10252063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17" name="logo 1.png" descr="Microsoft logo grey text version ">
            <a:extLst>
              <a:ext uri="{FF2B5EF4-FFF2-40B4-BE49-F238E27FC236}">
                <a16:creationId xmlns:a16="http://schemas.microsoft.com/office/drawing/2014/main" id="{2F4161FC-9D82-45AA-B7E0-0F063EA5B2E4}"/>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25492" y="645959"/>
            <a:ext cx="1483570" cy="316296"/>
          </a:xfrm>
          <a:prstGeom prst="rect">
            <a:avLst/>
          </a:prstGeom>
          <a:ln w="12700">
            <a:miter lim="400000"/>
          </a:ln>
        </p:spPr>
      </p:pic>
      <p:sp>
        <p:nvSpPr>
          <p:cNvPr id="20" name="Text Placeholder 18">
            <a:extLst>
              <a:ext uri="{FF2B5EF4-FFF2-40B4-BE49-F238E27FC236}">
                <a16:creationId xmlns:a16="http://schemas.microsoft.com/office/drawing/2014/main" id="{80D5E324-BA4F-4919-B622-311031E22A3A}"/>
              </a:ext>
            </a:extLst>
          </p:cNvPr>
          <p:cNvSpPr>
            <a:spLocks noGrp="1"/>
          </p:cNvSpPr>
          <p:nvPr>
            <p:ph type="body" sz="quarter" idx="10"/>
          </p:nvPr>
        </p:nvSpPr>
        <p:spPr>
          <a:xfrm>
            <a:off x="625475" y="2357438"/>
            <a:ext cx="6423507" cy="1569660"/>
          </a:xfrm>
        </p:spPr>
        <p:txBody>
          <a:bodyPr lIns="0"/>
          <a:lstStyle>
            <a:lvl1pPr marL="0" indent="0">
              <a:buNone/>
              <a:defRPr sz="4800">
                <a:solidFill>
                  <a:schemeClr val="accent5"/>
                </a:solidFill>
                <a:latin typeface="+mj-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sp>
        <p:nvSpPr>
          <p:cNvPr id="23" name="Text Placeholder 21">
            <a:extLst>
              <a:ext uri="{FF2B5EF4-FFF2-40B4-BE49-F238E27FC236}">
                <a16:creationId xmlns:a16="http://schemas.microsoft.com/office/drawing/2014/main" id="{FBE83940-F345-4D5F-935F-8E438EB0910B}"/>
              </a:ext>
            </a:extLst>
          </p:cNvPr>
          <p:cNvSpPr>
            <a:spLocks noGrp="1"/>
          </p:cNvSpPr>
          <p:nvPr>
            <p:ph type="body" sz="quarter" idx="11" hasCustomPrompt="1"/>
          </p:nvPr>
        </p:nvSpPr>
        <p:spPr>
          <a:xfrm>
            <a:off x="645157" y="4117144"/>
            <a:ext cx="2908272" cy="228717"/>
          </a:xfrm>
        </p:spPr>
        <p:txBody>
          <a:bodyPr lIns="0" tIns="0" rIns="0" bIns="0"/>
          <a:lstStyle>
            <a:lvl1pPr marL="0" marR="0" indent="0" algn="l" defTabSz="914225" rtl="0" eaLnBrk="1" fontAlgn="auto" latinLnBrk="0" hangingPunct="1">
              <a:lnSpc>
                <a:spcPct val="140000"/>
              </a:lnSpc>
              <a:spcBef>
                <a:spcPts val="0"/>
              </a:spcBef>
              <a:spcAft>
                <a:spcPts val="0"/>
              </a:spcAft>
              <a:buClrTx/>
              <a:buSzTx/>
              <a:buFontTx/>
              <a:buNone/>
              <a:tabLst/>
              <a:defRPr sz="1400" cap="all" spc="350">
                <a:solidFill>
                  <a:srgbClr val="50E6FF"/>
                </a:solidFill>
                <a:latin typeface="Segoe UI"/>
                <a:cs typeface="Segoe UI"/>
                <a:sym typeface="Segoe UI"/>
              </a:defRPr>
            </a:lvl1pPr>
          </a:lstStyle>
          <a:p>
            <a:pPr marL="0" marR="0" lvl="0" indent="0" algn="l" defTabSz="914225" rtl="0" eaLnBrk="1" fontAlgn="auto" latinLnBrk="0" hangingPunct="1">
              <a:lnSpc>
                <a:spcPct val="140000"/>
              </a:lnSpc>
              <a:spcBef>
                <a:spcPts val="0"/>
              </a:spcBef>
              <a:spcAft>
                <a:spcPts val="0"/>
              </a:spcAft>
              <a:buClrTx/>
              <a:buSzTx/>
              <a:buFontTx/>
              <a:buNone/>
              <a:tabLst/>
              <a:defRPr sz="1400" cap="all" spc="350">
                <a:solidFill>
                  <a:srgbClr val="50E6FF"/>
                </a:solidFill>
                <a:latin typeface="Segoe UI"/>
                <a:ea typeface="Segoe UI"/>
                <a:cs typeface="Segoe UI"/>
                <a:sym typeface="Segoe UI"/>
              </a:defRPr>
            </a:pPr>
            <a:r>
              <a:rPr kumimoji="0" lang="en-US" sz="1200" b="0" i="0" u="none" strike="noStrike" kern="1200" cap="all" spc="350" normalizeH="0" baseline="0" noProof="0">
                <a:ln>
                  <a:noFill/>
                </a:ln>
                <a:solidFill>
                  <a:srgbClr val="0078D7"/>
                </a:solidFill>
                <a:effectLst/>
                <a:uLnTx/>
                <a:uFillTx/>
                <a:latin typeface="Segoe UI"/>
                <a:cs typeface="Segoe UI"/>
                <a:sym typeface="Segoe UI"/>
              </a:rPr>
              <a:t>LOREM IPSUM</a:t>
            </a:r>
          </a:p>
        </p:txBody>
      </p:sp>
      <p:pic>
        <p:nvPicPr>
          <p:cNvPr id="2" name="Picture 1">
            <a:extLst>
              <a:ext uri="{FF2B5EF4-FFF2-40B4-BE49-F238E27FC236}">
                <a16:creationId xmlns:a16="http://schemas.microsoft.com/office/drawing/2014/main" id="{E68BE55B-A87E-4654-9768-37E829D4ECBD}"/>
              </a:ext>
            </a:extLst>
          </p:cNvPr>
          <p:cNvPicPr>
            <a:picLocks noChangeAspect="1"/>
          </p:cNvPicPr>
          <p:nvPr userDrawn="1"/>
        </p:nvPicPr>
        <p:blipFill>
          <a:blip r:embed="rId3"/>
          <a:stretch>
            <a:fillRect/>
          </a:stretch>
        </p:blipFill>
        <p:spPr>
          <a:xfrm>
            <a:off x="-6097" y="-2515"/>
            <a:ext cx="12256153" cy="6860516"/>
          </a:xfrm>
          <a:prstGeom prst="rect">
            <a:avLst/>
          </a:prstGeom>
        </p:spPr>
      </p:pic>
    </p:spTree>
    <p:extLst>
      <p:ext uri="{BB962C8B-B14F-4D97-AF65-F5344CB8AC3E}">
        <p14:creationId xmlns:p14="http://schemas.microsoft.com/office/powerpoint/2010/main" val="13939253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70265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1655840" cy="899665"/>
          </a:xfrm>
        </p:spPr>
        <p:txBody>
          <a:bodyPr/>
          <a:lstStyle>
            <a:lvl1pPr>
              <a:defRPr sz="4400">
                <a:latin typeface="+mn-lt"/>
              </a:defRPr>
            </a:lvl1pPr>
          </a:lstStyle>
          <a:p>
            <a:r>
              <a:rPr lang="en-US"/>
              <a:t>Click to edit Master title style</a:t>
            </a:r>
          </a:p>
        </p:txBody>
      </p:sp>
      <p:sp>
        <p:nvSpPr>
          <p:cNvPr id="4" name="Text Placeholder 3"/>
          <p:cNvSpPr>
            <a:spLocks noGrp="1"/>
          </p:cNvSpPr>
          <p:nvPr>
            <p:ph type="body" sz="quarter" idx="10"/>
          </p:nvPr>
        </p:nvSpPr>
        <p:spPr>
          <a:xfrm>
            <a:off x="152400" y="912730"/>
            <a:ext cx="11887200" cy="2076338"/>
          </a:xfrm>
        </p:spPr>
        <p:txBody>
          <a:bodyPr>
            <a:spAutoFit/>
          </a:bodyPr>
          <a:lstStyle>
            <a:lvl1pPr marL="0" indent="0">
              <a:buNone/>
              <a:defRPr sz="3200"/>
            </a:lvl1pPr>
            <a:lvl2pPr marL="224011" indent="0">
              <a:buNone/>
              <a:defRPr sz="2400"/>
            </a:lvl2pPr>
            <a:lvl3pPr marL="448021" indent="0">
              <a:buNone/>
              <a:defRPr sz="2000"/>
            </a:lvl3pPr>
            <a:lvl4pPr marL="672032" indent="0">
              <a:buNone/>
              <a:defRPr sz="2000"/>
            </a:lvl4pPr>
            <a:lvl5pPr marL="896042"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15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1655840" cy="899665"/>
          </a:xfrm>
        </p:spPr>
        <p:txBody>
          <a:bodyPr/>
          <a:lstStyle>
            <a:lvl1pPr>
              <a:defRPr sz="4400">
                <a:latin typeface="+mn-lt"/>
              </a:defRPr>
            </a:lvl1pPr>
          </a:lstStyle>
          <a:p>
            <a:r>
              <a:rPr lang="en-US"/>
              <a:t>Click to edit Master title style</a:t>
            </a:r>
          </a:p>
        </p:txBody>
      </p:sp>
      <p:sp>
        <p:nvSpPr>
          <p:cNvPr id="4" name="Text Placeholder 3"/>
          <p:cNvSpPr>
            <a:spLocks noGrp="1"/>
          </p:cNvSpPr>
          <p:nvPr>
            <p:ph type="body" sz="quarter" idx="10"/>
          </p:nvPr>
        </p:nvSpPr>
        <p:spPr>
          <a:xfrm>
            <a:off x="152400" y="912730"/>
            <a:ext cx="11887200" cy="2076338"/>
          </a:xfrm>
        </p:spPr>
        <p:txBody>
          <a:bodyPr>
            <a:spAutoFit/>
          </a:bodyPr>
          <a:lstStyle>
            <a:lvl1pPr marL="0" indent="0">
              <a:buNone/>
              <a:defRPr sz="3200"/>
            </a:lvl1pPr>
            <a:lvl2pPr marL="224011" indent="0">
              <a:buNone/>
              <a:defRPr sz="2400"/>
            </a:lvl2pPr>
            <a:lvl3pPr marL="448021" indent="0">
              <a:buNone/>
              <a:defRPr sz="2000"/>
            </a:lvl3pPr>
            <a:lvl4pPr marL="672032" indent="0">
              <a:buNone/>
              <a:defRPr sz="2000"/>
            </a:lvl4pPr>
            <a:lvl5pPr marL="896042"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ubtitle 2">
            <a:extLst>
              <a:ext uri="{FF2B5EF4-FFF2-40B4-BE49-F238E27FC236}">
                <a16:creationId xmlns:a16="http://schemas.microsoft.com/office/drawing/2014/main" id="{C3F0D74B-E66A-49A6-B4C7-B1C98AF12AA0}"/>
              </a:ext>
            </a:extLst>
          </p:cNvPr>
          <p:cNvSpPr txBox="1">
            <a:spLocks/>
          </p:cNvSpPr>
          <p:nvPr/>
        </p:nvSpPr>
        <p:spPr bwMode="auto">
          <a:xfrm>
            <a:off x="1264069" y="6412888"/>
            <a:ext cx="9663862"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indent="0" algn="l" defTabSz="1087313" rtl="0" eaLnBrk="1" fontAlgn="base" hangingPunct="1">
              <a:spcBef>
                <a:spcPct val="0"/>
              </a:spcBef>
              <a:spcAft>
                <a:spcPct val="0"/>
              </a:spcAft>
              <a:buClr>
                <a:schemeClr val="tx2"/>
              </a:buClr>
              <a:defRPr sz="1800" baseline="0">
                <a:solidFill>
                  <a:schemeClr val="tx1"/>
                </a:solidFill>
                <a:latin typeface="+mj-lt"/>
                <a:ea typeface="Arial Unicode MS" pitchFamily="34" charset="-128"/>
                <a:cs typeface="Arial Unicode MS" pitchFamily="34" charset="-128"/>
              </a:defRPr>
            </a:lvl1pPr>
            <a:lvl2pPr marL="235199" indent="-233272" algn="l" defTabSz="1087313" rtl="0" eaLnBrk="1" fontAlgn="base" hangingPunct="1">
              <a:spcBef>
                <a:spcPct val="0"/>
              </a:spcBef>
              <a:spcAft>
                <a:spcPct val="0"/>
              </a:spcAft>
              <a:buClr>
                <a:schemeClr val="tx2"/>
              </a:buClr>
              <a:buSzPct val="125000"/>
              <a:buFont typeface="Arial" charset="0"/>
              <a:buChar char="▪"/>
              <a:defRPr sz="1800" baseline="0">
                <a:solidFill>
                  <a:schemeClr val="tx1"/>
                </a:solidFill>
                <a:latin typeface="+mn-lt"/>
                <a:ea typeface="Arial Unicode MS" pitchFamily="34" charset="-128"/>
                <a:cs typeface="Arial Unicode MS" pitchFamily="34" charset="-128"/>
              </a:defRPr>
            </a:lvl2pPr>
            <a:lvl3pPr marL="555224" indent="-318098" algn="l" defTabSz="1087313" rtl="0" eaLnBrk="1" fontAlgn="base" hangingPunct="1">
              <a:spcBef>
                <a:spcPct val="0"/>
              </a:spcBef>
              <a:spcAft>
                <a:spcPct val="0"/>
              </a:spcAft>
              <a:buClr>
                <a:schemeClr val="tx2"/>
              </a:buClr>
              <a:buSzPct val="120000"/>
              <a:buFont typeface="Arial" charset="0"/>
              <a:buChar char="–"/>
              <a:defRPr sz="1800" baseline="0">
                <a:solidFill>
                  <a:schemeClr val="tx1"/>
                </a:solidFill>
                <a:latin typeface="+mn-lt"/>
                <a:ea typeface="Arial Unicode MS" pitchFamily="34" charset="-128"/>
                <a:cs typeface="Arial Unicode MS" pitchFamily="34" charset="-128"/>
              </a:defRPr>
            </a:lvl3pPr>
            <a:lvl4pPr marL="746082" indent="-188930" algn="l" defTabSz="1087313" rtl="0" eaLnBrk="1" fontAlgn="base" hangingPunct="1">
              <a:spcBef>
                <a:spcPct val="0"/>
              </a:spcBef>
              <a:spcAft>
                <a:spcPct val="0"/>
              </a:spcAft>
              <a:buClr>
                <a:schemeClr val="tx2"/>
              </a:buClr>
              <a:buSzPct val="120000"/>
              <a:buFont typeface="Arial" charset="0"/>
              <a:buChar char="▫"/>
              <a:defRPr sz="1800" baseline="0">
                <a:solidFill>
                  <a:schemeClr val="tx1"/>
                </a:solidFill>
                <a:latin typeface="+mn-lt"/>
                <a:ea typeface="Arial Unicode MS" pitchFamily="34" charset="-128"/>
                <a:cs typeface="Arial Unicode MS" pitchFamily="34" charset="-128"/>
              </a:defRPr>
            </a:lvl4pPr>
            <a:lvl5pPr marL="910567" indent="-158085" algn="l" defTabSz="1087313" rtl="0" eaLnBrk="1" fontAlgn="base" hangingPunct="1">
              <a:spcBef>
                <a:spcPct val="0"/>
              </a:spcBef>
              <a:spcAft>
                <a:spcPct val="0"/>
              </a:spcAft>
              <a:buClr>
                <a:schemeClr val="tx2"/>
              </a:buClr>
              <a:buSzPct val="89000"/>
              <a:buFont typeface="Arial" charset="0"/>
              <a:buChar char="-"/>
              <a:defRPr sz="1800" baseline="0">
                <a:solidFill>
                  <a:schemeClr val="tx1"/>
                </a:solidFill>
                <a:latin typeface="+mn-lt"/>
                <a:ea typeface="Arial Unicode MS" pitchFamily="34" charset="-128"/>
                <a:cs typeface="Arial Unicode MS" pitchFamily="34" charset="-128"/>
              </a:defRPr>
            </a:lvl5pPr>
            <a:lvl6pPr marL="910567" indent="-158085" algn="l" defTabSz="1087313" rtl="0" eaLnBrk="1" fontAlgn="base" hangingPunct="1">
              <a:spcBef>
                <a:spcPct val="0"/>
              </a:spcBef>
              <a:spcAft>
                <a:spcPct val="0"/>
              </a:spcAft>
              <a:buClr>
                <a:schemeClr val="tx2"/>
              </a:buClr>
              <a:buSzPct val="89000"/>
              <a:buFont typeface="Arial" charset="0"/>
              <a:buChar char="-"/>
              <a:defRPr sz="1900" baseline="0">
                <a:solidFill>
                  <a:schemeClr val="tx1"/>
                </a:solidFill>
                <a:latin typeface="+mn-lt"/>
              </a:defRPr>
            </a:lvl6pPr>
            <a:lvl7pPr marL="910567" indent="-158085" algn="l" defTabSz="1087313" rtl="0" eaLnBrk="1" fontAlgn="base" hangingPunct="1">
              <a:spcBef>
                <a:spcPct val="0"/>
              </a:spcBef>
              <a:spcAft>
                <a:spcPct val="0"/>
              </a:spcAft>
              <a:buClr>
                <a:schemeClr val="tx2"/>
              </a:buClr>
              <a:buSzPct val="89000"/>
              <a:buFont typeface="Arial" charset="0"/>
              <a:buChar char="-"/>
              <a:defRPr sz="1900" baseline="0">
                <a:solidFill>
                  <a:schemeClr val="tx1"/>
                </a:solidFill>
                <a:latin typeface="+mn-lt"/>
              </a:defRPr>
            </a:lvl7pPr>
            <a:lvl8pPr marL="910567" indent="-158085" algn="l" defTabSz="1087313" rtl="0" eaLnBrk="1" fontAlgn="base" hangingPunct="1">
              <a:spcBef>
                <a:spcPct val="0"/>
              </a:spcBef>
              <a:spcAft>
                <a:spcPct val="0"/>
              </a:spcAft>
              <a:buClr>
                <a:schemeClr val="tx2"/>
              </a:buClr>
              <a:buSzPct val="89000"/>
              <a:buFont typeface="Arial" charset="0"/>
              <a:buChar char="-"/>
              <a:defRPr sz="1900" baseline="0">
                <a:solidFill>
                  <a:schemeClr val="tx1"/>
                </a:solidFill>
                <a:latin typeface="+mn-lt"/>
              </a:defRPr>
            </a:lvl8pPr>
            <a:lvl9pPr marL="910567" indent="-158085" algn="l" defTabSz="1087313" rtl="0" eaLnBrk="1" fontAlgn="base" hangingPunct="1">
              <a:spcBef>
                <a:spcPct val="0"/>
              </a:spcBef>
              <a:spcAft>
                <a:spcPct val="0"/>
              </a:spcAft>
              <a:buClr>
                <a:schemeClr val="tx2"/>
              </a:buClr>
              <a:buSzPct val="89000"/>
              <a:buFont typeface="Arial" charset="0"/>
              <a:buChar char="-"/>
              <a:defRPr sz="1900" baseline="0">
                <a:solidFill>
                  <a:schemeClr val="tx1"/>
                </a:solidFill>
                <a:latin typeface="+mn-lt"/>
              </a:defRPr>
            </a:lvl9pPr>
          </a:lstStyle>
          <a:p>
            <a:pPr marL="0" marR="0" lvl="0" indent="0" algn="ctr" defTabSz="1086896" rtl="0" eaLnBrk="1" fontAlgn="base" latinLnBrk="0" hangingPunct="1">
              <a:lnSpc>
                <a:spcPct val="100000"/>
              </a:lnSpc>
              <a:spcBef>
                <a:spcPct val="0"/>
              </a:spcBef>
              <a:spcAft>
                <a:spcPct val="0"/>
              </a:spcAft>
              <a:buClr>
                <a:srgbClr val="0072C6"/>
              </a:buClr>
              <a:buSzTx/>
              <a:buFontTx/>
              <a:buNone/>
              <a:tabLst/>
              <a:defRPr/>
            </a:pPr>
            <a:r>
              <a:rPr kumimoji="0" lang="en-US" sz="1000" b="0" i="0" u="none" strike="noStrike" kern="0" cap="none" spc="0" normalizeH="0" baseline="0" noProof="0">
                <a:ln>
                  <a:noFill/>
                </a:ln>
                <a:gradFill>
                  <a:gsLst>
                    <a:gs pos="83000">
                      <a:schemeClr val="bg1">
                        <a:lumMod val="50000"/>
                      </a:schemeClr>
                    </a:gs>
                    <a:gs pos="100000">
                      <a:schemeClr val="bg1">
                        <a:lumMod val="50000"/>
                      </a:schemeClr>
                    </a:gs>
                  </a:gsLst>
                  <a:lin ang="5400000" scaled="1"/>
                </a:gradFill>
                <a:effectLst/>
                <a:uLnTx/>
                <a:uFillTx/>
                <a:latin typeface="+mj-lt"/>
                <a:ea typeface="Arial Unicode MS" pitchFamily="34" charset="-128"/>
                <a:cs typeface="Arial Unicode MS" pitchFamily="34" charset="-128"/>
              </a:rPr>
              <a:t>CONFIDENTIAL — FOR PLANNING PURPOSES ONLY</a:t>
            </a:r>
          </a:p>
        </p:txBody>
      </p:sp>
    </p:spTree>
    <p:extLst>
      <p:ext uri="{BB962C8B-B14F-4D97-AF65-F5344CB8AC3E}">
        <p14:creationId xmlns:p14="http://schemas.microsoft.com/office/powerpoint/2010/main" val="306181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5" y="1187645"/>
            <a:ext cx="11655078" cy="2046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23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457" indent="0">
              <a:buFont typeface="Wingdings" panose="05000000000000000000" pitchFamily="2" charset="2"/>
              <a:buNone/>
              <a:defRPr sz="2353" b="0"/>
            </a:lvl2pPr>
            <a:lvl3pPr marL="441798" indent="0">
              <a:buFont typeface="Wingdings" panose="05000000000000000000" pitchFamily="2" charset="2"/>
              <a:buNone/>
              <a:tabLst/>
              <a:defRPr sz="2157" b="0"/>
            </a:lvl3pPr>
            <a:lvl4pPr marL="639362" indent="0">
              <a:buFont typeface="Wingdings" panose="05000000000000000000" pitchFamily="2" charset="2"/>
              <a:buNone/>
              <a:defRPr sz="2157" b="0"/>
            </a:lvl4pPr>
            <a:lvl5pPr marL="836928"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6"/>
            <a:ext cx="5378548" cy="2462213"/>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457"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79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362"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692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023" marR="0" lvl="0" indent="-504023" algn="l" defTabSz="914016"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504023" marR="0" lvl="1" indent="-504023" algn="l" defTabSz="914016" rtl="0" eaLnBrk="1" fontAlgn="auto" latinLnBrk="0" hangingPunct="1">
              <a:lnSpc>
                <a:spcPct val="90000"/>
              </a:lnSpc>
              <a:spcBef>
                <a:spcPts val="1200"/>
              </a:spcBef>
              <a:spcAft>
                <a:spcPts val="0"/>
              </a:spcAft>
              <a:buClr>
                <a:schemeClr val="tx1"/>
              </a:buClr>
              <a:buSzPct val="90000"/>
              <a:tabLst/>
            </a:pPr>
            <a:r>
              <a:rPr lang="en-US"/>
              <a:t>Second level</a:t>
            </a:r>
          </a:p>
          <a:p>
            <a:pPr marL="504023" marR="0" lvl="2" indent="-504023" algn="l" defTabSz="914016" rtl="0" eaLnBrk="1" fontAlgn="auto" latinLnBrk="0" hangingPunct="1">
              <a:lnSpc>
                <a:spcPct val="90000"/>
              </a:lnSpc>
              <a:spcBef>
                <a:spcPts val="1200"/>
              </a:spcBef>
              <a:spcAft>
                <a:spcPts val="0"/>
              </a:spcAft>
              <a:buClr>
                <a:schemeClr val="tx1"/>
              </a:buClr>
              <a:buSzPct val="90000"/>
              <a:tabLst/>
            </a:pPr>
            <a:r>
              <a:rPr lang="en-US"/>
              <a:t>Third level</a:t>
            </a:r>
          </a:p>
          <a:p>
            <a:pPr marL="504023" marR="0" lvl="3" indent="-504023" algn="l" defTabSz="914016" rtl="0" eaLnBrk="1" fontAlgn="auto" latinLnBrk="0" hangingPunct="1">
              <a:lnSpc>
                <a:spcPct val="90000"/>
              </a:lnSpc>
              <a:spcBef>
                <a:spcPts val="1200"/>
              </a:spcBef>
              <a:spcAft>
                <a:spcPts val="0"/>
              </a:spcAft>
              <a:buClr>
                <a:schemeClr val="tx1"/>
              </a:buClr>
              <a:buSzPct val="90000"/>
              <a:tabLst/>
            </a:pPr>
            <a:r>
              <a:rPr lang="en-US"/>
              <a:t>Fourth level</a:t>
            </a:r>
          </a:p>
          <a:p>
            <a:pPr marL="504023" marR="0" lvl="4" indent="-504023" algn="l" defTabSz="914016"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26795401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7644"/>
            <a:ext cx="5378548" cy="2489596"/>
          </a:xfrm>
        </p:spPr>
        <p:txBody>
          <a:bodyPr wrap="square">
            <a:spAutoFit/>
          </a:bodyPr>
          <a:lstStyle>
            <a:lvl1pPr marL="227122" indent="-227122">
              <a:spcBef>
                <a:spcPts val="1200"/>
              </a:spcBef>
              <a:buClr>
                <a:schemeClr val="tx1"/>
              </a:buClr>
              <a:buFont typeface="Wingdings" panose="05000000000000000000" pitchFamily="2" charset="2"/>
              <a:buChar char=""/>
              <a:defRPr sz="2941" b="0">
                <a:latin typeface="+mn-lt"/>
              </a:defRPr>
            </a:lvl1pPr>
            <a:lvl2pPr marL="418465" indent="-168008">
              <a:buFont typeface="Wingdings" panose="05000000000000000000" pitchFamily="2" charset="2"/>
              <a:buChar char=""/>
              <a:defRPr sz="2353" b="0"/>
            </a:lvl2pPr>
            <a:lvl3pPr marL="626919" indent="-185120">
              <a:buFont typeface="Wingdings" panose="05000000000000000000" pitchFamily="2" charset="2"/>
              <a:buChar char=""/>
              <a:tabLst/>
              <a:defRPr sz="2157" b="0"/>
            </a:lvl3pPr>
            <a:lvl4pPr marL="812038" indent="-172676">
              <a:buFont typeface="Wingdings" panose="05000000000000000000" pitchFamily="2" charset="2"/>
              <a:buChar char=""/>
              <a:defRPr sz="2157" b="0"/>
            </a:lvl4pPr>
            <a:lvl5pPr marL="1003380" indent="-166453">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5"/>
            <a:ext cx="5378548" cy="2836867"/>
          </a:xfrm>
        </p:spPr>
        <p:txBody>
          <a:bodyPr wrap="square">
            <a:spAutoFit/>
          </a:bodyPr>
          <a:lstStyle>
            <a:lvl1pPr marL="281569" indent="-281569">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472" indent="-336015">
              <a:defRPr lang="en-US" sz="2353" b="0" kern="1200" spc="0" baseline="0" dirty="0">
                <a:gradFill>
                  <a:gsLst>
                    <a:gs pos="1250">
                      <a:schemeClr val="tx1"/>
                    </a:gs>
                    <a:gs pos="100000">
                      <a:schemeClr val="tx1"/>
                    </a:gs>
                  </a:gsLst>
                  <a:lin ang="5400000" scaled="0"/>
                </a:gradFill>
                <a:latin typeface="+mn-lt"/>
                <a:ea typeface="+mn-ea"/>
                <a:cs typeface="+mn-cs"/>
              </a:defRPr>
            </a:lvl2pPr>
            <a:lvl3pPr marL="777813" indent="-33601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378" indent="-336015">
              <a:defRPr lang="en-US" sz="2157" b="0" kern="1200" spc="0" baseline="0" dirty="0">
                <a:gradFill>
                  <a:gsLst>
                    <a:gs pos="1250">
                      <a:schemeClr val="tx1"/>
                    </a:gs>
                    <a:gs pos="100000">
                      <a:schemeClr val="tx1"/>
                    </a:gs>
                  </a:gsLst>
                  <a:lin ang="5400000" scaled="0"/>
                </a:gradFill>
                <a:latin typeface="+mn-lt"/>
                <a:ea typeface="+mn-ea"/>
                <a:cs typeface="+mn-cs"/>
              </a:defRPr>
            </a:lvl4pPr>
            <a:lvl5pPr marL="1172945" indent="-33601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122" marR="0" lvl="0" indent="-227122" algn="l" defTabSz="914016"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227122" marR="0" lvl="1" indent="-227122" algn="l" defTabSz="914016"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122" marR="0" lvl="2" indent="-227122" algn="l" defTabSz="914016"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122" marR="0" lvl="3" indent="-227122" algn="l" defTabSz="914016"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122" marR="0" lvl="4" indent="-227122" algn="l" defTabSz="914016"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28044066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5838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0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Rectangle: Top Corners Rounded 2">
            <a:extLst>
              <a:ext uri="{FF2B5EF4-FFF2-40B4-BE49-F238E27FC236}">
                <a16:creationId xmlns:a16="http://schemas.microsoft.com/office/drawing/2014/main" id="{4061F43E-B867-4A3E-95B0-A411A7AB884A}"/>
              </a:ext>
              <a:ext uri="{C183D7F6-B498-43B3-948B-1728B52AA6E4}">
                <adec:decorative xmlns:adec="http://schemas.microsoft.com/office/drawing/2017/decorative" val="1"/>
              </a:ext>
            </a:extLst>
          </p:cNvPr>
          <p:cNvSpPr/>
          <p:nvPr userDrawn="1"/>
        </p:nvSpPr>
        <p:spPr bwMode="auto">
          <a:xfrm rot="16200000">
            <a:off x="6138596" y="-2209658"/>
            <a:ext cx="1645920" cy="9326880"/>
          </a:xfrm>
          <a:prstGeom prst="round2SameRect">
            <a:avLst>
              <a:gd name="adj1" fmla="val 2234"/>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82854" rIns="3565654" bIns="91427" numCol="1" spcCol="0" rtlCol="0" fromWordArt="0" anchor="t" anchorCtr="0" forceAA="0" compatLnSpc="1">
            <a:prstTxWarp prst="textNoShape">
              <a:avLst/>
            </a:prstTxWarp>
            <a:noAutofit/>
          </a:bodyPr>
          <a:lstStyle/>
          <a:p>
            <a:pPr algn="ctr" defTabSz="931935" fontAlgn="base">
              <a:spcBef>
                <a:spcPct val="0"/>
              </a:spcBef>
            </a:pPr>
            <a:endParaRPr lang="en-US" sz="2172">
              <a:solidFill>
                <a:schemeClr val="accent1"/>
              </a:solidFill>
              <a:latin typeface="+mj-lt"/>
              <a:cs typeface="Segoe UI" pitchFamily="34" charset="0"/>
            </a:endParaRPr>
          </a:p>
        </p:txBody>
      </p:sp>
      <p:cxnSp>
        <p:nvCxnSpPr>
          <p:cNvPr id="4" name="Straight Connector 3">
            <a:extLst>
              <a:ext uri="{FF2B5EF4-FFF2-40B4-BE49-F238E27FC236}">
                <a16:creationId xmlns:a16="http://schemas.microsoft.com/office/drawing/2014/main" id="{5D3513FB-7453-491C-B098-D53EBABEDC6B}"/>
              </a:ext>
              <a:ext uri="{C183D7F6-B498-43B3-948B-1728B52AA6E4}">
                <adec:decorative xmlns:adec="http://schemas.microsoft.com/office/drawing/2017/decorative" val="1"/>
              </a:ext>
            </a:extLst>
          </p:cNvPr>
          <p:cNvCxnSpPr>
            <a:cxnSpLocks/>
          </p:cNvCxnSpPr>
          <p:nvPr userDrawn="1"/>
        </p:nvCxnSpPr>
        <p:spPr>
          <a:xfrm>
            <a:off x="5339472" y="1905000"/>
            <a:ext cx="0" cy="1156736"/>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3BFB4AE-F1C0-4009-949A-FF953B720812}"/>
              </a:ext>
              <a:ext uri="{C183D7F6-B498-43B3-948B-1728B52AA6E4}">
                <adec:decorative xmlns:adec="http://schemas.microsoft.com/office/drawing/2017/decorative" val="1"/>
              </a:ext>
            </a:extLst>
          </p:cNvPr>
          <p:cNvCxnSpPr>
            <a:cxnSpLocks/>
          </p:cNvCxnSpPr>
          <p:nvPr userDrawn="1"/>
        </p:nvCxnSpPr>
        <p:spPr>
          <a:xfrm>
            <a:off x="8337657" y="1905000"/>
            <a:ext cx="0" cy="1156736"/>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6" name="Arrow: Bent 5">
            <a:extLst>
              <a:ext uri="{FF2B5EF4-FFF2-40B4-BE49-F238E27FC236}">
                <a16:creationId xmlns:a16="http://schemas.microsoft.com/office/drawing/2014/main" id="{12AFEA66-4181-4F81-B832-3159A3543BCF}"/>
              </a:ext>
              <a:ext uri="{C183D7F6-B498-43B3-948B-1728B52AA6E4}">
                <adec:decorative xmlns:adec="http://schemas.microsoft.com/office/drawing/2017/decorative" val="1"/>
              </a:ext>
            </a:extLst>
          </p:cNvPr>
          <p:cNvSpPr/>
          <p:nvPr userDrawn="1"/>
        </p:nvSpPr>
        <p:spPr bwMode="auto">
          <a:xfrm flipH="1">
            <a:off x="431338" y="2571727"/>
            <a:ext cx="1645920" cy="548640"/>
          </a:xfrm>
          <a:prstGeom prst="bentArrow">
            <a:avLst>
              <a:gd name="adj1" fmla="val 25000"/>
              <a:gd name="adj2" fmla="val 0"/>
              <a:gd name="adj3" fmla="val 25000"/>
              <a:gd name="adj4" fmla="val 12539"/>
            </a:avLst>
          </a:prstGeom>
          <a:solidFill>
            <a:schemeClr val="accent1"/>
          </a:solidFill>
          <a:ln w="63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Arrow: Bent 6">
            <a:extLst>
              <a:ext uri="{FF2B5EF4-FFF2-40B4-BE49-F238E27FC236}">
                <a16:creationId xmlns:a16="http://schemas.microsoft.com/office/drawing/2014/main" id="{5E94DAB6-C6FC-4785-AFA3-2BC73D7FA8EC}"/>
              </a:ext>
              <a:ext uri="{C183D7F6-B498-43B3-948B-1728B52AA6E4}">
                <adec:decorative xmlns:adec="http://schemas.microsoft.com/office/drawing/2017/decorative" val="1"/>
              </a:ext>
            </a:extLst>
          </p:cNvPr>
          <p:cNvSpPr/>
          <p:nvPr userDrawn="1"/>
        </p:nvSpPr>
        <p:spPr bwMode="auto">
          <a:xfrm flipV="1">
            <a:off x="2075541" y="2606212"/>
            <a:ext cx="9509760" cy="868680"/>
          </a:xfrm>
          <a:prstGeom prst="bentArrow">
            <a:avLst>
              <a:gd name="adj1" fmla="val 25000"/>
              <a:gd name="adj2" fmla="val 0"/>
              <a:gd name="adj3" fmla="val 25000"/>
              <a:gd name="adj4" fmla="val 12539"/>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F602DFF0-17AD-45F6-8C29-412219E3EF52}"/>
              </a:ext>
              <a:ext uri="{C183D7F6-B498-43B3-948B-1728B52AA6E4}">
                <adec:decorative xmlns:adec="http://schemas.microsoft.com/office/drawing/2017/decorative" val="1"/>
              </a:ext>
            </a:extLst>
          </p:cNvPr>
          <p:cNvCxnSpPr>
            <a:cxnSpLocks/>
          </p:cNvCxnSpPr>
          <p:nvPr userDrawn="1"/>
        </p:nvCxnSpPr>
        <p:spPr>
          <a:xfrm flipV="1">
            <a:off x="3811499" y="3306004"/>
            <a:ext cx="0" cy="168888"/>
          </a:xfrm>
          <a:prstGeom prst="line">
            <a:avLst/>
          </a:prstGeom>
        </p:spPr>
        <p:style>
          <a:lnRef idx="1">
            <a:schemeClr val="accent2"/>
          </a:lnRef>
          <a:fillRef idx="3">
            <a:schemeClr val="accent2"/>
          </a:fillRef>
          <a:effectRef idx="2">
            <a:schemeClr val="accent2"/>
          </a:effectRef>
          <a:fontRef idx="minor">
            <a:schemeClr val="lt1"/>
          </a:fontRef>
        </p:style>
      </p:cxnSp>
      <p:cxnSp>
        <p:nvCxnSpPr>
          <p:cNvPr id="9" name="Straight Connector 8">
            <a:extLst>
              <a:ext uri="{FF2B5EF4-FFF2-40B4-BE49-F238E27FC236}">
                <a16:creationId xmlns:a16="http://schemas.microsoft.com/office/drawing/2014/main" id="{FC238377-9CEE-4AFC-87C9-A39E6443822F}"/>
              </a:ext>
              <a:ext uri="{C183D7F6-B498-43B3-948B-1728B52AA6E4}">
                <adec:decorative xmlns:adec="http://schemas.microsoft.com/office/drawing/2017/decorative" val="1"/>
              </a:ext>
            </a:extLst>
          </p:cNvPr>
          <p:cNvCxnSpPr>
            <a:cxnSpLocks/>
          </p:cNvCxnSpPr>
          <p:nvPr userDrawn="1"/>
        </p:nvCxnSpPr>
        <p:spPr>
          <a:xfrm flipV="1">
            <a:off x="6801291" y="3306004"/>
            <a:ext cx="0" cy="168888"/>
          </a:xfrm>
          <a:prstGeom prst="line">
            <a:avLst/>
          </a:prstGeom>
        </p:spPr>
        <p:style>
          <a:lnRef idx="1">
            <a:schemeClr val="accent2"/>
          </a:lnRef>
          <a:fillRef idx="3">
            <a:schemeClr val="accent2"/>
          </a:fillRef>
          <a:effectRef idx="2">
            <a:schemeClr val="accent2"/>
          </a:effectRef>
          <a:fontRef idx="minor">
            <a:schemeClr val="lt1"/>
          </a:fontRef>
        </p:style>
      </p:cxnSp>
      <p:cxnSp>
        <p:nvCxnSpPr>
          <p:cNvPr id="10" name="Straight Connector 9">
            <a:extLst>
              <a:ext uri="{FF2B5EF4-FFF2-40B4-BE49-F238E27FC236}">
                <a16:creationId xmlns:a16="http://schemas.microsoft.com/office/drawing/2014/main" id="{FC2235F0-E977-4311-9503-76DD447C35CD}"/>
              </a:ext>
              <a:ext uri="{C183D7F6-B498-43B3-948B-1728B52AA6E4}">
                <adec:decorative xmlns:adec="http://schemas.microsoft.com/office/drawing/2017/decorative" val="1"/>
              </a:ext>
            </a:extLst>
          </p:cNvPr>
          <p:cNvCxnSpPr>
            <a:cxnSpLocks/>
          </p:cNvCxnSpPr>
          <p:nvPr userDrawn="1"/>
        </p:nvCxnSpPr>
        <p:spPr>
          <a:xfrm flipV="1">
            <a:off x="10087708" y="3306004"/>
            <a:ext cx="0" cy="168888"/>
          </a:xfrm>
          <a:prstGeom prst="line">
            <a:avLst/>
          </a:prstGeom>
        </p:spPr>
        <p:style>
          <a:lnRef idx="1">
            <a:schemeClr val="accent2"/>
          </a:lnRef>
          <a:fillRef idx="3">
            <a:schemeClr val="accent2"/>
          </a:fillRef>
          <a:effectRef idx="2">
            <a:schemeClr val="accent2"/>
          </a:effectRef>
          <a:fontRef idx="minor">
            <a:schemeClr val="lt1"/>
          </a:fontRef>
        </p:style>
      </p:cxnSp>
      <p:sp>
        <p:nvSpPr>
          <p:cNvPr id="11" name="Rectangle 10">
            <a:extLst>
              <a:ext uri="{FF2B5EF4-FFF2-40B4-BE49-F238E27FC236}">
                <a16:creationId xmlns:a16="http://schemas.microsoft.com/office/drawing/2014/main" id="{9A9F0461-9E8F-4DE5-8A0B-15F8113C2BC9}"/>
              </a:ext>
              <a:ext uri="{C183D7F6-B498-43B3-948B-1728B52AA6E4}">
                <adec:decorative xmlns:adec="http://schemas.microsoft.com/office/drawing/2017/decorative" val="1"/>
              </a:ext>
            </a:extLst>
          </p:cNvPr>
          <p:cNvSpPr/>
          <p:nvPr userDrawn="1"/>
        </p:nvSpPr>
        <p:spPr bwMode="auto">
          <a:xfrm>
            <a:off x="2296510" y="3710293"/>
            <a:ext cx="9292365" cy="709773"/>
          </a:xfrm>
          <a:prstGeom prst="rect">
            <a:avLst/>
          </a:prstGeom>
          <a:solidFill>
            <a:schemeClr val="bg1"/>
          </a:solidFill>
          <a:ln w="6350" cap="rnd">
            <a:no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54" tIns="91427" rIns="182854" bIns="91427" numCol="1" spcCol="0" rtlCol="0" fromWordArt="0" anchor="t" anchorCtr="0" forceAA="0" compatLnSpc="1">
            <a:prstTxWarp prst="textNoShape">
              <a:avLst/>
            </a:prstTxWarp>
            <a:noAutofit/>
          </a:bodyPr>
          <a:lstStyle/>
          <a:p>
            <a:pPr lvl="0">
              <a:spcAft>
                <a:spcPts val="600"/>
              </a:spcAft>
            </a:pPr>
            <a:endParaRPr lang="en-US" altLang="en-US" sz="1100" dirty="0"/>
          </a:p>
        </p:txBody>
      </p:sp>
    </p:spTree>
    <p:extLst>
      <p:ext uri="{BB962C8B-B14F-4D97-AF65-F5344CB8AC3E}">
        <p14:creationId xmlns:p14="http://schemas.microsoft.com/office/powerpoint/2010/main" val="173438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7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0" name="Rectangle 9">
            <a:extLst>
              <a:ext uri="{FF2B5EF4-FFF2-40B4-BE49-F238E27FC236}">
                <a16:creationId xmlns:a16="http://schemas.microsoft.com/office/drawing/2014/main" id="{7C68B5CC-B255-44A7-B054-373C13A19F2E}"/>
              </a:ext>
              <a:ext uri="{C183D7F6-B498-43B3-948B-1728B52AA6E4}">
                <adec:decorative xmlns:adec="http://schemas.microsoft.com/office/drawing/2017/decorative" val="1"/>
              </a:ext>
            </a:extLst>
          </p:cNvPr>
          <p:cNvSpPr/>
          <p:nvPr userDrawn="1"/>
        </p:nvSpPr>
        <p:spPr bwMode="auto">
          <a:xfrm>
            <a:off x="448056" y="1402738"/>
            <a:ext cx="8672795" cy="29260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D903B829-59CB-43F8-A0A3-5B5126A63558}"/>
              </a:ext>
              <a:ext uri="{C183D7F6-B498-43B3-948B-1728B52AA6E4}">
                <adec:decorative xmlns:adec="http://schemas.microsoft.com/office/drawing/2017/decorative" val="1"/>
              </a:ext>
            </a:extLst>
          </p:cNvPr>
          <p:cNvCxnSpPr>
            <a:cxnSpLocks/>
          </p:cNvCxnSpPr>
          <p:nvPr userDrawn="1"/>
        </p:nvCxnSpPr>
        <p:spPr>
          <a:xfrm>
            <a:off x="3106323" y="1539005"/>
            <a:ext cx="0" cy="2651760"/>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DADA14-A10E-46B0-B15F-573F31B5ED4E}"/>
              </a:ext>
              <a:ext uri="{C183D7F6-B498-43B3-948B-1728B52AA6E4}">
                <adec:decorative xmlns:adec="http://schemas.microsoft.com/office/drawing/2017/decorative" val="1"/>
              </a:ext>
            </a:extLst>
          </p:cNvPr>
          <p:cNvCxnSpPr>
            <a:cxnSpLocks/>
          </p:cNvCxnSpPr>
          <p:nvPr userDrawn="1"/>
        </p:nvCxnSpPr>
        <p:spPr>
          <a:xfrm>
            <a:off x="6267925" y="1539005"/>
            <a:ext cx="0" cy="2651760"/>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70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5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8" name="Rectangle 7">
            <a:extLst>
              <a:ext uri="{FF2B5EF4-FFF2-40B4-BE49-F238E27FC236}">
                <a16:creationId xmlns:a16="http://schemas.microsoft.com/office/drawing/2014/main" id="{72F1923C-FE62-44F7-94A9-A5974F5B0D68}"/>
              </a:ext>
              <a:ext uri="{C183D7F6-B498-43B3-948B-1728B52AA6E4}">
                <adec:decorative xmlns:adec="http://schemas.microsoft.com/office/drawing/2017/decorative" val="1"/>
              </a:ext>
            </a:extLst>
          </p:cNvPr>
          <p:cNvSpPr/>
          <p:nvPr userDrawn="1"/>
        </p:nvSpPr>
        <p:spPr bwMode="auto">
          <a:xfrm>
            <a:off x="1047380" y="1117052"/>
            <a:ext cx="10687418" cy="18624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a:extLst>
              <a:ext uri="{FF2B5EF4-FFF2-40B4-BE49-F238E27FC236}">
                <a16:creationId xmlns:a16="http://schemas.microsoft.com/office/drawing/2014/main" id="{3071642D-85F0-4AE1-AC65-C9C089356CD9}"/>
              </a:ext>
              <a:ext uri="{C183D7F6-B498-43B3-948B-1728B52AA6E4}">
                <adec:decorative xmlns:adec="http://schemas.microsoft.com/office/drawing/2017/decorative" val="1"/>
              </a:ext>
            </a:extLst>
          </p:cNvPr>
          <p:cNvCxnSpPr>
            <a:cxnSpLocks/>
          </p:cNvCxnSpPr>
          <p:nvPr userDrawn="1"/>
        </p:nvCxnSpPr>
        <p:spPr>
          <a:xfrm>
            <a:off x="4694880" y="1413240"/>
            <a:ext cx="0" cy="1261040"/>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F6CA1-5356-40DE-9240-A50A3B52EFC8}"/>
              </a:ext>
              <a:ext uri="{C183D7F6-B498-43B3-948B-1728B52AA6E4}">
                <adec:decorative xmlns:adec="http://schemas.microsoft.com/office/drawing/2017/decorative" val="1"/>
              </a:ext>
            </a:extLst>
          </p:cNvPr>
          <p:cNvCxnSpPr>
            <a:cxnSpLocks/>
          </p:cNvCxnSpPr>
          <p:nvPr userDrawn="1"/>
        </p:nvCxnSpPr>
        <p:spPr>
          <a:xfrm>
            <a:off x="8360136" y="1413240"/>
            <a:ext cx="0" cy="1261040"/>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D696D57-60A3-47C9-8018-047AFF516D44}"/>
              </a:ext>
              <a:ext uri="{C183D7F6-B498-43B3-948B-1728B52AA6E4}">
                <adec:decorative xmlns:adec="http://schemas.microsoft.com/office/drawing/2017/decorative" val="1"/>
              </a:ext>
            </a:extLst>
          </p:cNvPr>
          <p:cNvCxnSpPr/>
          <p:nvPr userDrawn="1"/>
        </p:nvCxnSpPr>
        <p:spPr>
          <a:xfrm>
            <a:off x="1106252" y="5495092"/>
            <a:ext cx="10532469" cy="0"/>
          </a:xfrm>
          <a:prstGeom prst="line">
            <a:avLst/>
          </a:prstGeom>
          <a:ln w="19050">
            <a:solidFill>
              <a:srgbClr val="C2C2C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A8845-C81B-41B6-AAD3-95FE060DBA17}"/>
              </a:ext>
              <a:ext uri="{C183D7F6-B498-43B3-948B-1728B52AA6E4}">
                <adec:decorative xmlns:adec="http://schemas.microsoft.com/office/drawing/2017/decorative" val="1"/>
              </a:ext>
            </a:extLst>
          </p:cNvPr>
          <p:cNvCxnSpPr/>
          <p:nvPr userDrawn="1"/>
        </p:nvCxnSpPr>
        <p:spPr>
          <a:xfrm>
            <a:off x="1106252" y="3178879"/>
            <a:ext cx="10532469" cy="0"/>
          </a:xfrm>
          <a:prstGeom prst="line">
            <a:avLst/>
          </a:prstGeom>
          <a:ln w="19050">
            <a:solidFill>
              <a:srgbClr val="C2C2C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3" name="Left Bracket 12">
            <a:extLst>
              <a:ext uri="{FF2B5EF4-FFF2-40B4-BE49-F238E27FC236}">
                <a16:creationId xmlns:a16="http://schemas.microsoft.com/office/drawing/2014/main" id="{EF39D173-367E-4F6A-8549-83185BC4B97B}"/>
              </a:ext>
              <a:ext uri="{C183D7F6-B498-43B3-948B-1728B52AA6E4}">
                <adec:decorative xmlns:adec="http://schemas.microsoft.com/office/drawing/2017/decorative" val="1"/>
              </a:ext>
            </a:extLst>
          </p:cNvPr>
          <p:cNvSpPr/>
          <p:nvPr userDrawn="1"/>
        </p:nvSpPr>
        <p:spPr>
          <a:xfrm>
            <a:off x="955184" y="1189177"/>
            <a:ext cx="119556" cy="1748232"/>
          </a:xfrm>
          <a:prstGeom prst="leftBracket">
            <a:avLst/>
          </a:prstGeom>
          <a:ln w="19050">
            <a:solidFill>
              <a:srgbClr val="8661C5"/>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72"/>
          </a:p>
        </p:txBody>
      </p:sp>
      <p:sp>
        <p:nvSpPr>
          <p:cNvPr id="14" name="Left Bracket 13">
            <a:extLst>
              <a:ext uri="{FF2B5EF4-FFF2-40B4-BE49-F238E27FC236}">
                <a16:creationId xmlns:a16="http://schemas.microsoft.com/office/drawing/2014/main" id="{A36A6725-84E5-4166-BF01-7BB5A44DFA8E}"/>
              </a:ext>
              <a:ext uri="{C183D7F6-B498-43B3-948B-1728B52AA6E4}">
                <adec:decorative xmlns:adec="http://schemas.microsoft.com/office/drawing/2017/decorative" val="1"/>
              </a:ext>
            </a:extLst>
          </p:cNvPr>
          <p:cNvSpPr/>
          <p:nvPr userDrawn="1"/>
        </p:nvSpPr>
        <p:spPr>
          <a:xfrm>
            <a:off x="955184" y="3178880"/>
            <a:ext cx="86807" cy="2316213"/>
          </a:xfrm>
          <a:prstGeom prst="leftBracket">
            <a:avLst/>
          </a:prstGeom>
          <a:ln w="19050">
            <a:solidFill>
              <a:srgbClr val="8661C5"/>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172"/>
          </a:p>
        </p:txBody>
      </p:sp>
    </p:spTree>
    <p:extLst>
      <p:ext uri="{BB962C8B-B14F-4D97-AF65-F5344CB8AC3E}">
        <p14:creationId xmlns:p14="http://schemas.microsoft.com/office/powerpoint/2010/main" val="65005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3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5" name="Rectangle 14">
            <a:extLst>
              <a:ext uri="{FF2B5EF4-FFF2-40B4-BE49-F238E27FC236}">
                <a16:creationId xmlns:a16="http://schemas.microsoft.com/office/drawing/2014/main" id="{A5E5A4D5-8714-4A44-A712-B89F17EC1D6A}"/>
              </a:ext>
              <a:ext uri="{C183D7F6-B498-43B3-948B-1728B52AA6E4}">
                <adec:decorative xmlns:adec="http://schemas.microsoft.com/office/drawing/2017/decorative" val="1"/>
              </a:ext>
            </a:extLst>
          </p:cNvPr>
          <p:cNvSpPr/>
          <p:nvPr userDrawn="1"/>
        </p:nvSpPr>
        <p:spPr bwMode="auto">
          <a:xfrm>
            <a:off x="1697826" y="1943100"/>
            <a:ext cx="10035490" cy="449427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82854" rIns="3565654" bIns="91427" numCol="1" spcCol="0" rtlCol="0" fromWordArt="0" anchor="t" anchorCtr="0" forceAA="0" compatLnSpc="1">
            <a:prstTxWarp prst="textNoShape">
              <a:avLst/>
            </a:prstTxWarp>
            <a:noAutofit/>
          </a:bodyPr>
          <a:lstStyle/>
          <a:p>
            <a:pPr defTabSz="931935" fontAlgn="base">
              <a:spcBef>
                <a:spcPct val="0"/>
              </a:spcBef>
            </a:pPr>
            <a:endParaRPr lang="en-US" sz="1400" dirty="0">
              <a:solidFill>
                <a:schemeClr val="tx1"/>
              </a:solidFill>
              <a:cs typeface="Segoe UI" pitchFamily="34" charset="0"/>
            </a:endParaRPr>
          </a:p>
        </p:txBody>
      </p:sp>
      <p:cxnSp>
        <p:nvCxnSpPr>
          <p:cNvPr id="16" name="Straight Connector 15">
            <a:extLst>
              <a:ext uri="{FF2B5EF4-FFF2-40B4-BE49-F238E27FC236}">
                <a16:creationId xmlns:a16="http://schemas.microsoft.com/office/drawing/2014/main" id="{7022318D-D75D-42BA-80C0-C363B1F7CD45}"/>
              </a:ext>
              <a:ext uri="{C183D7F6-B498-43B3-948B-1728B52AA6E4}">
                <adec:decorative xmlns:adec="http://schemas.microsoft.com/office/drawing/2017/decorative" val="1"/>
              </a:ext>
            </a:extLst>
          </p:cNvPr>
          <p:cNvCxnSpPr>
            <a:cxnSpLocks/>
          </p:cNvCxnSpPr>
          <p:nvPr userDrawn="1"/>
        </p:nvCxnSpPr>
        <p:spPr>
          <a:xfrm>
            <a:off x="1697826" y="2874351"/>
            <a:ext cx="10034023"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3B39739-FD2E-4306-95FB-2818F356699F}"/>
              </a:ext>
              <a:ext uri="{C183D7F6-B498-43B3-948B-1728B52AA6E4}">
                <adec:decorative xmlns:adec="http://schemas.microsoft.com/office/drawing/2017/decorative" val="1"/>
              </a:ext>
            </a:extLst>
          </p:cNvPr>
          <p:cNvCxnSpPr>
            <a:cxnSpLocks/>
          </p:cNvCxnSpPr>
          <p:nvPr userDrawn="1"/>
        </p:nvCxnSpPr>
        <p:spPr>
          <a:xfrm>
            <a:off x="1697826" y="4051998"/>
            <a:ext cx="10034023"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93A0E-C4D6-4AE6-BCF1-1971ECB3D5D7}"/>
              </a:ext>
              <a:ext uri="{C183D7F6-B498-43B3-948B-1728B52AA6E4}">
                <adec:decorative xmlns:adec="http://schemas.microsoft.com/office/drawing/2017/decorative" val="1"/>
              </a:ext>
            </a:extLst>
          </p:cNvPr>
          <p:cNvCxnSpPr>
            <a:cxnSpLocks/>
          </p:cNvCxnSpPr>
          <p:nvPr userDrawn="1"/>
        </p:nvCxnSpPr>
        <p:spPr>
          <a:xfrm>
            <a:off x="1697826" y="4755954"/>
            <a:ext cx="10034023"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50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4" name="Picture 3">
            <a:extLst>
              <a:ext uri="{FF2B5EF4-FFF2-40B4-BE49-F238E27FC236}">
                <a16:creationId xmlns:a16="http://schemas.microsoft.com/office/drawing/2014/main" id="{EBC5592A-5749-4AED-9212-69063B95309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59695" y="2058384"/>
            <a:ext cx="755872" cy="755872"/>
          </a:xfrm>
          <a:prstGeom prst="rect">
            <a:avLst/>
          </a:prstGeom>
        </p:spPr>
      </p:pic>
      <p:sp>
        <p:nvSpPr>
          <p:cNvPr id="6" name="Rectangle 5">
            <a:extLst>
              <a:ext uri="{FF2B5EF4-FFF2-40B4-BE49-F238E27FC236}">
                <a16:creationId xmlns:a16="http://schemas.microsoft.com/office/drawing/2014/main" id="{844FF6EE-777B-4F39-B384-446DD27717ED}"/>
              </a:ext>
            </a:extLst>
          </p:cNvPr>
          <p:cNvSpPr/>
          <p:nvPr userDrawn="1"/>
        </p:nvSpPr>
        <p:spPr bwMode="auto">
          <a:xfrm>
            <a:off x="4316015"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7" name="Picture 6">
            <a:extLst>
              <a:ext uri="{FF2B5EF4-FFF2-40B4-BE49-F238E27FC236}">
                <a16:creationId xmlns:a16="http://schemas.microsoft.com/office/drawing/2014/main" id="{F3E1F97F-5C87-437A-A55A-35937AC14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513643" y="2058384"/>
            <a:ext cx="755872" cy="755872"/>
          </a:xfrm>
          <a:prstGeom prst="rect">
            <a:avLst/>
          </a:prstGeom>
        </p:spPr>
      </p:pic>
      <p:sp>
        <p:nvSpPr>
          <p:cNvPr id="9" name="Rectangle 8">
            <a:extLst>
              <a:ext uri="{FF2B5EF4-FFF2-40B4-BE49-F238E27FC236}">
                <a16:creationId xmlns:a16="http://schemas.microsoft.com/office/drawing/2014/main" id="{0C2E320B-5A24-4C8E-A7D5-8E13C6FB3001}"/>
              </a:ext>
            </a:extLst>
          </p:cNvPr>
          <p:cNvSpPr/>
          <p:nvPr userDrawn="1"/>
        </p:nvSpPr>
        <p:spPr bwMode="auto">
          <a:xfrm>
            <a:off x="8043767" y="1905388"/>
            <a:ext cx="3576733" cy="3568312"/>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pic>
        <p:nvPicPr>
          <p:cNvPr id="10" name="Picture 9">
            <a:extLst>
              <a:ext uri="{FF2B5EF4-FFF2-40B4-BE49-F238E27FC236}">
                <a16:creationId xmlns:a16="http://schemas.microsoft.com/office/drawing/2014/main" id="{637FB91E-5744-4823-8728-4E60B668E88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267591" y="2058384"/>
            <a:ext cx="755872" cy="755872"/>
          </a:xfrm>
          <a:prstGeom prst="rect">
            <a:avLst/>
          </a:prstGeom>
        </p:spPr>
      </p:pic>
    </p:spTree>
    <p:extLst>
      <p:ext uri="{BB962C8B-B14F-4D97-AF65-F5344CB8AC3E}">
        <p14:creationId xmlns:p14="http://schemas.microsoft.com/office/powerpoint/2010/main" val="10486931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cxnSp>
        <p:nvCxnSpPr>
          <p:cNvPr id="4" name="Straight Connector 3">
            <a:extLst>
              <a:ext uri="{FF2B5EF4-FFF2-40B4-BE49-F238E27FC236}">
                <a16:creationId xmlns:a16="http://schemas.microsoft.com/office/drawing/2014/main" id="{E43D871E-2C7C-45E7-A05E-EC8DCE09BA64}"/>
              </a:ext>
              <a:ext uri="{C183D7F6-B498-43B3-948B-1728B52AA6E4}">
                <adec:decorative xmlns:adec="http://schemas.microsoft.com/office/drawing/2017/decorative" val="1"/>
              </a:ext>
            </a:extLst>
          </p:cNvPr>
          <p:cNvCxnSpPr>
            <a:cxnSpLocks/>
          </p:cNvCxnSpPr>
          <p:nvPr userDrawn="1"/>
        </p:nvCxnSpPr>
        <p:spPr>
          <a:xfrm>
            <a:off x="475330" y="1813802"/>
            <a:ext cx="11259471"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6648B7-9B0C-413B-B006-FF96A5BEC0A7}"/>
              </a:ext>
              <a:ext uri="{C183D7F6-B498-43B3-948B-1728B52AA6E4}">
                <adec:decorative xmlns:adec="http://schemas.microsoft.com/office/drawing/2017/decorative" val="1"/>
              </a:ext>
            </a:extLst>
          </p:cNvPr>
          <p:cNvCxnSpPr>
            <a:cxnSpLocks/>
          </p:cNvCxnSpPr>
          <p:nvPr userDrawn="1"/>
        </p:nvCxnSpPr>
        <p:spPr>
          <a:xfrm>
            <a:off x="475330" y="3428447"/>
            <a:ext cx="11259471"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08DFD29-5952-4A51-BF6B-572E9B4F76E3}"/>
              </a:ext>
              <a:ext uri="{C183D7F6-B498-43B3-948B-1728B52AA6E4}">
                <adec:decorative xmlns:adec="http://schemas.microsoft.com/office/drawing/2017/decorative" val="1"/>
              </a:ext>
            </a:extLst>
          </p:cNvPr>
          <p:cNvCxnSpPr>
            <a:cxnSpLocks/>
          </p:cNvCxnSpPr>
          <p:nvPr userDrawn="1"/>
        </p:nvCxnSpPr>
        <p:spPr>
          <a:xfrm>
            <a:off x="475330" y="2352017"/>
            <a:ext cx="11259471"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DEBD26-F61B-4C98-A448-E143984BDB4C}"/>
              </a:ext>
              <a:ext uri="{C183D7F6-B498-43B3-948B-1728B52AA6E4}">
                <adec:decorative xmlns:adec="http://schemas.microsoft.com/office/drawing/2017/decorative" val="1"/>
              </a:ext>
            </a:extLst>
          </p:cNvPr>
          <p:cNvCxnSpPr>
            <a:cxnSpLocks/>
          </p:cNvCxnSpPr>
          <p:nvPr userDrawn="1"/>
        </p:nvCxnSpPr>
        <p:spPr>
          <a:xfrm>
            <a:off x="475330" y="2890232"/>
            <a:ext cx="11259471"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220172-FAFA-45D7-B177-040D5EDBA148}"/>
              </a:ext>
              <a:ext uri="{C183D7F6-B498-43B3-948B-1728B52AA6E4}">
                <adec:decorative xmlns:adec="http://schemas.microsoft.com/office/drawing/2017/decorative" val="1"/>
              </a:ext>
            </a:extLst>
          </p:cNvPr>
          <p:cNvCxnSpPr>
            <a:cxnSpLocks/>
          </p:cNvCxnSpPr>
          <p:nvPr userDrawn="1"/>
        </p:nvCxnSpPr>
        <p:spPr>
          <a:xfrm>
            <a:off x="475330" y="3966662"/>
            <a:ext cx="11259471"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3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0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9" name="Arrow: Bent 8">
            <a:extLst>
              <a:ext uri="{FF2B5EF4-FFF2-40B4-BE49-F238E27FC236}">
                <a16:creationId xmlns:a16="http://schemas.microsoft.com/office/drawing/2014/main" id="{6780E2E0-5986-43C4-BFCA-DA3B16BFB579}"/>
              </a:ext>
              <a:ext uri="{C183D7F6-B498-43B3-948B-1728B52AA6E4}">
                <adec:decorative xmlns:adec="http://schemas.microsoft.com/office/drawing/2017/decorative" val="1"/>
              </a:ext>
            </a:extLst>
          </p:cNvPr>
          <p:cNvSpPr/>
          <p:nvPr userDrawn="1"/>
        </p:nvSpPr>
        <p:spPr bwMode="auto">
          <a:xfrm flipH="1">
            <a:off x="470667" y="3040064"/>
            <a:ext cx="1642613" cy="868680"/>
          </a:xfrm>
          <a:prstGeom prst="bentArrow">
            <a:avLst>
              <a:gd name="adj1" fmla="val 25000"/>
              <a:gd name="adj2" fmla="val 0"/>
              <a:gd name="adj3" fmla="val 25000"/>
              <a:gd name="adj4" fmla="val 12539"/>
            </a:avLst>
          </a:prstGeom>
          <a:solidFill>
            <a:schemeClr val="accent1"/>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Bent 9">
            <a:extLst>
              <a:ext uri="{FF2B5EF4-FFF2-40B4-BE49-F238E27FC236}">
                <a16:creationId xmlns:a16="http://schemas.microsoft.com/office/drawing/2014/main" id="{4D50481D-BC25-4687-858F-FA47BB873AA2}"/>
              </a:ext>
              <a:ext uri="{C183D7F6-B498-43B3-948B-1728B52AA6E4}">
                <adec:decorative xmlns:adec="http://schemas.microsoft.com/office/drawing/2017/decorative" val="1"/>
              </a:ext>
            </a:extLst>
          </p:cNvPr>
          <p:cNvSpPr/>
          <p:nvPr userDrawn="1"/>
        </p:nvSpPr>
        <p:spPr bwMode="auto">
          <a:xfrm flipV="1">
            <a:off x="2114868" y="3447528"/>
            <a:ext cx="7293292" cy="868680"/>
          </a:xfrm>
          <a:prstGeom prst="bentArrow">
            <a:avLst>
              <a:gd name="adj1" fmla="val 25000"/>
              <a:gd name="adj2" fmla="val 0"/>
              <a:gd name="adj3" fmla="val 25000"/>
              <a:gd name="adj4" fmla="val 12539"/>
            </a:avLst>
          </a:prstGeom>
          <a:solidFill>
            <a:schemeClr val="accent1"/>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8F6ECE44-09E4-4603-BA12-907CC04285E9}"/>
              </a:ext>
              <a:ext uri="{C183D7F6-B498-43B3-948B-1728B52AA6E4}">
                <adec:decorative xmlns:adec="http://schemas.microsoft.com/office/drawing/2017/decorative" val="1"/>
              </a:ext>
            </a:extLst>
          </p:cNvPr>
          <p:cNvCxnSpPr>
            <a:cxnSpLocks/>
          </p:cNvCxnSpPr>
          <p:nvPr userDrawn="1"/>
        </p:nvCxnSpPr>
        <p:spPr>
          <a:xfrm flipV="1">
            <a:off x="3525520" y="4147320"/>
            <a:ext cx="0" cy="168888"/>
          </a:xfrm>
          <a:prstGeom prst="line">
            <a:avLst/>
          </a:prstGeom>
          <a:solidFill>
            <a:schemeClr val="accent1"/>
          </a:solidFill>
          <a:ln w="6350">
            <a:solidFill>
              <a:schemeClr val="accent1"/>
            </a:solidFill>
            <a:headEnd type="none" w="med" len="med"/>
            <a:tailEnd type="oval" w="sm" len="sm"/>
          </a:ln>
          <a:effectLst/>
        </p:spPr>
        <p:style>
          <a:lnRef idx="1">
            <a:schemeClr val="accent2"/>
          </a:lnRef>
          <a:fillRef idx="3">
            <a:schemeClr val="accent2"/>
          </a:fillRef>
          <a:effectRef idx="2">
            <a:schemeClr val="accent2"/>
          </a:effectRef>
          <a:fontRef idx="minor">
            <a:schemeClr val="lt1"/>
          </a:fontRef>
        </p:style>
      </p:cxnSp>
      <p:cxnSp>
        <p:nvCxnSpPr>
          <p:cNvPr id="12" name="Straight Connector 11">
            <a:extLst>
              <a:ext uri="{FF2B5EF4-FFF2-40B4-BE49-F238E27FC236}">
                <a16:creationId xmlns:a16="http://schemas.microsoft.com/office/drawing/2014/main" id="{BE8E0AD5-3DE4-43F9-AF48-C82C04DB6355}"/>
              </a:ext>
              <a:ext uri="{C183D7F6-B498-43B3-948B-1728B52AA6E4}">
                <adec:decorative xmlns:adec="http://schemas.microsoft.com/office/drawing/2017/decorative" val="1"/>
              </a:ext>
            </a:extLst>
          </p:cNvPr>
          <p:cNvCxnSpPr>
            <a:cxnSpLocks/>
          </p:cNvCxnSpPr>
          <p:nvPr userDrawn="1"/>
        </p:nvCxnSpPr>
        <p:spPr>
          <a:xfrm flipV="1">
            <a:off x="5848059" y="4147320"/>
            <a:ext cx="0" cy="168888"/>
          </a:xfrm>
          <a:prstGeom prst="line">
            <a:avLst/>
          </a:prstGeom>
          <a:solidFill>
            <a:schemeClr val="accent1"/>
          </a:solidFill>
          <a:ln w="6350">
            <a:solidFill>
              <a:schemeClr val="accent1"/>
            </a:solidFill>
            <a:headEnd type="none" w="med" len="med"/>
            <a:tailEnd type="oval" w="sm" len="sm"/>
          </a:ln>
          <a:effectLst/>
        </p:spPr>
        <p:style>
          <a:lnRef idx="1">
            <a:schemeClr val="accent2"/>
          </a:lnRef>
          <a:fillRef idx="3">
            <a:schemeClr val="accent2"/>
          </a:fillRef>
          <a:effectRef idx="2">
            <a:schemeClr val="accent2"/>
          </a:effectRef>
          <a:fontRef idx="minor">
            <a:schemeClr val="lt1"/>
          </a:fontRef>
        </p:style>
      </p:cxnSp>
      <p:cxnSp>
        <p:nvCxnSpPr>
          <p:cNvPr id="13" name="Straight Connector 12">
            <a:extLst>
              <a:ext uri="{FF2B5EF4-FFF2-40B4-BE49-F238E27FC236}">
                <a16:creationId xmlns:a16="http://schemas.microsoft.com/office/drawing/2014/main" id="{50C2D839-86D8-4904-B6D0-F748A72A6CF9}"/>
              </a:ext>
              <a:ext uri="{C183D7F6-B498-43B3-948B-1728B52AA6E4}">
                <adec:decorative xmlns:adec="http://schemas.microsoft.com/office/drawing/2017/decorative" val="1"/>
              </a:ext>
            </a:extLst>
          </p:cNvPr>
          <p:cNvCxnSpPr>
            <a:cxnSpLocks/>
          </p:cNvCxnSpPr>
          <p:nvPr userDrawn="1"/>
        </p:nvCxnSpPr>
        <p:spPr>
          <a:xfrm flipV="1">
            <a:off x="8221622" y="4147320"/>
            <a:ext cx="0" cy="168888"/>
          </a:xfrm>
          <a:prstGeom prst="line">
            <a:avLst/>
          </a:prstGeom>
          <a:solidFill>
            <a:schemeClr val="accent1"/>
          </a:solidFill>
          <a:ln w="6350">
            <a:solidFill>
              <a:schemeClr val="accent1"/>
            </a:solidFill>
            <a:headEnd type="none" w="med" len="med"/>
            <a:tailEnd type="oval" w="sm" len="sm"/>
          </a:ln>
          <a:effectLst/>
        </p:spPr>
        <p:style>
          <a:lnRef idx="1">
            <a:schemeClr val="accent2"/>
          </a:lnRef>
          <a:fillRef idx="3">
            <a:schemeClr val="accent2"/>
          </a:fillRef>
          <a:effectRef idx="2">
            <a:schemeClr val="accent2"/>
          </a:effectRef>
          <a:fontRef idx="minor">
            <a:schemeClr val="lt1"/>
          </a:fontRef>
        </p:style>
      </p:cxnSp>
      <p:pic>
        <p:nvPicPr>
          <p:cNvPr id="14" name="Picture 13">
            <a:extLst>
              <a:ext uri="{FF2B5EF4-FFF2-40B4-BE49-F238E27FC236}">
                <a16:creationId xmlns:a16="http://schemas.microsoft.com/office/drawing/2014/main" id="{1DBC031C-B065-4B16-AB0D-B20E3A90241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97536"/>
            <a:ext cx="12192000" cy="6955536"/>
          </a:xfrm>
          <a:prstGeom prst="rect">
            <a:avLst/>
          </a:prstGeom>
        </p:spPr>
      </p:pic>
      <p:sp>
        <p:nvSpPr>
          <p:cNvPr id="15" name="Rectangle: Top Corners Rounded 14">
            <a:extLst>
              <a:ext uri="{FF2B5EF4-FFF2-40B4-BE49-F238E27FC236}">
                <a16:creationId xmlns:a16="http://schemas.microsoft.com/office/drawing/2014/main" id="{CBE19FCE-F426-4887-A857-64EC0623B021}"/>
              </a:ext>
              <a:ext uri="{C183D7F6-B498-43B3-948B-1728B52AA6E4}">
                <adec:decorative xmlns:adec="http://schemas.microsoft.com/office/drawing/2017/decorative" val="1"/>
              </a:ext>
            </a:extLst>
          </p:cNvPr>
          <p:cNvSpPr/>
          <p:nvPr userDrawn="1"/>
        </p:nvSpPr>
        <p:spPr bwMode="auto">
          <a:xfrm rot="16200000">
            <a:off x="4614301" y="-646539"/>
            <a:ext cx="2468880" cy="7118839"/>
          </a:xfrm>
          <a:prstGeom prst="round2SameRect">
            <a:avLst>
              <a:gd name="adj1" fmla="val 2234"/>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82854" rIns="3565654" bIns="91427" numCol="1" spcCol="0" rtlCol="0" fromWordArt="0" anchor="t" anchorCtr="0" forceAA="0" compatLnSpc="1">
            <a:prstTxWarp prst="textNoShape">
              <a:avLst/>
            </a:prstTxWarp>
            <a:noAutofit/>
          </a:bodyPr>
          <a:lstStyle/>
          <a:p>
            <a:pPr algn="ctr" defTabSz="931935" fontAlgn="base">
              <a:spcBef>
                <a:spcPct val="0"/>
              </a:spcBef>
            </a:pPr>
            <a:endParaRPr lang="en-US" sz="2172">
              <a:solidFill>
                <a:schemeClr val="accent1"/>
              </a:solidFill>
              <a:latin typeface="+mj-lt"/>
              <a:cs typeface="Segoe UI" pitchFamily="34" charset="0"/>
            </a:endParaRPr>
          </a:p>
        </p:txBody>
      </p:sp>
      <p:cxnSp>
        <p:nvCxnSpPr>
          <p:cNvPr id="16" name="Straight Connector 15">
            <a:extLst>
              <a:ext uri="{FF2B5EF4-FFF2-40B4-BE49-F238E27FC236}">
                <a16:creationId xmlns:a16="http://schemas.microsoft.com/office/drawing/2014/main" id="{4BBFE64B-8753-440E-9B99-25A2F4C1D9DA}"/>
              </a:ext>
              <a:ext uri="{C183D7F6-B498-43B3-948B-1728B52AA6E4}">
                <adec:decorative xmlns:adec="http://schemas.microsoft.com/office/drawing/2017/decorative" val="1"/>
              </a:ext>
            </a:extLst>
          </p:cNvPr>
          <p:cNvCxnSpPr>
            <a:cxnSpLocks/>
          </p:cNvCxnSpPr>
          <p:nvPr userDrawn="1"/>
        </p:nvCxnSpPr>
        <p:spPr>
          <a:xfrm>
            <a:off x="4661278" y="2103119"/>
            <a:ext cx="0" cy="1792043"/>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B79F80-30F9-4172-8031-AED37A026DD6}"/>
              </a:ext>
              <a:ext uri="{C183D7F6-B498-43B3-948B-1728B52AA6E4}">
                <adec:decorative xmlns:adec="http://schemas.microsoft.com/office/drawing/2017/decorative" val="1"/>
              </a:ext>
            </a:extLst>
          </p:cNvPr>
          <p:cNvCxnSpPr>
            <a:cxnSpLocks/>
          </p:cNvCxnSpPr>
          <p:nvPr userDrawn="1"/>
        </p:nvCxnSpPr>
        <p:spPr>
          <a:xfrm>
            <a:off x="7152640" y="2103119"/>
            <a:ext cx="0" cy="1792043"/>
          </a:xfrm>
          <a:prstGeom prst="line">
            <a:avLst/>
          </a:prstGeom>
          <a:ln w="6350" cap="rnd">
            <a:solidFill>
              <a:schemeClr val="accent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66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8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cxnSp>
        <p:nvCxnSpPr>
          <p:cNvPr id="7" name="Straight Connector 6">
            <a:extLst>
              <a:ext uri="{FF2B5EF4-FFF2-40B4-BE49-F238E27FC236}">
                <a16:creationId xmlns:a16="http://schemas.microsoft.com/office/drawing/2014/main" id="{BADCF0B3-1FF6-475B-B38B-2500AC321120}"/>
              </a:ext>
              <a:ext uri="{C183D7F6-B498-43B3-948B-1728B52AA6E4}">
                <adec:decorative xmlns:adec="http://schemas.microsoft.com/office/drawing/2017/decorative" val="1"/>
              </a:ext>
            </a:extLst>
          </p:cNvPr>
          <p:cNvCxnSpPr>
            <a:cxnSpLocks/>
          </p:cNvCxnSpPr>
          <p:nvPr userDrawn="1"/>
        </p:nvCxnSpPr>
        <p:spPr>
          <a:xfrm>
            <a:off x="475329" y="2383392"/>
            <a:ext cx="5725446"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C5D80ED-E52F-447B-8072-9E252B73DD50}"/>
              </a:ext>
              <a:ext uri="{C183D7F6-B498-43B3-948B-1728B52AA6E4}">
                <adec:decorative xmlns:adec="http://schemas.microsoft.com/office/drawing/2017/decorative" val="1"/>
              </a:ext>
            </a:extLst>
          </p:cNvPr>
          <p:cNvCxnSpPr>
            <a:cxnSpLocks/>
          </p:cNvCxnSpPr>
          <p:nvPr userDrawn="1"/>
        </p:nvCxnSpPr>
        <p:spPr>
          <a:xfrm>
            <a:off x="475330" y="3296457"/>
            <a:ext cx="5736747"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1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7" name="Rectangle 6">
            <a:extLst>
              <a:ext uri="{FF2B5EF4-FFF2-40B4-BE49-F238E27FC236}">
                <a16:creationId xmlns:a16="http://schemas.microsoft.com/office/drawing/2014/main" id="{10ACFD09-266B-421B-903C-2DBEF9E11488}"/>
              </a:ext>
              <a:ext uri="{C183D7F6-B498-43B3-948B-1728B52AA6E4}">
                <adec:decorative xmlns:adec="http://schemas.microsoft.com/office/drawing/2017/decorative" val="1"/>
              </a:ext>
            </a:extLst>
          </p:cNvPr>
          <p:cNvSpPr/>
          <p:nvPr userDrawn="1"/>
        </p:nvSpPr>
        <p:spPr bwMode="auto">
          <a:xfrm>
            <a:off x="475330" y="1517552"/>
            <a:ext cx="11272975" cy="270302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lvl="0" defTabSz="522792">
              <a:spcBef>
                <a:spcPct val="0"/>
              </a:spcBef>
              <a:defRPr/>
            </a:pPr>
            <a:endParaRPr lang="en-US" sz="2400">
              <a:solidFill>
                <a:srgbClr val="1A1A1A"/>
              </a:solidFill>
              <a:latin typeface="Segoe UI Semilight"/>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2670C437-93FC-449E-A1E4-784AC78E3B07}"/>
              </a:ext>
              <a:ext uri="{C183D7F6-B498-43B3-948B-1728B52AA6E4}">
                <adec:decorative xmlns:adec="http://schemas.microsoft.com/office/drawing/2017/decorative" val="1"/>
              </a:ext>
            </a:extLst>
          </p:cNvPr>
          <p:cNvCxnSpPr>
            <a:cxnSpLocks/>
          </p:cNvCxnSpPr>
          <p:nvPr userDrawn="1"/>
        </p:nvCxnSpPr>
        <p:spPr>
          <a:xfrm>
            <a:off x="573300" y="2991254"/>
            <a:ext cx="9326880"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650FC7-07E8-415C-A1A5-BFCDEA81FB0A}"/>
              </a:ext>
              <a:ext uri="{C183D7F6-B498-43B3-948B-1728B52AA6E4}">
                <adec:decorative xmlns:adec="http://schemas.microsoft.com/office/drawing/2017/decorative" val="1"/>
              </a:ext>
            </a:extLst>
          </p:cNvPr>
          <p:cNvCxnSpPr>
            <a:cxnSpLocks/>
          </p:cNvCxnSpPr>
          <p:nvPr userDrawn="1"/>
        </p:nvCxnSpPr>
        <p:spPr>
          <a:xfrm>
            <a:off x="2905142" y="1588116"/>
            <a:ext cx="0" cy="126104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959F300-0053-4530-926A-5DF433226AE2}"/>
              </a:ext>
              <a:ext uri="{C183D7F6-B498-43B3-948B-1728B52AA6E4}">
                <adec:decorative xmlns:adec="http://schemas.microsoft.com/office/drawing/2017/decorative" val="1"/>
              </a:ext>
            </a:extLst>
          </p:cNvPr>
          <p:cNvCxnSpPr>
            <a:cxnSpLocks/>
          </p:cNvCxnSpPr>
          <p:nvPr userDrawn="1"/>
        </p:nvCxnSpPr>
        <p:spPr>
          <a:xfrm>
            <a:off x="6383624" y="1588116"/>
            <a:ext cx="0" cy="126104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E6AD38-AC5A-41DA-A7B2-5F643C8C8178}"/>
              </a:ext>
              <a:ext uri="{C183D7F6-B498-43B3-948B-1728B52AA6E4}">
                <adec:decorative xmlns:adec="http://schemas.microsoft.com/office/drawing/2017/decorative" val="1"/>
              </a:ext>
            </a:extLst>
          </p:cNvPr>
          <p:cNvCxnSpPr>
            <a:cxnSpLocks/>
          </p:cNvCxnSpPr>
          <p:nvPr userDrawn="1"/>
        </p:nvCxnSpPr>
        <p:spPr>
          <a:xfrm>
            <a:off x="9484796" y="1588116"/>
            <a:ext cx="0" cy="126104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63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Rectangle 2">
            <a:extLst>
              <a:ext uri="{FF2B5EF4-FFF2-40B4-BE49-F238E27FC236}">
                <a16:creationId xmlns:a16="http://schemas.microsoft.com/office/drawing/2014/main" id="{C1D59684-0DB5-4C58-BCCA-2610CA315424}"/>
              </a:ext>
              <a:ext uri="{C183D7F6-B498-43B3-948B-1728B52AA6E4}">
                <adec:decorative xmlns:adec="http://schemas.microsoft.com/office/drawing/2017/decorative" val="1"/>
              </a:ext>
            </a:extLst>
          </p:cNvPr>
          <p:cNvSpPr/>
          <p:nvPr userDrawn="1"/>
        </p:nvSpPr>
        <p:spPr bwMode="auto">
          <a:xfrm>
            <a:off x="9370864" y="0"/>
            <a:ext cx="2377440" cy="44099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 name="Straight Connector 3">
            <a:extLst>
              <a:ext uri="{FF2B5EF4-FFF2-40B4-BE49-F238E27FC236}">
                <a16:creationId xmlns:a16="http://schemas.microsoft.com/office/drawing/2014/main" id="{D1233A62-304E-4C57-9AAC-C57F9DDC36C8}"/>
              </a:ext>
              <a:ext uri="{C183D7F6-B498-43B3-948B-1728B52AA6E4}">
                <adec:decorative xmlns:adec="http://schemas.microsoft.com/office/drawing/2017/decorative" val="1"/>
              </a:ext>
            </a:extLst>
          </p:cNvPr>
          <p:cNvCxnSpPr>
            <a:cxnSpLocks/>
          </p:cNvCxnSpPr>
          <p:nvPr userDrawn="1"/>
        </p:nvCxnSpPr>
        <p:spPr>
          <a:xfrm flipV="1">
            <a:off x="9599464" y="2638880"/>
            <a:ext cx="1920240" cy="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02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pic>
        <p:nvPicPr>
          <p:cNvPr id="3" name="Picture 2">
            <a:extLst>
              <a:ext uri="{FF2B5EF4-FFF2-40B4-BE49-F238E27FC236}">
                <a16:creationId xmlns:a16="http://schemas.microsoft.com/office/drawing/2014/main" id="{69B1AAE4-D33A-4C49-A8C0-349AF2238F3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617" y="3157407"/>
            <a:ext cx="12174767" cy="3700593"/>
          </a:xfrm>
          <a:prstGeom prst="rect">
            <a:avLst/>
          </a:prstGeom>
        </p:spPr>
      </p:pic>
    </p:spTree>
    <p:extLst>
      <p:ext uri="{BB962C8B-B14F-4D97-AF65-F5344CB8AC3E}">
        <p14:creationId xmlns:p14="http://schemas.microsoft.com/office/powerpoint/2010/main" val="424654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190210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5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cxnSp>
        <p:nvCxnSpPr>
          <p:cNvPr id="4" name="Straight Connector 3">
            <a:extLst>
              <a:ext uri="{FF2B5EF4-FFF2-40B4-BE49-F238E27FC236}">
                <a16:creationId xmlns:a16="http://schemas.microsoft.com/office/drawing/2014/main" id="{DCC03508-6E68-4479-A270-AC3029D827A8}"/>
              </a:ext>
              <a:ext uri="{C183D7F6-B498-43B3-948B-1728B52AA6E4}">
                <adec:decorative xmlns:adec="http://schemas.microsoft.com/office/drawing/2017/decorative" val="1"/>
              </a:ext>
            </a:extLst>
          </p:cNvPr>
          <p:cNvCxnSpPr>
            <a:cxnSpLocks/>
          </p:cNvCxnSpPr>
          <p:nvPr userDrawn="1"/>
        </p:nvCxnSpPr>
        <p:spPr>
          <a:xfrm>
            <a:off x="538701" y="1931211"/>
            <a:ext cx="5935631" cy="0"/>
          </a:xfrm>
          <a:prstGeom prst="line">
            <a:avLst/>
          </a:prstGeom>
          <a:ln w="31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6740C54-9A34-415F-8480-8E3DCF3B728E}"/>
              </a:ext>
              <a:ext uri="{C183D7F6-B498-43B3-948B-1728B52AA6E4}">
                <adec:decorative xmlns:adec="http://schemas.microsoft.com/office/drawing/2017/decorative" val="1"/>
              </a:ext>
            </a:extLst>
          </p:cNvPr>
          <p:cNvCxnSpPr>
            <a:cxnSpLocks/>
          </p:cNvCxnSpPr>
          <p:nvPr userDrawn="1"/>
        </p:nvCxnSpPr>
        <p:spPr>
          <a:xfrm>
            <a:off x="538701" y="2675490"/>
            <a:ext cx="5935631" cy="0"/>
          </a:xfrm>
          <a:prstGeom prst="line">
            <a:avLst/>
          </a:prstGeom>
          <a:ln w="31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5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pic>
        <p:nvPicPr>
          <p:cNvPr id="11" name="Picture 10">
            <a:extLst>
              <a:ext uri="{FF2B5EF4-FFF2-40B4-BE49-F238E27FC236}">
                <a16:creationId xmlns:a16="http://schemas.microsoft.com/office/drawing/2014/main" id="{7F572B8C-A2C7-48EF-BA40-ABCAFC02933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3974593"/>
            <a:ext cx="12192000" cy="2883408"/>
          </a:xfrm>
          <a:prstGeom prst="rect">
            <a:avLst/>
          </a:prstGeom>
        </p:spPr>
      </p:pic>
    </p:spTree>
    <p:extLst>
      <p:ext uri="{BB962C8B-B14F-4D97-AF65-F5344CB8AC3E}">
        <p14:creationId xmlns:p14="http://schemas.microsoft.com/office/powerpoint/2010/main" val="40466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8" name="Rectangle 17">
            <a:extLst>
              <a:ext uri="{FF2B5EF4-FFF2-40B4-BE49-F238E27FC236}">
                <a16:creationId xmlns:a16="http://schemas.microsoft.com/office/drawing/2014/main" id="{3EEF2668-EB33-4247-8692-DF15539B1CBE}"/>
              </a:ext>
              <a:ext uri="{C183D7F6-B498-43B3-948B-1728B52AA6E4}">
                <adec:decorative xmlns:adec="http://schemas.microsoft.com/office/drawing/2017/decorative" val="1"/>
              </a:ext>
            </a:extLst>
          </p:cNvPr>
          <p:cNvSpPr/>
          <p:nvPr userDrawn="1"/>
        </p:nvSpPr>
        <p:spPr bwMode="auto">
          <a:xfrm>
            <a:off x="433122" y="1509417"/>
            <a:ext cx="11310823" cy="211998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a:extLst>
              <a:ext uri="{FF2B5EF4-FFF2-40B4-BE49-F238E27FC236}">
                <a16:creationId xmlns:a16="http://schemas.microsoft.com/office/drawing/2014/main" id="{D50FB22F-B303-4DDB-9E4E-BFC697F913BD}"/>
              </a:ext>
              <a:ext uri="{C183D7F6-B498-43B3-948B-1728B52AA6E4}">
                <adec:decorative xmlns:adec="http://schemas.microsoft.com/office/drawing/2017/decorative" val="1"/>
              </a:ext>
            </a:extLst>
          </p:cNvPr>
          <p:cNvCxnSpPr>
            <a:cxnSpLocks/>
          </p:cNvCxnSpPr>
          <p:nvPr userDrawn="1"/>
        </p:nvCxnSpPr>
        <p:spPr>
          <a:xfrm flipV="1">
            <a:off x="3136066" y="2523121"/>
            <a:ext cx="0" cy="50964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FBD9174-D2F3-4594-A7A1-8909B7930607}"/>
              </a:ext>
              <a:ext uri="{C183D7F6-B498-43B3-948B-1728B52AA6E4}">
                <adec:decorative xmlns:adec="http://schemas.microsoft.com/office/drawing/2017/decorative" val="1"/>
              </a:ext>
            </a:extLst>
          </p:cNvPr>
          <p:cNvCxnSpPr>
            <a:cxnSpLocks/>
          </p:cNvCxnSpPr>
          <p:nvPr userDrawn="1"/>
        </p:nvCxnSpPr>
        <p:spPr>
          <a:xfrm flipV="1">
            <a:off x="5987315" y="2523121"/>
            <a:ext cx="0" cy="50964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45FA385-A924-49D0-99AC-57C7AF30F6A5}"/>
              </a:ext>
              <a:ext uri="{C183D7F6-B498-43B3-948B-1728B52AA6E4}">
                <adec:decorative xmlns:adec="http://schemas.microsoft.com/office/drawing/2017/decorative" val="1"/>
              </a:ext>
            </a:extLst>
          </p:cNvPr>
          <p:cNvCxnSpPr>
            <a:cxnSpLocks/>
          </p:cNvCxnSpPr>
          <p:nvPr userDrawn="1"/>
        </p:nvCxnSpPr>
        <p:spPr>
          <a:xfrm flipV="1">
            <a:off x="8838564" y="2523121"/>
            <a:ext cx="0" cy="509640"/>
          </a:xfrm>
          <a:prstGeom prst="line">
            <a:avLst/>
          </a:prstGeom>
          <a:ln w="6350" cap="rnd">
            <a:solidFill>
              <a:schemeClr val="accent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8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3227821"/>
            <a:ext cx="2457386" cy="402359"/>
          </a:xfrm>
          <a:prstGeom prst="rect">
            <a:avLst/>
          </a:prstGeo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425285288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4"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77"/>
            <a:ext cx="9860674" cy="724246"/>
          </a:xfrm>
          <a:noFill/>
        </p:spPr>
        <p:txBody>
          <a:bodyPr lIns="182880" tIns="146304" rIns="182880" bIns="146304">
            <a:sp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655499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4"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432715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1158793"/>
          </a:xfrm>
          <a:noFill/>
        </p:spPr>
        <p:txBody>
          <a:bodyPr tIns="91440" bIns="91440" anchor="t" anchorCtr="0">
            <a:spAutoFit/>
          </a:bodyPr>
          <a:lstStyle>
            <a:lvl1pPr>
              <a:defRPr sz="7054"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6018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084174"/>
            <a:ext cx="11653523" cy="849463"/>
          </a:xfrm>
          <a:noFill/>
        </p:spPr>
        <p:txBody>
          <a:bodyPr tIns="91440" bIns="91440" anchor="t" anchorCtr="0">
            <a:spAutoFit/>
          </a:bodyPr>
          <a:lstStyle>
            <a:lvl1pPr>
              <a:defRPr sz="4800" spc="-98" baseline="0">
                <a:gradFill>
                  <a:gsLst>
                    <a:gs pos="100000">
                      <a:schemeClr val="tx1"/>
                    </a:gs>
                    <a:gs pos="0">
                      <a:schemeClr val="tx1"/>
                    </a:gs>
                  </a:gsLst>
                  <a:lin ang="5400000" scaled="0"/>
                </a:gradFill>
                <a:latin typeface="+mn-lt"/>
              </a:defRPr>
            </a:lvl1pPr>
          </a:lstStyle>
          <a:p>
            <a:r>
              <a:rPr lang="en-US"/>
              <a:t>Section title</a:t>
            </a:r>
          </a:p>
        </p:txBody>
      </p:sp>
    </p:spTree>
    <p:extLst>
      <p:ext uri="{BB962C8B-B14F-4D97-AF65-F5344CB8AC3E}">
        <p14:creationId xmlns:p14="http://schemas.microsoft.com/office/powerpoint/2010/main" val="3705941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73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pic>
        <p:nvPicPr>
          <p:cNvPr id="2" name="Image">
            <a:extLst>
              <a:ext uri="{FF2B5EF4-FFF2-40B4-BE49-F238E27FC236}">
                <a16:creationId xmlns:a16="http://schemas.microsoft.com/office/drawing/2014/main" id="{E6EFA677-39F5-455D-8FE0-291F347D5B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5249" y="697984"/>
            <a:ext cx="12190286" cy="6155481"/>
          </a:xfrm>
          <a:prstGeom prst="rect">
            <a:avLst/>
          </a:prstGeom>
          <a:ln w="12700">
            <a:miter lim="400000"/>
          </a:ln>
        </p:spPr>
      </p:pic>
      <p:pic>
        <p:nvPicPr>
          <p:cNvPr id="3" name="Image">
            <a:extLst>
              <a:ext uri="{FF2B5EF4-FFF2-40B4-BE49-F238E27FC236}">
                <a16:creationId xmlns:a16="http://schemas.microsoft.com/office/drawing/2014/main" id="{7640CDC2-DF80-478A-B65C-714B629D380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43551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Blank">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72272C-1079-4398-9C1A-FB53F86251B2}"/>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714" r="-1"/>
          <a:stretch/>
        </p:blipFill>
        <p:spPr>
          <a:xfrm>
            <a:off x="-9752" y="0"/>
            <a:ext cx="12201753" cy="6858000"/>
          </a:xfrm>
          <a:prstGeom prst="rect">
            <a:avLst/>
          </a:prstGeom>
        </p:spPr>
      </p:pic>
    </p:spTree>
    <p:extLst>
      <p:ext uri="{BB962C8B-B14F-4D97-AF65-F5344CB8AC3E}">
        <p14:creationId xmlns:p14="http://schemas.microsoft.com/office/powerpoint/2010/main" val="279002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152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751"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2050898"/>
          </a:xfrm>
        </p:spPr>
        <p:txBody>
          <a:bodyPr/>
          <a:lstStyle>
            <a:lvl1pPr marL="0" indent="0">
              <a:buNone/>
              <a:defRPr sz="3233">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59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2869"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208"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2989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562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3B2E58"/>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34" tIns="179234" rIns="179234" bIns="179234" numCol="1" anchor="t" anchorCtr="0" compatLnSpc="1">
            <a:prstTxWarp prst="textNoShape">
              <a:avLst/>
            </a:prstTxWarp>
            <a:spAutoFit/>
          </a:bodyPr>
          <a:lstStyle/>
          <a:p>
            <a:pPr defTabSz="913573"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descr="Microsoft logo white text version"/>
          <p:cNvPicPr>
            <a:picLocks noChangeAspect="1"/>
          </p:cNvPicPr>
          <p:nvPr/>
        </p:nvPicPr>
        <p:blipFill>
          <a:blip r:embed="rId2"/>
          <a:stretch>
            <a:fillRect/>
          </a:stretch>
        </p:blipFill>
        <p:spPr bwMode="black">
          <a:xfrm>
            <a:off x="451634" y="470067"/>
            <a:ext cx="1423303" cy="304828"/>
          </a:xfrm>
          <a:prstGeom prst="rect">
            <a:avLst/>
          </a:prstGeom>
        </p:spPr>
      </p:pic>
    </p:spTree>
    <p:extLst>
      <p:ext uri="{BB962C8B-B14F-4D97-AF65-F5344CB8AC3E}">
        <p14:creationId xmlns:p14="http://schemas.microsoft.com/office/powerpoint/2010/main" val="118864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0452744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430336"/>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430336"/>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430336"/>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1581003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2EF8-6B1F-400A-9A20-114102D5F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1B3AC-6AA4-422C-B86D-B64F0B2FACFD}"/>
              </a:ext>
            </a:extLst>
          </p:cNvPr>
          <p:cNvSpPr>
            <a:spLocks noGrp="1"/>
          </p:cNvSpPr>
          <p:nvPr>
            <p:ph sz="half" idx="1"/>
          </p:nvPr>
        </p:nvSpPr>
        <p:spPr>
          <a:xfrm>
            <a:off x="838200" y="1825625"/>
            <a:ext cx="5181600" cy="24895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68CC79-293F-4B85-9767-52614A1FEA39}"/>
              </a:ext>
            </a:extLst>
          </p:cNvPr>
          <p:cNvSpPr>
            <a:spLocks noGrp="1"/>
          </p:cNvSpPr>
          <p:nvPr>
            <p:ph sz="half" idx="2"/>
          </p:nvPr>
        </p:nvSpPr>
        <p:spPr>
          <a:xfrm>
            <a:off x="6172200" y="1825625"/>
            <a:ext cx="5181600" cy="24895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48BCF7-4E18-4C3B-9F4B-216131A493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B0437C5-BAC7-4966-8C99-9C6ACBADBB00}"/>
              </a:ext>
            </a:extLst>
          </p:cNvPr>
          <p:cNvSpPr>
            <a:spLocks noGrp="1"/>
          </p:cNvSpPr>
          <p:nvPr>
            <p:ph type="ftr" sz="quarter" idx="11"/>
          </p:nvPr>
        </p:nvSpPr>
        <p:spPr/>
        <p:txBody>
          <a:bodyPr/>
          <a:lstStyle/>
          <a:p>
            <a:r>
              <a:rPr lang="en-US"/>
              <a:t>Copyright Microsoft 2020</a:t>
            </a:r>
          </a:p>
        </p:txBody>
      </p:sp>
      <p:sp>
        <p:nvSpPr>
          <p:cNvPr id="7" name="Slide Number Placeholder 6">
            <a:extLst>
              <a:ext uri="{FF2B5EF4-FFF2-40B4-BE49-F238E27FC236}">
                <a16:creationId xmlns:a16="http://schemas.microsoft.com/office/drawing/2014/main" id="{59F7AAE8-F186-4692-BF4C-D85AC8E1E5EA}"/>
              </a:ext>
            </a:extLst>
          </p:cNvPr>
          <p:cNvSpPr>
            <a:spLocks noGrp="1"/>
          </p:cNvSpPr>
          <p:nvPr>
            <p:ph type="sldNum" sz="quarter" idx="12"/>
          </p:nvPr>
        </p:nvSpPr>
        <p:spPr/>
        <p:txBody>
          <a:bodyPr/>
          <a:lstStyle/>
          <a:p>
            <a:fld id="{620F2881-0855-4D29-8C87-10998E8A675D}" type="slidenum">
              <a:rPr lang="en-US" smtClean="0"/>
              <a:t>‹#›</a:t>
            </a:fld>
            <a:endParaRPr lang="en-US"/>
          </a:p>
        </p:txBody>
      </p:sp>
    </p:spTree>
    <p:extLst>
      <p:ext uri="{BB962C8B-B14F-4D97-AF65-F5344CB8AC3E}">
        <p14:creationId xmlns:p14="http://schemas.microsoft.com/office/powerpoint/2010/main" val="38972879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p>
        </p:txBody>
      </p:sp>
    </p:spTree>
    <p:extLst>
      <p:ext uri="{BB962C8B-B14F-4D97-AF65-F5344CB8AC3E}">
        <p14:creationId xmlns:p14="http://schemas.microsoft.com/office/powerpoint/2010/main" val="121840525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6_Title Only without graphic">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138413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6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51379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Title Slide 1">
    <p:bg>
      <p:bgPr>
        <a:solidFill>
          <a:schemeClr val="accent5"/>
        </a:solid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2EAC0B51-29ED-46EE-8020-7B5DDDE0D22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18" y="0"/>
            <a:ext cx="12170365" cy="6858000"/>
          </a:xfrm>
          <a:prstGeom prst="rect">
            <a:avLst/>
          </a:prstGeom>
        </p:spPr>
      </p:pic>
      <p:pic>
        <p:nvPicPr>
          <p:cNvPr id="46" name="logo2.png" descr="Microsoft logo white text version">
            <a:extLst>
              <a:ext uri="{FF2B5EF4-FFF2-40B4-BE49-F238E27FC236}">
                <a16:creationId xmlns:a16="http://schemas.microsoft.com/office/drawing/2014/main" id="{949EC0E1-ABBD-434E-8596-22A7BFBF9E4E}"/>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25492" y="650218"/>
            <a:ext cx="1483574" cy="316295"/>
          </a:xfrm>
          <a:prstGeom prst="rect">
            <a:avLst/>
          </a:prstGeom>
          <a:ln w="12700">
            <a:miter lim="400000"/>
          </a:ln>
        </p:spPr>
      </p:pic>
      <p:sp>
        <p:nvSpPr>
          <p:cNvPr id="48" name="Text Placeholder 21">
            <a:extLst>
              <a:ext uri="{FF2B5EF4-FFF2-40B4-BE49-F238E27FC236}">
                <a16:creationId xmlns:a16="http://schemas.microsoft.com/office/drawing/2014/main" id="{F8448931-932E-4D2F-A5CB-7F4B27FEC991}"/>
              </a:ext>
            </a:extLst>
          </p:cNvPr>
          <p:cNvSpPr>
            <a:spLocks noGrp="1"/>
          </p:cNvSpPr>
          <p:nvPr>
            <p:ph type="body" sz="quarter" idx="11" hasCustomPrompt="1"/>
          </p:nvPr>
        </p:nvSpPr>
        <p:spPr>
          <a:xfrm>
            <a:off x="645156" y="1816905"/>
            <a:ext cx="2473964" cy="228717"/>
          </a:xfrm>
        </p:spPr>
        <p:txBody>
          <a:bodyPr lIns="0" tIns="0" rIns="0" bIns="0" anchor="ctr"/>
          <a:lstStyle>
            <a:lvl1pPr marL="0" marR="0" indent="0" algn="l" defTabSz="914225" rtl="0" eaLnBrk="1" fontAlgn="auto" latinLnBrk="0" hangingPunct="1">
              <a:lnSpc>
                <a:spcPct val="140000"/>
              </a:lnSpc>
              <a:spcBef>
                <a:spcPts val="0"/>
              </a:spcBef>
              <a:spcAft>
                <a:spcPts val="0"/>
              </a:spcAft>
              <a:buClrTx/>
              <a:buSzTx/>
              <a:buFontTx/>
              <a:buNone/>
              <a:tabLst/>
              <a:defRPr sz="1400" cap="all" spc="350">
                <a:solidFill>
                  <a:schemeClr val="accent1"/>
                </a:solidFill>
                <a:latin typeface="Segoe UI"/>
                <a:cs typeface="Segoe UI"/>
                <a:sym typeface="Segoe UI"/>
              </a:defRPr>
            </a:lvl1pPr>
          </a:lstStyle>
          <a:p>
            <a:pPr marL="0" marR="0" lvl="0" indent="0" algn="l" defTabSz="914225" rtl="0" eaLnBrk="1" fontAlgn="auto" latinLnBrk="0" hangingPunct="1">
              <a:lnSpc>
                <a:spcPct val="140000"/>
              </a:lnSpc>
              <a:spcBef>
                <a:spcPts val="0"/>
              </a:spcBef>
              <a:spcAft>
                <a:spcPts val="0"/>
              </a:spcAft>
              <a:buClrTx/>
              <a:buSzTx/>
              <a:buFontTx/>
              <a:buNone/>
              <a:tabLst/>
              <a:defRPr sz="1400" cap="all" spc="350">
                <a:solidFill>
                  <a:srgbClr val="50E6FF"/>
                </a:solidFill>
                <a:latin typeface="Segoe UI"/>
                <a:ea typeface="Segoe UI"/>
                <a:cs typeface="Segoe UI"/>
                <a:sym typeface="Segoe UI"/>
              </a:defRPr>
            </a:pPr>
            <a:r>
              <a:rPr kumimoji="0" lang="en-US" sz="1200" b="0" i="0" u="none" strike="noStrike" kern="1200" cap="all" spc="350" normalizeH="0" baseline="0" noProof="0">
                <a:ln>
                  <a:noFill/>
                </a:ln>
                <a:solidFill>
                  <a:srgbClr val="0078D7"/>
                </a:solidFill>
                <a:effectLst/>
                <a:uLnTx/>
                <a:uFillTx/>
                <a:latin typeface="Segoe UI"/>
                <a:cs typeface="Segoe UI"/>
                <a:sym typeface="Segoe UI"/>
              </a:rPr>
              <a:t>LOREM IPSUM</a:t>
            </a:r>
          </a:p>
        </p:txBody>
      </p:sp>
      <p:sp>
        <p:nvSpPr>
          <p:cNvPr id="47" name="Text Placeholder 18">
            <a:extLst>
              <a:ext uri="{FF2B5EF4-FFF2-40B4-BE49-F238E27FC236}">
                <a16:creationId xmlns:a16="http://schemas.microsoft.com/office/drawing/2014/main" id="{2875D487-12D4-44C9-84B1-9E3763D865AE}"/>
              </a:ext>
            </a:extLst>
          </p:cNvPr>
          <p:cNvSpPr>
            <a:spLocks noGrp="1"/>
          </p:cNvSpPr>
          <p:nvPr>
            <p:ph type="body" sz="quarter" idx="10"/>
          </p:nvPr>
        </p:nvSpPr>
        <p:spPr>
          <a:xfrm>
            <a:off x="625475" y="2357438"/>
            <a:ext cx="6423507" cy="1569660"/>
          </a:xfrm>
        </p:spPr>
        <p:txBody>
          <a:bodyPr lIns="0"/>
          <a:lstStyle>
            <a:lvl1pPr marL="0" indent="0">
              <a:buNone/>
              <a:defRPr sz="5000">
                <a:solidFill>
                  <a:schemeClr val="bg1"/>
                </a:solidFill>
                <a:latin typeface="+mj-lt"/>
                <a:cs typeface="Segoe UI" panose="020B0502040204020203" pitchFamily="34" charset="0"/>
              </a:defRPr>
            </a:lvl1pPr>
            <a:lvl2pPr marL="224010" indent="0">
              <a:buNone/>
              <a:defRPr sz="5000">
                <a:solidFill>
                  <a:schemeClr val="bg1"/>
                </a:solidFill>
                <a:latin typeface="Segoe UI" panose="020B0502040204020203" pitchFamily="34" charset="0"/>
                <a:cs typeface="Segoe UI" panose="020B0502040204020203" pitchFamily="34" charset="0"/>
              </a:defRPr>
            </a:lvl2pPr>
            <a:lvl3pPr>
              <a:defRPr sz="5000">
                <a:solidFill>
                  <a:schemeClr val="bg1"/>
                </a:solidFill>
                <a:latin typeface="Segoe UI" panose="020B0502040204020203" pitchFamily="34" charset="0"/>
                <a:cs typeface="Segoe UI" panose="020B0502040204020203" pitchFamily="34" charset="0"/>
              </a:defRPr>
            </a:lvl3pPr>
            <a:lvl4pPr>
              <a:defRPr sz="5000">
                <a:solidFill>
                  <a:schemeClr val="bg1"/>
                </a:solidFill>
                <a:latin typeface="Segoe UI" panose="020B0502040204020203" pitchFamily="34" charset="0"/>
                <a:cs typeface="Segoe UI" panose="020B0502040204020203" pitchFamily="34" charset="0"/>
              </a:defRPr>
            </a:lvl4pPr>
            <a:lvl5pPr>
              <a:defRPr sz="50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8247947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7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36143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890167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85668"/>
            <a:ext cx="8500727" cy="4431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2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15632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6354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360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8" Type="http://schemas.openxmlformats.org/officeDocument/2006/relationships/slideLayout" Target="../slideLayouts/slideLayout2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0" Type="http://schemas.openxmlformats.org/officeDocument/2006/relationships/slideLayout" Target="../slideLayouts/slideLayout32.xml"/><Relationship Id="rId4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4"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290859478"/>
      </p:ext>
    </p:extLst>
  </p:cSld>
  <p:clrMap bg1="lt1" tx1="dk1" bg2="lt2" tx2="dk2" accent1="accent1" accent2="accent2" accent3="accent3" accent4="accent4" accent5="accent5" accent6="accent6" hlink="hlink" folHlink="folHlink"/>
  <p:sldLayoutIdLst>
    <p:sldLayoutId id="2147484746" r:id="rId1"/>
    <p:sldLayoutId id="2147484759" r:id="rId2"/>
    <p:sldLayoutId id="2147484761" r:id="rId3"/>
    <p:sldLayoutId id="2147484763" r:id="rId4"/>
    <p:sldLayoutId id="2147484764" r:id="rId5"/>
    <p:sldLayoutId id="2147484771" r:id="rId6"/>
    <p:sldLayoutId id="2147484778" r:id="rId7"/>
    <p:sldLayoutId id="2147484772" r:id="rId8"/>
    <p:sldLayoutId id="2147484773" r:id="rId9"/>
    <p:sldLayoutId id="2147484774" r:id="rId10"/>
    <p:sldLayoutId id="2147484775" r:id="rId11"/>
    <p:sldLayoutId id="2147484776" r:id="rId1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82880"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3" y="1189178"/>
            <a:ext cx="11653521" cy="2076338"/>
          </a:xfrm>
          <a:prstGeom prst="rect">
            <a:avLst/>
          </a:prstGeom>
        </p:spPr>
        <p:txBody>
          <a:bodyPr vert="horz" wrap="square" lIns="182880"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21878"/>
      </p:ext>
    </p:extLst>
  </p:cSld>
  <p:clrMap bg1="lt1" tx1="dk1" bg2="lt2" tx2="dk2" accent1="accent1" accent2="accent2" accent3="accent3" accent4="accent4" accent5="accent5" accent6="accent6" hlink="hlink" folHlink="folHlink"/>
  <p:sldLayoutIdLst>
    <p:sldLayoutId id="2147484780" r:id="rId1"/>
    <p:sldLayoutId id="2147484781" r:id="rId2"/>
    <p:sldLayoutId id="2147484782" r:id="rId3"/>
    <p:sldLayoutId id="2147484783" r:id="rId4"/>
    <p:sldLayoutId id="2147484784" r:id="rId5"/>
    <p:sldLayoutId id="2147484785" r:id="rId6"/>
    <p:sldLayoutId id="2147484786" r:id="rId7"/>
    <p:sldLayoutId id="2147484787" r:id="rId8"/>
    <p:sldLayoutId id="2147484788" r:id="rId9"/>
    <p:sldLayoutId id="2147484789" r:id="rId10"/>
    <p:sldLayoutId id="2147484790" r:id="rId11"/>
    <p:sldLayoutId id="2147484791" r:id="rId12"/>
    <p:sldLayoutId id="2147484792" r:id="rId13"/>
    <p:sldLayoutId id="2147484793" r:id="rId14"/>
    <p:sldLayoutId id="2147484794" r:id="rId15"/>
    <p:sldLayoutId id="2147484795" r:id="rId16"/>
    <p:sldLayoutId id="2147484796" r:id="rId17"/>
    <p:sldLayoutId id="2147484797" r:id="rId18"/>
    <p:sldLayoutId id="2147484798" r:id="rId19"/>
    <p:sldLayoutId id="2147484799" r:id="rId20"/>
    <p:sldLayoutId id="2147484800" r:id="rId21"/>
    <p:sldLayoutId id="2147484801" r:id="rId22"/>
    <p:sldLayoutId id="2147484802" r:id="rId23"/>
    <p:sldLayoutId id="2147484803" r:id="rId24"/>
    <p:sldLayoutId id="2147484804" r:id="rId25"/>
    <p:sldLayoutId id="2147484805" r:id="rId26"/>
    <p:sldLayoutId id="2147484806" r:id="rId27"/>
    <p:sldLayoutId id="2147484807" r:id="rId28"/>
    <p:sldLayoutId id="2147484808" r:id="rId29"/>
    <p:sldLayoutId id="2147484809" r:id="rId30"/>
    <p:sldLayoutId id="2147484810" r:id="rId31"/>
    <p:sldLayoutId id="2147484811" r:id="rId32"/>
    <p:sldLayoutId id="2147484812" r:id="rId33"/>
    <p:sldLayoutId id="2147484813" r:id="rId34"/>
    <p:sldLayoutId id="2147484814" r:id="rId35"/>
    <p:sldLayoutId id="2147484815" r:id="rId36"/>
    <p:sldLayoutId id="2147484816" r:id="rId37"/>
    <p:sldLayoutId id="2147484817" r:id="rId38"/>
    <p:sldLayoutId id="2147484818" r:id="rId39"/>
    <p:sldLayoutId id="2147484819" r:id="rId40"/>
    <p:sldLayoutId id="2147484820" r:id="rId41"/>
    <p:sldLayoutId id="2147484821" r:id="rId42"/>
    <p:sldLayoutId id="2147484822" r:id="rId43"/>
    <p:sldLayoutId id="2147484823" r:id="rId44"/>
  </p:sldLayoutIdLst>
  <p:transition>
    <p:fade/>
  </p:transition>
  <p:hf sldNum="0" hdr="0" dt="0"/>
  <p:txStyles>
    <p:titleStyle>
      <a:lvl1pPr algn="l" defTabSz="914016" rtl="0" eaLnBrk="1" latinLnBrk="0" hangingPunct="1">
        <a:lnSpc>
          <a:spcPct val="90000"/>
        </a:lnSpc>
        <a:spcBef>
          <a:spcPct val="0"/>
        </a:spcBef>
        <a:buNone/>
        <a:defRPr lang="en-US" sz="3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11" marR="0" indent="-224011" algn="l" defTabSz="914016"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200" kern="1200" spc="0" baseline="0">
          <a:gradFill>
            <a:gsLst>
              <a:gs pos="1250">
                <a:schemeClr val="tx1"/>
              </a:gs>
              <a:gs pos="100000">
                <a:schemeClr val="tx1"/>
              </a:gs>
            </a:gsLst>
            <a:lin ang="5400000" scaled="0"/>
          </a:gradFill>
          <a:latin typeface="+mj-lt"/>
          <a:ea typeface="+mn-ea"/>
          <a:cs typeface="+mn-cs"/>
        </a:defRPr>
      </a:lvl1pPr>
      <a:lvl2pPr marL="448021" marR="0" indent="-224011" algn="l" defTabSz="914016"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672032" marR="0" indent="-224011" algn="l" defTabSz="914016"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896042" marR="0" indent="-224011" algn="l" defTabSz="914016"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120053" marR="0" indent="-224011" algn="l" defTabSz="914016"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13543"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0552"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7561"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4569" indent="-228504" algn="l" defTabSz="91401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016" rtl="0" eaLnBrk="1" latinLnBrk="0" hangingPunct="1">
        <a:defRPr sz="1765" kern="1200">
          <a:solidFill>
            <a:schemeClr val="tx1"/>
          </a:solidFill>
          <a:latin typeface="+mn-lt"/>
          <a:ea typeface="+mn-ea"/>
          <a:cs typeface="+mn-cs"/>
        </a:defRPr>
      </a:lvl1pPr>
      <a:lvl2pPr marL="457007" algn="l" defTabSz="914016" rtl="0" eaLnBrk="1" latinLnBrk="0" hangingPunct="1">
        <a:defRPr sz="1765" kern="1200">
          <a:solidFill>
            <a:schemeClr val="tx1"/>
          </a:solidFill>
          <a:latin typeface="+mn-lt"/>
          <a:ea typeface="+mn-ea"/>
          <a:cs typeface="+mn-cs"/>
        </a:defRPr>
      </a:lvl2pPr>
      <a:lvl3pPr marL="914016" algn="l" defTabSz="914016" rtl="0" eaLnBrk="1" latinLnBrk="0" hangingPunct="1">
        <a:defRPr sz="1765" kern="1200">
          <a:solidFill>
            <a:schemeClr val="tx1"/>
          </a:solidFill>
          <a:latin typeface="+mn-lt"/>
          <a:ea typeface="+mn-ea"/>
          <a:cs typeface="+mn-cs"/>
        </a:defRPr>
      </a:lvl3pPr>
      <a:lvl4pPr marL="1371024" algn="l" defTabSz="914016" rtl="0" eaLnBrk="1" latinLnBrk="0" hangingPunct="1">
        <a:defRPr sz="1765" kern="1200">
          <a:solidFill>
            <a:schemeClr val="tx1"/>
          </a:solidFill>
          <a:latin typeface="+mn-lt"/>
          <a:ea typeface="+mn-ea"/>
          <a:cs typeface="+mn-cs"/>
        </a:defRPr>
      </a:lvl4pPr>
      <a:lvl5pPr marL="1828032" algn="l" defTabSz="914016" rtl="0" eaLnBrk="1" latinLnBrk="0" hangingPunct="1">
        <a:defRPr sz="1765" kern="1200">
          <a:solidFill>
            <a:schemeClr val="tx1"/>
          </a:solidFill>
          <a:latin typeface="+mn-lt"/>
          <a:ea typeface="+mn-ea"/>
          <a:cs typeface="+mn-cs"/>
        </a:defRPr>
      </a:lvl5pPr>
      <a:lvl6pPr marL="2285040" algn="l" defTabSz="914016" rtl="0" eaLnBrk="1" latinLnBrk="0" hangingPunct="1">
        <a:defRPr sz="1765" kern="1200">
          <a:solidFill>
            <a:schemeClr val="tx1"/>
          </a:solidFill>
          <a:latin typeface="+mn-lt"/>
          <a:ea typeface="+mn-ea"/>
          <a:cs typeface="+mn-cs"/>
        </a:defRPr>
      </a:lvl6pPr>
      <a:lvl7pPr marL="2742048" algn="l" defTabSz="914016" rtl="0" eaLnBrk="1" latinLnBrk="0" hangingPunct="1">
        <a:defRPr sz="1765" kern="1200">
          <a:solidFill>
            <a:schemeClr val="tx1"/>
          </a:solidFill>
          <a:latin typeface="+mn-lt"/>
          <a:ea typeface="+mn-ea"/>
          <a:cs typeface="+mn-cs"/>
        </a:defRPr>
      </a:lvl7pPr>
      <a:lvl8pPr marL="3199055" algn="l" defTabSz="914016" rtl="0" eaLnBrk="1" latinLnBrk="0" hangingPunct="1">
        <a:defRPr sz="1765" kern="1200">
          <a:solidFill>
            <a:schemeClr val="tx1"/>
          </a:solidFill>
          <a:latin typeface="+mn-lt"/>
          <a:ea typeface="+mn-ea"/>
          <a:cs typeface="+mn-cs"/>
        </a:defRPr>
      </a:lvl8pPr>
      <a:lvl9pPr marL="3656065" algn="l" defTabSz="914016"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office.com/" TargetMode="External"/><Relationship Id="rId2" Type="http://schemas.openxmlformats.org/officeDocument/2006/relationships/hyperlink" Target="https://[pachamptraining05232022].sharepoint.com/sites/%5bStuden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819" y="1871544"/>
            <a:ext cx="4758534" cy="1661993"/>
          </a:xfrm>
        </p:spPr>
        <p:txBody>
          <a:bodyPr/>
          <a:lstStyle/>
          <a:p>
            <a:r>
              <a:rPr lang="en-US" dirty="0"/>
              <a:t>Power Apps &amp; Power Automate Champion Training</a:t>
            </a:r>
          </a:p>
        </p:txBody>
      </p:sp>
      <p:sp>
        <p:nvSpPr>
          <p:cNvPr id="5" name="Text Placeholder 4">
            <a:extLst>
              <a:ext uri="{FF2B5EF4-FFF2-40B4-BE49-F238E27FC236}">
                <a16:creationId xmlns:a16="http://schemas.microsoft.com/office/drawing/2014/main" id="{A5AA4115-0B92-4903-988A-4A09F937EA63}"/>
              </a:ext>
            </a:extLst>
          </p:cNvPr>
          <p:cNvSpPr>
            <a:spLocks noGrp="1"/>
          </p:cNvSpPr>
          <p:nvPr>
            <p:ph type="body" sz="quarter" idx="12"/>
          </p:nvPr>
        </p:nvSpPr>
        <p:spPr>
          <a:xfrm>
            <a:off x="582042" y="3962400"/>
            <a:ext cx="4164583" cy="1354217"/>
          </a:xfrm>
        </p:spPr>
        <p:txBody>
          <a:bodyPr/>
          <a:lstStyle/>
          <a:p>
            <a:r>
              <a:rPr lang="en-US" dirty="0"/>
              <a:t>Ethan Irons</a:t>
            </a:r>
            <a:br>
              <a:rPr lang="en-US" dirty="0"/>
            </a:br>
            <a:r>
              <a:rPr lang="en-US" dirty="0"/>
              <a:t>Sr. Customer Engineer</a:t>
            </a:r>
            <a:br>
              <a:rPr lang="en-US" dirty="0"/>
            </a:br>
            <a:r>
              <a:rPr lang="en-US" dirty="0"/>
              <a:t>Microsoft Federal</a:t>
            </a:r>
          </a:p>
          <a:p>
            <a:endParaRPr lang="en-US" dirty="0"/>
          </a:p>
        </p:txBody>
      </p:sp>
    </p:spTree>
    <p:extLst>
      <p:ext uri="{BB962C8B-B14F-4D97-AF65-F5344CB8AC3E}">
        <p14:creationId xmlns:p14="http://schemas.microsoft.com/office/powerpoint/2010/main" val="26914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94BF85-B8E0-4606-89EE-E82191834247}"/>
              </a:ext>
            </a:extLst>
          </p:cNvPr>
          <p:cNvSpPr>
            <a:spLocks noGrp="1"/>
          </p:cNvSpPr>
          <p:nvPr>
            <p:ph type="title"/>
          </p:nvPr>
        </p:nvSpPr>
        <p:spPr/>
        <p:txBody>
          <a:bodyPr/>
          <a:lstStyle/>
          <a:p>
            <a:r>
              <a:rPr lang="en-US" dirty="0"/>
              <a:t>Welcome!</a:t>
            </a:r>
          </a:p>
        </p:txBody>
      </p:sp>
      <p:grpSp>
        <p:nvGrpSpPr>
          <p:cNvPr id="25" name="Group 24">
            <a:extLst>
              <a:ext uri="{FF2B5EF4-FFF2-40B4-BE49-F238E27FC236}">
                <a16:creationId xmlns:a16="http://schemas.microsoft.com/office/drawing/2014/main" id="{9BA94DEC-5ED4-49A0-9533-3162E85D811F}"/>
              </a:ext>
            </a:extLst>
          </p:cNvPr>
          <p:cNvGrpSpPr/>
          <p:nvPr/>
        </p:nvGrpSpPr>
        <p:grpSpPr>
          <a:xfrm>
            <a:off x="462577" y="3844805"/>
            <a:ext cx="2422706" cy="1137648"/>
            <a:chOff x="462577" y="3068516"/>
            <a:chExt cx="2422706" cy="1137648"/>
          </a:xfrm>
        </p:grpSpPr>
        <p:sp>
          <p:nvSpPr>
            <p:cNvPr id="12" name="TextBox 11">
              <a:extLst>
                <a:ext uri="{FF2B5EF4-FFF2-40B4-BE49-F238E27FC236}">
                  <a16:creationId xmlns:a16="http://schemas.microsoft.com/office/drawing/2014/main" id="{27ED1FB5-8E29-4CAD-9CF5-D064A94E4F1B}"/>
                </a:ext>
              </a:extLst>
            </p:cNvPr>
            <p:cNvSpPr txBox="1"/>
            <p:nvPr/>
          </p:nvSpPr>
          <p:spPr>
            <a:xfrm>
              <a:off x="462577" y="3068516"/>
              <a:ext cx="2422706" cy="843308"/>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Ethan </a:t>
              </a:r>
            </a:p>
            <a:p>
              <a:pPr algn="ctr">
                <a:lnSpc>
                  <a:spcPct val="90000"/>
                </a:lnSpc>
                <a:spcAft>
                  <a:spcPts val="600"/>
                </a:spcAft>
              </a:pPr>
              <a:r>
                <a:rPr lang="en-US" sz="1400" dirty="0">
                  <a:gradFill>
                    <a:gsLst>
                      <a:gs pos="2917">
                        <a:schemeClr val="tx1"/>
                      </a:gs>
                      <a:gs pos="30000">
                        <a:schemeClr val="tx1"/>
                      </a:gs>
                    </a:gsLst>
                    <a:lin ang="5400000" scaled="0"/>
                  </a:gradFill>
                </a:rPr>
                <a:t>Sr. Customer Engineer</a:t>
              </a:r>
            </a:p>
          </p:txBody>
        </p:sp>
        <p:pic>
          <p:nvPicPr>
            <p:cNvPr id="14" name="Picture 2" descr="Microsoft logo">
              <a:extLst>
                <a:ext uri="{FF2B5EF4-FFF2-40B4-BE49-F238E27FC236}">
                  <a16:creationId xmlns:a16="http://schemas.microsoft.com/office/drawing/2014/main" id="{26717A87-49ED-40E7-B0C4-FC0E92AC7A88}"/>
                </a:ext>
                <a:ext uri="{C183D7F6-B498-43B3-948B-1728B52AA6E4}">
                  <adec:decorative xmlns:adec="http://schemas.microsoft.com/office/drawing/2017/decorative" val="0"/>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1257250" y="3789484"/>
              <a:ext cx="833360" cy="41668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6" name="TextBox 15">
            <a:extLst>
              <a:ext uri="{FF2B5EF4-FFF2-40B4-BE49-F238E27FC236}">
                <a16:creationId xmlns:a16="http://schemas.microsoft.com/office/drawing/2014/main" id="{F62E9D74-46FA-4BEF-9CC5-D74C6A0D5159}"/>
              </a:ext>
            </a:extLst>
          </p:cNvPr>
          <p:cNvSpPr txBox="1"/>
          <p:nvPr/>
        </p:nvSpPr>
        <p:spPr>
          <a:xfrm>
            <a:off x="4027468" y="1650633"/>
            <a:ext cx="3142087" cy="1849737"/>
          </a:xfrm>
          <a:prstGeom prst="rect">
            <a:avLst/>
          </a:prstGeom>
          <a:noFill/>
        </p:spPr>
        <p:style>
          <a:lnRef idx="0">
            <a:scrgbClr r="0" g="0" b="0"/>
          </a:lnRef>
          <a:fillRef idx="0">
            <a:scrgbClr r="0" g="0" b="0"/>
          </a:fillRef>
          <a:effectRef idx="0">
            <a:scrgbClr r="0" g="0" b="0"/>
          </a:effectRef>
          <a:fontRef idx="major"/>
        </p:style>
        <p:txBody>
          <a:bodyPr wrap="square" lIns="182880" tIns="146304" rIns="182880" bIns="146304" rtlCol="0">
            <a:spAutoFit/>
          </a:bodyPr>
          <a:lstStyle/>
          <a:p>
            <a:pPr marL="0" marR="0" lvl="0" indent="0" defTabSz="547738" eaLnBrk="1" fontAlgn="auto" latinLnBrk="0" hangingPunct="1">
              <a:lnSpc>
                <a:spcPct val="90000"/>
              </a:lnSpc>
              <a:spcBef>
                <a:spcPts val="0"/>
              </a:spcBef>
              <a:spcAft>
                <a:spcPts val="600"/>
              </a:spcAft>
              <a:buClrTx/>
              <a:buSzTx/>
              <a:buFontTx/>
              <a:buNone/>
              <a:tabLst/>
              <a:defRPr/>
            </a:pPr>
            <a:r>
              <a:rPr kumimoji="0" lang="en-US" sz="2000" b="0" i="0" u="none" strike="noStrike" kern="0" cap="none" spc="-102" normalizeH="0" baseline="0" noProof="0" dirty="0">
                <a:ln w="3175">
                  <a:noFill/>
                </a:ln>
                <a:solidFill>
                  <a:srgbClr val="0078D4"/>
                </a:solidFill>
                <a:effectLst/>
                <a:uLnTx/>
                <a:uFillTx/>
                <a:latin typeface="Segoe UI Semibold"/>
                <a:cs typeface="Segoe UI"/>
              </a:rPr>
              <a:t>Experience</a:t>
            </a:r>
          </a:p>
          <a:p>
            <a:pPr marL="342900" marR="0" lvl="0" indent="-342900" defTabSz="547738"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0" cap="none" spc="0" normalizeH="0" baseline="0" noProof="0" dirty="0">
                <a:ln>
                  <a:noFill/>
                </a:ln>
                <a:gradFill>
                  <a:gsLst>
                    <a:gs pos="2917">
                      <a:srgbClr val="1A1A1A"/>
                    </a:gs>
                    <a:gs pos="30000">
                      <a:srgbClr val="1A1A1A"/>
                    </a:gs>
                  </a:gsLst>
                  <a:lin ang="5400000" scaled="0"/>
                </a:gradFill>
                <a:effectLst/>
                <a:uLnTx/>
                <a:uFillTx/>
              </a:rPr>
              <a:t>SharePoint</a:t>
            </a:r>
          </a:p>
          <a:p>
            <a:pPr marL="342900" marR="0" lvl="0" indent="-342900" defTabSz="547738"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800" kern="0" dirty="0">
                <a:gradFill>
                  <a:gsLst>
                    <a:gs pos="2917">
                      <a:srgbClr val="1A1A1A"/>
                    </a:gs>
                    <a:gs pos="30000">
                      <a:srgbClr val="1A1A1A"/>
                    </a:gs>
                  </a:gsLst>
                  <a:lin ang="5400000" scaled="0"/>
                </a:gradFill>
              </a:rPr>
              <a:t>M365 Security</a:t>
            </a:r>
          </a:p>
          <a:p>
            <a:pPr marR="0" lvl="0" defTabSz="547738" eaLnBrk="1" fontAlgn="auto" latinLnBrk="0" hangingPunct="1">
              <a:lnSpc>
                <a:spcPct val="90000"/>
              </a:lnSpc>
              <a:spcBef>
                <a:spcPts val="0"/>
              </a:spcBef>
              <a:spcAft>
                <a:spcPts val="600"/>
              </a:spcAft>
              <a:buClrTx/>
              <a:buSzTx/>
              <a:tabLst/>
              <a:defRPr/>
            </a:pPr>
            <a:endParaRPr kumimoji="0" lang="en-US" sz="1800" b="0" i="0" u="none" strike="noStrike" kern="0" cap="none" spc="0" normalizeH="0" baseline="0" noProof="0" dirty="0">
              <a:ln>
                <a:noFill/>
              </a:ln>
              <a:gradFill>
                <a:gsLst>
                  <a:gs pos="2917">
                    <a:srgbClr val="1A1A1A"/>
                  </a:gs>
                  <a:gs pos="30000">
                    <a:srgbClr val="1A1A1A"/>
                  </a:gs>
                </a:gsLst>
                <a:lin ang="5400000" scaled="0"/>
              </a:gradFill>
              <a:effectLst/>
              <a:uLnTx/>
              <a:uFillTx/>
            </a:endParaRPr>
          </a:p>
          <a:p>
            <a:pPr marL="0" marR="0" lvl="0" indent="0" defTabSz="547738"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1A1A1A"/>
                  </a:gs>
                  <a:gs pos="30000">
                    <a:srgbClr val="1A1A1A"/>
                  </a:gs>
                </a:gsLst>
                <a:lin ang="5400000" scaled="0"/>
              </a:gradFill>
              <a:effectLst/>
              <a:uLnTx/>
              <a:uFillTx/>
            </a:endParaRPr>
          </a:p>
        </p:txBody>
      </p:sp>
      <p:sp>
        <p:nvSpPr>
          <p:cNvPr id="18" name="TextBox 17">
            <a:extLst>
              <a:ext uri="{FF2B5EF4-FFF2-40B4-BE49-F238E27FC236}">
                <a16:creationId xmlns:a16="http://schemas.microsoft.com/office/drawing/2014/main" id="{CC809EF4-6379-4226-BCD9-1E0A1788D4D1}"/>
              </a:ext>
            </a:extLst>
          </p:cNvPr>
          <p:cNvSpPr txBox="1"/>
          <p:nvPr/>
        </p:nvSpPr>
        <p:spPr>
          <a:xfrm>
            <a:off x="3982514" y="3613639"/>
            <a:ext cx="3142087" cy="1197251"/>
          </a:xfrm>
          <a:prstGeom prst="rect">
            <a:avLst/>
          </a:prstGeom>
          <a:noFill/>
        </p:spPr>
        <p:style>
          <a:lnRef idx="0">
            <a:scrgbClr r="0" g="0" b="0"/>
          </a:lnRef>
          <a:fillRef idx="0">
            <a:scrgbClr r="0" g="0" b="0"/>
          </a:fillRef>
          <a:effectRef idx="0">
            <a:scrgbClr r="0" g="0" b="0"/>
          </a:effectRef>
          <a:fontRef idx="major"/>
        </p:style>
        <p:txBody>
          <a:bodyPr wrap="square" lIns="182880" tIns="146304" rIns="182880" bIns="146304" rtlCol="0">
            <a:spAutoFit/>
          </a:bodyPr>
          <a:lstStyle/>
          <a:p>
            <a:pPr marL="0" marR="0" lvl="0" indent="0" defTabSz="547738" eaLnBrk="1" fontAlgn="auto" latinLnBrk="0" hangingPunct="1">
              <a:lnSpc>
                <a:spcPct val="90000"/>
              </a:lnSpc>
              <a:spcBef>
                <a:spcPts val="0"/>
              </a:spcBef>
              <a:spcAft>
                <a:spcPts val="600"/>
              </a:spcAft>
              <a:buClrTx/>
              <a:buSzTx/>
              <a:buFontTx/>
              <a:buNone/>
              <a:tabLst/>
              <a:defRPr/>
            </a:pPr>
            <a:r>
              <a:rPr kumimoji="0" lang="en-US" sz="2000" b="0" i="0" u="none" strike="noStrike" kern="0" cap="none" spc="-102" normalizeH="0" baseline="0" noProof="0" dirty="0">
                <a:ln w="3175">
                  <a:noFill/>
                </a:ln>
                <a:solidFill>
                  <a:srgbClr val="0078D4"/>
                </a:solidFill>
                <a:effectLst/>
                <a:uLnTx/>
                <a:uFillTx/>
                <a:latin typeface="Segoe UI Semibold"/>
                <a:cs typeface="Segoe UI"/>
              </a:rPr>
              <a:t>Location</a:t>
            </a:r>
          </a:p>
          <a:p>
            <a:pPr marL="342900" marR="0" lvl="0" indent="-342900" defTabSz="547738"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0" cap="none" spc="0" normalizeH="0" baseline="0" noProof="0" dirty="0">
                <a:ln>
                  <a:noFill/>
                </a:ln>
                <a:gradFill>
                  <a:gsLst>
                    <a:gs pos="2917">
                      <a:srgbClr val="1A1A1A"/>
                    </a:gs>
                    <a:gs pos="30000">
                      <a:srgbClr val="1A1A1A"/>
                    </a:gs>
                  </a:gsLst>
                  <a:lin ang="5400000" scaled="0"/>
                </a:gradFill>
                <a:effectLst/>
                <a:uLnTx/>
                <a:uFillTx/>
              </a:rPr>
              <a:t>South Carolina</a:t>
            </a:r>
          </a:p>
          <a:p>
            <a:pPr marL="0" marR="0" lvl="0" indent="0" defTabSz="547738"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1A1A1A"/>
                  </a:gs>
                  <a:gs pos="30000">
                    <a:srgbClr val="1A1A1A"/>
                  </a:gs>
                </a:gsLst>
                <a:lin ang="5400000" scaled="0"/>
              </a:gradFill>
              <a:effectLst/>
              <a:uLnTx/>
              <a:uFillTx/>
            </a:endParaRPr>
          </a:p>
        </p:txBody>
      </p:sp>
      <p:sp>
        <p:nvSpPr>
          <p:cNvPr id="20" name="TextBox 19">
            <a:extLst>
              <a:ext uri="{FF2B5EF4-FFF2-40B4-BE49-F238E27FC236}">
                <a16:creationId xmlns:a16="http://schemas.microsoft.com/office/drawing/2014/main" id="{721ADC8A-7F0C-41C6-9C8D-F24C56FD56DF}"/>
              </a:ext>
            </a:extLst>
          </p:cNvPr>
          <p:cNvSpPr txBox="1"/>
          <p:nvPr/>
        </p:nvSpPr>
        <p:spPr>
          <a:xfrm>
            <a:off x="7312860" y="1650633"/>
            <a:ext cx="3142087" cy="1197251"/>
          </a:xfrm>
          <a:prstGeom prst="rect">
            <a:avLst/>
          </a:prstGeom>
          <a:noFill/>
        </p:spPr>
        <p:style>
          <a:lnRef idx="0">
            <a:scrgbClr r="0" g="0" b="0"/>
          </a:lnRef>
          <a:fillRef idx="0">
            <a:scrgbClr r="0" g="0" b="0"/>
          </a:fillRef>
          <a:effectRef idx="0">
            <a:scrgbClr r="0" g="0" b="0"/>
          </a:effectRef>
          <a:fontRef idx="major"/>
        </p:style>
        <p:txBody>
          <a:bodyPr wrap="square" lIns="182880" tIns="146304" rIns="182880" bIns="146304" rtlCol="0">
            <a:spAutoFit/>
          </a:bodyPr>
          <a:lstStyle/>
          <a:p>
            <a:pPr marL="0" marR="0" lvl="0" indent="0" defTabSz="547738" eaLnBrk="1" fontAlgn="auto" latinLnBrk="0" hangingPunct="1">
              <a:lnSpc>
                <a:spcPct val="90000"/>
              </a:lnSpc>
              <a:spcBef>
                <a:spcPts val="0"/>
              </a:spcBef>
              <a:spcAft>
                <a:spcPts val="600"/>
              </a:spcAft>
              <a:buClrTx/>
              <a:buSzTx/>
              <a:buFontTx/>
              <a:buNone/>
              <a:tabLst/>
              <a:defRPr/>
            </a:pPr>
            <a:r>
              <a:rPr kumimoji="0" lang="en-US" sz="2000" b="0" i="0" u="none" strike="noStrike" kern="0" cap="none" spc="-102" normalizeH="0" baseline="0" noProof="0" dirty="0">
                <a:ln w="3175">
                  <a:noFill/>
                </a:ln>
                <a:solidFill>
                  <a:srgbClr val="0078D4"/>
                </a:solidFill>
                <a:effectLst/>
                <a:uLnTx/>
                <a:uFillTx/>
                <a:latin typeface="Segoe UI Semibold"/>
                <a:cs typeface="Segoe UI"/>
              </a:rPr>
              <a:t>Fun Fact</a:t>
            </a:r>
          </a:p>
          <a:p>
            <a:pPr marL="342900" marR="0" lvl="0" indent="-342900" defTabSz="547738"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800" kern="0" dirty="0">
                <a:gradFill>
                  <a:gsLst>
                    <a:gs pos="2917">
                      <a:srgbClr val="1A1A1A"/>
                    </a:gs>
                    <a:gs pos="30000">
                      <a:srgbClr val="1A1A1A"/>
                    </a:gs>
                  </a:gsLst>
                  <a:lin ang="5400000" scaled="0"/>
                </a:gradFill>
              </a:rPr>
              <a:t>Travel</a:t>
            </a:r>
            <a:endParaRPr kumimoji="0" lang="en-US" sz="1800" b="0" i="0" u="none" strike="noStrike" kern="0" cap="none" spc="0" normalizeH="0" baseline="0" noProof="0" dirty="0">
              <a:ln>
                <a:noFill/>
              </a:ln>
              <a:gradFill>
                <a:gsLst>
                  <a:gs pos="2917">
                    <a:srgbClr val="1A1A1A"/>
                  </a:gs>
                  <a:gs pos="30000">
                    <a:srgbClr val="1A1A1A"/>
                  </a:gs>
                </a:gsLst>
                <a:lin ang="5400000" scaled="0"/>
              </a:gradFill>
              <a:effectLst/>
              <a:uLnTx/>
              <a:uFillTx/>
            </a:endParaRPr>
          </a:p>
          <a:p>
            <a:pPr marL="0" marR="0" lvl="0" indent="0" defTabSz="547738"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1A1A1A"/>
                  </a:gs>
                  <a:gs pos="30000">
                    <a:srgbClr val="1A1A1A"/>
                  </a:gs>
                </a:gsLst>
                <a:lin ang="5400000" scaled="0"/>
              </a:gradFill>
              <a:effectLst/>
              <a:uLnTx/>
              <a:uFillTx/>
            </a:endParaRPr>
          </a:p>
        </p:txBody>
      </p:sp>
      <p:sp>
        <p:nvSpPr>
          <p:cNvPr id="22" name="TextBox 21">
            <a:extLst>
              <a:ext uri="{FF2B5EF4-FFF2-40B4-BE49-F238E27FC236}">
                <a16:creationId xmlns:a16="http://schemas.microsoft.com/office/drawing/2014/main" id="{B8E7AE6D-5779-4D73-8862-D299330FE37E}"/>
              </a:ext>
            </a:extLst>
          </p:cNvPr>
          <p:cNvSpPr txBox="1"/>
          <p:nvPr/>
        </p:nvSpPr>
        <p:spPr>
          <a:xfrm>
            <a:off x="7427160" y="3613639"/>
            <a:ext cx="3633563" cy="1197251"/>
          </a:xfrm>
          <a:prstGeom prst="rect">
            <a:avLst/>
          </a:prstGeom>
          <a:noFill/>
        </p:spPr>
        <p:style>
          <a:lnRef idx="0">
            <a:scrgbClr r="0" g="0" b="0"/>
          </a:lnRef>
          <a:fillRef idx="0">
            <a:scrgbClr r="0" g="0" b="0"/>
          </a:fillRef>
          <a:effectRef idx="0">
            <a:scrgbClr r="0" g="0" b="0"/>
          </a:effectRef>
          <a:fontRef idx="major"/>
        </p:style>
        <p:txBody>
          <a:bodyPr wrap="square" lIns="182880" tIns="146304" rIns="182880" bIns="146304" rtlCol="0">
            <a:spAutoFit/>
          </a:bodyPr>
          <a:lstStyle/>
          <a:p>
            <a:pPr marL="0" marR="0" lvl="0" indent="0" defTabSz="547738" eaLnBrk="1" fontAlgn="auto" latinLnBrk="0" hangingPunct="1">
              <a:lnSpc>
                <a:spcPct val="90000"/>
              </a:lnSpc>
              <a:spcBef>
                <a:spcPts val="0"/>
              </a:spcBef>
              <a:spcAft>
                <a:spcPts val="600"/>
              </a:spcAft>
              <a:buClrTx/>
              <a:buSzTx/>
              <a:buFontTx/>
              <a:buNone/>
              <a:tabLst/>
              <a:defRPr/>
            </a:pPr>
            <a:r>
              <a:rPr kumimoji="0" lang="en-US" sz="2000" b="0" i="0" u="none" strike="noStrike" kern="0" cap="none" spc="-102" normalizeH="0" baseline="0" noProof="0" dirty="0">
                <a:ln w="3175">
                  <a:noFill/>
                </a:ln>
                <a:solidFill>
                  <a:srgbClr val="0078D4"/>
                </a:solidFill>
                <a:effectLst/>
                <a:uLnTx/>
                <a:uFillTx/>
                <a:latin typeface="Segoe UI Semibold"/>
                <a:cs typeface="Segoe UI"/>
              </a:rPr>
              <a:t>Contact</a:t>
            </a:r>
          </a:p>
          <a:p>
            <a:pPr marR="0" lvl="0" defTabSz="547738" eaLnBrk="1" fontAlgn="auto" latinLnBrk="0" hangingPunct="1">
              <a:lnSpc>
                <a:spcPct val="90000"/>
              </a:lnSpc>
              <a:spcBef>
                <a:spcPts val="0"/>
              </a:spcBef>
              <a:spcAft>
                <a:spcPts val="600"/>
              </a:spcAft>
              <a:buClrTx/>
              <a:buSzTx/>
              <a:tabLst/>
              <a:defRPr/>
            </a:pPr>
            <a:r>
              <a:rPr lang="en-US" sz="1800" kern="0" dirty="0">
                <a:gradFill>
                  <a:gsLst>
                    <a:gs pos="2917">
                      <a:srgbClr val="1A1A1A"/>
                    </a:gs>
                    <a:gs pos="30000">
                      <a:srgbClr val="1A1A1A"/>
                    </a:gs>
                  </a:gsLst>
                  <a:lin ang="5400000" scaled="0"/>
                </a:gradFill>
              </a:rPr>
              <a:t>Your email</a:t>
            </a:r>
            <a:endParaRPr kumimoji="0" lang="en-US" sz="1800" b="0" i="0" u="none" strike="noStrike" kern="0" cap="none" spc="0" normalizeH="0" baseline="0" noProof="0" dirty="0">
              <a:ln>
                <a:noFill/>
              </a:ln>
              <a:gradFill>
                <a:gsLst>
                  <a:gs pos="2917">
                    <a:srgbClr val="1A1A1A"/>
                  </a:gs>
                  <a:gs pos="30000">
                    <a:srgbClr val="1A1A1A"/>
                  </a:gs>
                </a:gsLst>
                <a:lin ang="5400000" scaled="0"/>
              </a:gradFill>
              <a:effectLst/>
              <a:uLnTx/>
              <a:uFillTx/>
            </a:endParaRPr>
          </a:p>
          <a:p>
            <a:pPr marL="0" marR="0" lvl="0" indent="0" defTabSz="547738"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1A1A1A"/>
                  </a:gs>
                  <a:gs pos="30000">
                    <a:srgbClr val="1A1A1A"/>
                  </a:gs>
                </a:gsLst>
                <a:lin ang="5400000" scaled="0"/>
              </a:gradFill>
              <a:effectLst/>
              <a:uLnTx/>
              <a:uFillTx/>
            </a:endParaRPr>
          </a:p>
        </p:txBody>
      </p:sp>
      <p:pic>
        <p:nvPicPr>
          <p:cNvPr id="4" name="Picture 3" descr="A person sitting at a podium&#10;&#10;Description automatically generated with low confidence">
            <a:extLst>
              <a:ext uri="{FF2B5EF4-FFF2-40B4-BE49-F238E27FC236}">
                <a16:creationId xmlns:a16="http://schemas.microsoft.com/office/drawing/2014/main" id="{4DFA5F5D-F04A-C29D-5645-884866DBEDD4}"/>
              </a:ext>
            </a:extLst>
          </p:cNvPr>
          <p:cNvPicPr>
            <a:picLocks noChangeAspect="1"/>
          </p:cNvPicPr>
          <p:nvPr/>
        </p:nvPicPr>
        <p:blipFill rotWithShape="1">
          <a:blip r:embed="rId3"/>
          <a:srcRect l="40066" t="6667" r="41048" b="52592"/>
          <a:stretch/>
        </p:blipFill>
        <p:spPr>
          <a:xfrm>
            <a:off x="952881" y="1011198"/>
            <a:ext cx="1448574" cy="2076748"/>
          </a:xfrm>
          <a:prstGeom prst="rect">
            <a:avLst/>
          </a:prstGeom>
        </p:spPr>
      </p:pic>
    </p:spTree>
    <p:extLst>
      <p:ext uri="{BB962C8B-B14F-4D97-AF65-F5344CB8AC3E}">
        <p14:creationId xmlns:p14="http://schemas.microsoft.com/office/powerpoint/2010/main" val="34930721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C8E-A0AF-4B52-A81F-FFE032619236}"/>
              </a:ext>
            </a:extLst>
          </p:cNvPr>
          <p:cNvSpPr>
            <a:spLocks noGrp="1"/>
          </p:cNvSpPr>
          <p:nvPr>
            <p:ph type="title"/>
          </p:nvPr>
        </p:nvSpPr>
        <p:spPr/>
        <p:txBody>
          <a:bodyPr/>
          <a:lstStyle/>
          <a:p>
            <a:r>
              <a:rPr lang="en-US" dirty="0"/>
              <a:t>Now it’s your turn!</a:t>
            </a:r>
          </a:p>
        </p:txBody>
      </p:sp>
      <p:sp>
        <p:nvSpPr>
          <p:cNvPr id="4" name="TextBox 3">
            <a:extLst>
              <a:ext uri="{FF2B5EF4-FFF2-40B4-BE49-F238E27FC236}">
                <a16:creationId xmlns:a16="http://schemas.microsoft.com/office/drawing/2014/main" id="{A8483417-D167-4501-8486-472B44B3EB60}"/>
              </a:ext>
            </a:extLst>
          </p:cNvPr>
          <p:cNvSpPr txBox="1"/>
          <p:nvPr/>
        </p:nvSpPr>
        <p:spPr>
          <a:xfrm>
            <a:off x="493160" y="1212851"/>
            <a:ext cx="5386769" cy="944874"/>
          </a:xfrm>
          <a:prstGeom prst="rect">
            <a:avLst/>
          </a:prstGeom>
          <a:solidFill>
            <a:schemeClr val="bg1"/>
          </a:solidFill>
        </p:spPr>
        <p:txBody>
          <a:bodyPr wrap="square" lIns="182880" tIns="182880" rIns="182880" bIns="182880" rtlCol="0">
            <a:spAutoFit/>
          </a:bodyPr>
          <a:lstStyle/>
          <a:p>
            <a:pPr marL="342900" indent="-34290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What excites you about Power Platform?</a:t>
            </a:r>
          </a:p>
          <a:p>
            <a:pPr marL="342900" indent="-34290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What are your expectations for this session?</a:t>
            </a:r>
          </a:p>
        </p:txBody>
      </p:sp>
      <p:pic>
        <p:nvPicPr>
          <p:cNvPr id="6" name="Picture 2">
            <a:extLst>
              <a:ext uri="{FF2B5EF4-FFF2-40B4-BE49-F238E27FC236}">
                <a16:creationId xmlns:a16="http://schemas.microsoft.com/office/drawing/2014/main" id="{27215C8F-3AF7-4445-ACC5-DA5867514AAB}"/>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372" y="918757"/>
            <a:ext cx="1409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BC7FE60-E11E-439D-9871-3A7E67F66840}"/>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875" y="2439301"/>
            <a:ext cx="1409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89336087-84EB-44D4-9057-03D2F659A1C6}"/>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454" y="2392079"/>
            <a:ext cx="1409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FBCB4EAD-965B-491B-B94B-876F8A3F8E1E}"/>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8454" y="918758"/>
            <a:ext cx="1409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E0C6D15F-576F-427A-91C0-E4A2CD9A7280}"/>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6372" y="2439302"/>
            <a:ext cx="1409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A5BC4A94-C40C-4D3B-A6E4-99850D11BD82}"/>
              </a:ext>
              <a:ext uri="{C183D7F6-B498-43B3-948B-1728B52AA6E4}">
                <adec:decorative xmlns:adec="http://schemas.microsoft.com/office/drawing/2017/decorative" val="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7033" y="3856542"/>
            <a:ext cx="1409700" cy="140017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14">
            <a:extLst>
              <a:ext uri="{FF2B5EF4-FFF2-40B4-BE49-F238E27FC236}">
                <a16:creationId xmlns:a16="http://schemas.microsoft.com/office/drawing/2014/main" id="{83B71DE4-A62F-4109-B95C-2358C078CF06}"/>
              </a:ext>
              <a:ext uri="{C183D7F6-B498-43B3-948B-1728B52AA6E4}">
                <adec:decorative xmlns:adec="http://schemas.microsoft.com/office/drawing/2017/decorative" val="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59875" y="918757"/>
            <a:ext cx="1409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a:extLst>
              <a:ext uri="{FF2B5EF4-FFF2-40B4-BE49-F238E27FC236}">
                <a16:creationId xmlns:a16="http://schemas.microsoft.com/office/drawing/2014/main" id="{127BF32D-916D-45B9-8C94-500690EDD92F}"/>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59875" y="3912626"/>
            <a:ext cx="14097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a:extLst>
              <a:ext uri="{FF2B5EF4-FFF2-40B4-BE49-F238E27FC236}">
                <a16:creationId xmlns:a16="http://schemas.microsoft.com/office/drawing/2014/main" id="{FA8E08AB-63F2-4B26-82A9-9B2AE71AC09B}"/>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8454" y="3912626"/>
            <a:ext cx="14097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9829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Course agenda</a:t>
            </a:r>
            <a:endParaRPr lang="en-US" dirty="0"/>
          </a:p>
        </p:txBody>
      </p:sp>
      <p:sp>
        <p:nvSpPr>
          <p:cNvPr id="26" name="TextBox 25">
            <a:extLst>
              <a:ext uri="{FF2B5EF4-FFF2-40B4-BE49-F238E27FC236}">
                <a16:creationId xmlns:a16="http://schemas.microsoft.com/office/drawing/2014/main" id="{6FB9F07C-7955-423D-BF71-7E2C237C0FAA}"/>
              </a:ext>
            </a:extLst>
          </p:cNvPr>
          <p:cNvSpPr txBox="1"/>
          <p:nvPr/>
        </p:nvSpPr>
        <p:spPr>
          <a:xfrm>
            <a:off x="3261125" y="787702"/>
            <a:ext cx="4001321" cy="2685351"/>
          </a:xfrm>
          <a:prstGeom prst="rect">
            <a:avLst/>
          </a:prstGeom>
          <a:noFill/>
        </p:spPr>
        <p:txBody>
          <a:bodyPr wrap="square">
            <a:spAutoFit/>
          </a:bodyPr>
          <a:lstStyle/>
          <a:p>
            <a:pPr>
              <a:spcBef>
                <a:spcPts val="300"/>
              </a:spcBef>
              <a:spcAft>
                <a:spcPts val="200"/>
              </a:spcAft>
            </a:pPr>
            <a:r>
              <a:rPr lang="en-US" sz="2000" b="1" dirty="0">
                <a:latin typeface="Segoe UI" panose="020B0502040204020203" pitchFamily="34" charset="0"/>
                <a:cs typeface="Segoe UI" panose="020B0502040204020203" pitchFamily="34" charset="0"/>
              </a:rPr>
              <a:t>Day 1</a:t>
            </a:r>
          </a:p>
          <a:p>
            <a:pPr>
              <a:spcBef>
                <a:spcPts val="300"/>
              </a:spcBef>
              <a:spcAft>
                <a:spcPts val="200"/>
              </a:spcAft>
            </a:pPr>
            <a:r>
              <a:rPr lang="en-US" sz="1800" b="1" dirty="0">
                <a:latin typeface="Segoe UI" panose="020B0502040204020203" pitchFamily="34" charset="0"/>
                <a:cs typeface="Segoe UI" panose="020B0502040204020203" pitchFamily="34" charset="0"/>
              </a:rPr>
              <a:t>Introduction to Microsoft Power Platform</a:t>
            </a:r>
          </a:p>
          <a:p>
            <a:pPr>
              <a:spcBef>
                <a:spcPts val="300"/>
              </a:spcBef>
              <a:spcAft>
                <a:spcPts val="200"/>
              </a:spcAft>
            </a:pPr>
            <a:r>
              <a:rPr lang="en-US" sz="1800" b="1" dirty="0">
                <a:latin typeface="Segoe UI" panose="020B0502040204020203" pitchFamily="34" charset="0"/>
                <a:cs typeface="Segoe UI" panose="020B0502040204020203" pitchFamily="34" charset="0"/>
              </a:rPr>
              <a:t>Introduction to Power Automate</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Introduction to Power Automate</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Triggers &amp; Actions​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Intermediate Topics ​</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Advanced Topics</a:t>
            </a:r>
          </a:p>
        </p:txBody>
      </p:sp>
      <p:sp>
        <p:nvSpPr>
          <p:cNvPr id="28" name="TextBox 27">
            <a:extLst>
              <a:ext uri="{FF2B5EF4-FFF2-40B4-BE49-F238E27FC236}">
                <a16:creationId xmlns:a16="http://schemas.microsoft.com/office/drawing/2014/main" id="{2D4D2B1E-E129-4E24-967D-C703D1A07877}"/>
              </a:ext>
            </a:extLst>
          </p:cNvPr>
          <p:cNvSpPr txBox="1"/>
          <p:nvPr/>
        </p:nvSpPr>
        <p:spPr>
          <a:xfrm>
            <a:off x="7349547" y="787702"/>
            <a:ext cx="4933307" cy="2318583"/>
          </a:xfrm>
          <a:prstGeom prst="rect">
            <a:avLst/>
          </a:prstGeom>
          <a:noFill/>
        </p:spPr>
        <p:txBody>
          <a:bodyPr wrap="square">
            <a:spAutoFit/>
          </a:bodyPr>
          <a:lstStyle/>
          <a:p>
            <a:pPr>
              <a:spcBef>
                <a:spcPts val="300"/>
              </a:spcBef>
              <a:spcAft>
                <a:spcPts val="100"/>
              </a:spcAft>
            </a:pPr>
            <a:r>
              <a:rPr lang="en-US" sz="2000" b="1" dirty="0">
                <a:solidFill>
                  <a:srgbClr val="1A1A1A"/>
                </a:solidFill>
                <a:latin typeface="Segoe UI" panose="020B0502040204020203" pitchFamily="34" charset="0"/>
                <a:cs typeface="Segoe UI" panose="020B0502040204020203" pitchFamily="34" charset="0"/>
              </a:rPr>
              <a:t>Day 2</a:t>
            </a:r>
          </a:p>
          <a:p>
            <a:pPr>
              <a:spcBef>
                <a:spcPts val="300"/>
              </a:spcBef>
              <a:spcAft>
                <a:spcPts val="100"/>
              </a:spcAft>
            </a:pPr>
            <a:r>
              <a:rPr lang="en-US" sz="1800" b="1" dirty="0">
                <a:solidFill>
                  <a:srgbClr val="1A1A1A"/>
                </a:solidFill>
                <a:latin typeface="Segoe UI" panose="020B0502040204020203" pitchFamily="34" charset="0"/>
                <a:cs typeface="Segoe UI" panose="020B0502040204020203" pitchFamily="34" charset="0"/>
              </a:rPr>
              <a:t>Introduction to Power Apps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Introduction to Power Apps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Starting with Connectors, Screens, and Controls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Building with Controls, Fields, and Formulas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Implementing through Visual Designs</a:t>
            </a:r>
          </a:p>
        </p:txBody>
      </p:sp>
    </p:spTree>
    <p:extLst>
      <p:ext uri="{BB962C8B-B14F-4D97-AF65-F5344CB8AC3E}">
        <p14:creationId xmlns:p14="http://schemas.microsoft.com/office/powerpoint/2010/main" val="31113230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Course agenda</a:t>
            </a:r>
            <a:endParaRPr lang="en-US" dirty="0"/>
          </a:p>
        </p:txBody>
      </p:sp>
      <p:sp>
        <p:nvSpPr>
          <p:cNvPr id="26" name="TextBox 25">
            <a:extLst>
              <a:ext uri="{FF2B5EF4-FFF2-40B4-BE49-F238E27FC236}">
                <a16:creationId xmlns:a16="http://schemas.microsoft.com/office/drawing/2014/main" id="{6FB9F07C-7955-423D-BF71-7E2C237C0FAA}"/>
              </a:ext>
            </a:extLst>
          </p:cNvPr>
          <p:cNvSpPr txBox="1"/>
          <p:nvPr/>
        </p:nvSpPr>
        <p:spPr>
          <a:xfrm>
            <a:off x="3261125" y="787702"/>
            <a:ext cx="4001321" cy="2685351"/>
          </a:xfrm>
          <a:prstGeom prst="rect">
            <a:avLst/>
          </a:prstGeom>
          <a:noFill/>
        </p:spPr>
        <p:txBody>
          <a:bodyPr wrap="square">
            <a:spAutoFit/>
          </a:bodyPr>
          <a:lstStyle/>
          <a:p>
            <a:pPr>
              <a:spcBef>
                <a:spcPts val="300"/>
              </a:spcBef>
              <a:spcAft>
                <a:spcPts val="200"/>
              </a:spcAft>
            </a:pPr>
            <a:r>
              <a:rPr lang="en-US" sz="2000" b="1" dirty="0">
                <a:latin typeface="Segoe UI" panose="020B0502040204020203" pitchFamily="34" charset="0"/>
                <a:cs typeface="Segoe UI" panose="020B0502040204020203" pitchFamily="34" charset="0"/>
              </a:rPr>
              <a:t>Day 1</a:t>
            </a:r>
          </a:p>
          <a:p>
            <a:pPr>
              <a:spcBef>
                <a:spcPts val="300"/>
              </a:spcBef>
              <a:spcAft>
                <a:spcPts val="200"/>
              </a:spcAft>
            </a:pPr>
            <a:r>
              <a:rPr lang="en-US" sz="1800" b="1" dirty="0">
                <a:latin typeface="Segoe UI" panose="020B0502040204020203" pitchFamily="34" charset="0"/>
                <a:cs typeface="Segoe UI" panose="020B0502040204020203" pitchFamily="34" charset="0"/>
              </a:rPr>
              <a:t>Introduction to Microsoft Power Platform</a:t>
            </a:r>
          </a:p>
          <a:p>
            <a:pPr>
              <a:spcBef>
                <a:spcPts val="300"/>
              </a:spcBef>
              <a:spcAft>
                <a:spcPts val="200"/>
              </a:spcAft>
            </a:pPr>
            <a:r>
              <a:rPr lang="en-US" sz="1800" b="1" dirty="0">
                <a:latin typeface="Segoe UI" panose="020B0502040204020203" pitchFamily="34" charset="0"/>
                <a:cs typeface="Segoe UI" panose="020B0502040204020203" pitchFamily="34" charset="0"/>
              </a:rPr>
              <a:t>Introduction to Power Automate</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Introduction to Power Automate</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Triggers &amp; Actions​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Intermediate Topics ​</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Advanced Topics</a:t>
            </a:r>
          </a:p>
        </p:txBody>
      </p:sp>
      <p:sp>
        <p:nvSpPr>
          <p:cNvPr id="28" name="TextBox 27">
            <a:extLst>
              <a:ext uri="{FF2B5EF4-FFF2-40B4-BE49-F238E27FC236}">
                <a16:creationId xmlns:a16="http://schemas.microsoft.com/office/drawing/2014/main" id="{2D4D2B1E-E129-4E24-967D-C703D1A07877}"/>
              </a:ext>
            </a:extLst>
          </p:cNvPr>
          <p:cNvSpPr txBox="1"/>
          <p:nvPr/>
        </p:nvSpPr>
        <p:spPr>
          <a:xfrm>
            <a:off x="7349547" y="787702"/>
            <a:ext cx="4933307" cy="2318583"/>
          </a:xfrm>
          <a:prstGeom prst="rect">
            <a:avLst/>
          </a:prstGeom>
          <a:noFill/>
        </p:spPr>
        <p:txBody>
          <a:bodyPr wrap="square">
            <a:spAutoFit/>
          </a:bodyPr>
          <a:lstStyle/>
          <a:p>
            <a:pPr>
              <a:spcBef>
                <a:spcPts val="300"/>
              </a:spcBef>
              <a:spcAft>
                <a:spcPts val="100"/>
              </a:spcAft>
            </a:pPr>
            <a:r>
              <a:rPr lang="en-US" sz="2000" b="1" dirty="0">
                <a:solidFill>
                  <a:srgbClr val="1A1A1A"/>
                </a:solidFill>
                <a:latin typeface="Segoe UI" panose="020B0502040204020203" pitchFamily="34" charset="0"/>
                <a:cs typeface="Segoe UI" panose="020B0502040204020203" pitchFamily="34" charset="0"/>
              </a:rPr>
              <a:t>Day 2</a:t>
            </a:r>
          </a:p>
          <a:p>
            <a:pPr>
              <a:spcBef>
                <a:spcPts val="300"/>
              </a:spcBef>
              <a:spcAft>
                <a:spcPts val="100"/>
              </a:spcAft>
            </a:pPr>
            <a:r>
              <a:rPr lang="en-US" sz="1800" b="1" dirty="0">
                <a:solidFill>
                  <a:srgbClr val="1A1A1A"/>
                </a:solidFill>
                <a:latin typeface="Segoe UI" panose="020B0502040204020203" pitchFamily="34" charset="0"/>
                <a:cs typeface="Segoe UI" panose="020B0502040204020203" pitchFamily="34" charset="0"/>
              </a:rPr>
              <a:t>Introduction to Power Apps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Introduction to Power Apps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Starting with Connectors, Screens, and Controls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Building with Controls, Fields, and Formulas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Implementing through Visual Designs</a:t>
            </a:r>
          </a:p>
        </p:txBody>
      </p:sp>
      <p:sp>
        <p:nvSpPr>
          <p:cNvPr id="30" name="TextBox 29">
            <a:extLst>
              <a:ext uri="{FF2B5EF4-FFF2-40B4-BE49-F238E27FC236}">
                <a16:creationId xmlns:a16="http://schemas.microsoft.com/office/drawing/2014/main" id="{70D9893D-AD52-4056-84DA-29FBA865425A}"/>
              </a:ext>
            </a:extLst>
          </p:cNvPr>
          <p:cNvSpPr txBox="1"/>
          <p:nvPr/>
        </p:nvSpPr>
        <p:spPr>
          <a:xfrm>
            <a:off x="3261125" y="3815679"/>
            <a:ext cx="7254475" cy="2544286"/>
          </a:xfrm>
          <a:prstGeom prst="rect">
            <a:avLst/>
          </a:prstGeom>
          <a:noFill/>
        </p:spPr>
        <p:txBody>
          <a:bodyPr wrap="square">
            <a:spAutoFit/>
          </a:bodyPr>
          <a:lstStyle/>
          <a:p>
            <a:pPr>
              <a:spcBef>
                <a:spcPts val="300"/>
              </a:spcBef>
              <a:spcAft>
                <a:spcPts val="100"/>
              </a:spcAft>
            </a:pPr>
            <a:r>
              <a:rPr lang="en-US" sz="2000" b="1" dirty="0">
                <a:solidFill>
                  <a:srgbClr val="1A1A1A"/>
                </a:solidFill>
                <a:latin typeface="Segoe UI" panose="020B0502040204020203" pitchFamily="34" charset="0"/>
                <a:cs typeface="Segoe UI" panose="020B0502040204020203" pitchFamily="34" charset="0"/>
              </a:rPr>
              <a:t>Day 3</a:t>
            </a:r>
          </a:p>
          <a:p>
            <a:pPr>
              <a:spcBef>
                <a:spcPts val="300"/>
              </a:spcBef>
              <a:spcAft>
                <a:spcPts val="100"/>
              </a:spcAft>
            </a:pPr>
            <a:r>
              <a:rPr lang="en-US" sz="1800" b="1" dirty="0">
                <a:solidFill>
                  <a:srgbClr val="1A1A1A"/>
                </a:solidFill>
                <a:latin typeface="Segoe UI" panose="020B0502040204020203" pitchFamily="34" charset="0"/>
                <a:cs typeface="Segoe UI" panose="020B0502040204020203" pitchFamily="34" charset="0"/>
              </a:rPr>
              <a:t>SharePoint Workflows to Power Automate Migration Insights</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Understand the feature/functionality comparison between SharePoint Workflows and Power Automate flows. </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Review alternatives where corresponding Workflow features/functionality does not exist in Power Automate flows. </a:t>
            </a:r>
          </a:p>
          <a:p>
            <a:pPr marL="171450" indent="-171450">
              <a:spcBef>
                <a:spcPts val="300"/>
              </a:spcBef>
              <a:spcAft>
                <a:spcPts val="100"/>
              </a:spcAft>
              <a:buFont typeface="Arial" panose="020B0604020202020204" pitchFamily="34" charset="0"/>
              <a:buChar char="•"/>
            </a:pPr>
            <a:r>
              <a:rPr lang="en-US" sz="1800" dirty="0">
                <a:solidFill>
                  <a:srgbClr val="1A1A1A"/>
                </a:solidFill>
                <a:latin typeface="Segoe UI" panose="020B0502040204020203" pitchFamily="34" charset="0"/>
                <a:cs typeface="Segoe UI" panose="020B0502040204020203" pitchFamily="34" charset="0"/>
              </a:rPr>
              <a:t>Refactoring a sample SharePoint 2010 Workflow to Power Automate through a hackathon. </a:t>
            </a: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62192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0B5F4-25C2-4E24-BDE9-EA2E1B9E6414}"/>
              </a:ext>
            </a:extLst>
          </p:cNvPr>
          <p:cNvSpPr>
            <a:spLocks noGrp="1"/>
          </p:cNvSpPr>
          <p:nvPr>
            <p:ph type="title"/>
          </p:nvPr>
        </p:nvSpPr>
        <p:spPr>
          <a:xfrm>
            <a:off x="455995" y="3031456"/>
            <a:ext cx="2457386" cy="795089"/>
          </a:xfrm>
        </p:spPr>
        <p:txBody>
          <a:bodyPr/>
          <a:lstStyle/>
          <a:p>
            <a:r>
              <a:rPr lang="en-US" dirty="0"/>
              <a:t>Course</a:t>
            </a:r>
            <a:br>
              <a:rPr lang="en-US" dirty="0"/>
            </a:br>
            <a:r>
              <a:rPr lang="en-US" dirty="0"/>
              <a:t>Schedule</a:t>
            </a:r>
          </a:p>
        </p:txBody>
      </p:sp>
      <p:sp>
        <p:nvSpPr>
          <p:cNvPr id="5" name="TextBox 4">
            <a:extLst>
              <a:ext uri="{FF2B5EF4-FFF2-40B4-BE49-F238E27FC236}">
                <a16:creationId xmlns:a16="http://schemas.microsoft.com/office/drawing/2014/main" id="{888BC264-F1CF-4A91-9A52-EC572DDDF0C8}"/>
              </a:ext>
            </a:extLst>
          </p:cNvPr>
          <p:cNvSpPr txBox="1"/>
          <p:nvPr/>
        </p:nvSpPr>
        <p:spPr>
          <a:xfrm>
            <a:off x="3693361" y="1662363"/>
            <a:ext cx="6426585" cy="3890296"/>
          </a:xfrm>
          <a:prstGeom prst="rect">
            <a:avLst/>
          </a:prstGeom>
          <a:noFill/>
        </p:spPr>
        <p:style>
          <a:lnRef idx="0">
            <a:scrgbClr r="0" g="0" b="0"/>
          </a:lnRef>
          <a:fillRef idx="0">
            <a:scrgbClr r="0" g="0" b="0"/>
          </a:fillRef>
          <a:effectRef idx="0">
            <a:scrgbClr r="0" g="0" b="0"/>
          </a:effectRef>
          <a:fontRef idx="major"/>
        </p:style>
        <p:txBody>
          <a:bodyPr wrap="square" lIns="182880" tIns="146304" rIns="182880" bIns="146304" rtlCol="0" anchor="t">
            <a:spAutoFit/>
          </a:bodyPr>
          <a:lstStyle/>
          <a:p>
            <a:pPr marL="0" marR="0" lvl="0" indent="0" defTabSz="547738" eaLnBrk="1" fontAlgn="auto" latinLnBrk="0" hangingPunct="1">
              <a:lnSpc>
                <a:spcPct val="90000"/>
              </a:lnSpc>
              <a:spcBef>
                <a:spcPts val="0"/>
              </a:spcBef>
              <a:spcAft>
                <a:spcPts val="600"/>
              </a:spcAft>
              <a:buClrTx/>
              <a:buSzTx/>
              <a:buFontTx/>
              <a:buNone/>
              <a:tabLst/>
              <a:defRPr/>
            </a:pPr>
            <a:r>
              <a:rPr lang="en-US" sz="2000" kern="0" spc="-102" dirty="0">
                <a:ln w="3175">
                  <a:noFill/>
                </a:ln>
                <a:solidFill>
                  <a:srgbClr val="0078D4"/>
                </a:solidFill>
                <a:latin typeface="Segoe UI Semibold"/>
                <a:cs typeface="Segoe UI"/>
              </a:rPr>
              <a:t>Start and Stop Times</a:t>
            </a:r>
            <a:endParaRPr kumimoji="0" lang="en-US" sz="2000" b="0" i="0" u="none" strike="noStrike" kern="0" cap="none" spc="-102" normalizeH="0" baseline="0" noProof="0" dirty="0">
              <a:ln w="3175">
                <a:noFill/>
              </a:ln>
              <a:solidFill>
                <a:srgbClr val="0078D4"/>
              </a:solidFill>
              <a:effectLst/>
              <a:uLnTx/>
              <a:uFillTx/>
              <a:latin typeface="Segoe UI Semibold"/>
              <a:cs typeface="Segoe UI"/>
            </a:endParaRPr>
          </a:p>
          <a:p>
            <a:pPr marL="0" marR="0" lvl="0" indent="0" defTabSz="547738"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rgbClr val="1A1A1A"/>
                    </a:gs>
                    <a:gs pos="30000">
                      <a:srgbClr val="1A1A1A"/>
                    </a:gs>
                  </a:gsLst>
                  <a:lin ang="5400000" scaled="0"/>
                </a:gradFill>
                <a:effectLst/>
                <a:uLnTx/>
                <a:uFillTx/>
              </a:rPr>
              <a:t>9 am – 5 pm EDT</a:t>
            </a:r>
            <a:endParaRPr lang="en-US" sz="2000" b="0" i="0" u="none" strike="noStrike" kern="0" cap="none" spc="0" normalizeH="0" baseline="0" noProof="0" dirty="0">
              <a:ln>
                <a:noFill/>
              </a:ln>
              <a:gradFill>
                <a:gsLst>
                  <a:gs pos="2917">
                    <a:srgbClr val="1A1A1A"/>
                  </a:gs>
                  <a:gs pos="30000">
                    <a:srgbClr val="1A1A1A"/>
                  </a:gs>
                </a:gsLst>
                <a:lin ang="5400000" scaled="0"/>
              </a:gradFill>
              <a:effectLst/>
              <a:highlight>
                <a:srgbClr val="FFFF00"/>
              </a:highlight>
              <a:uLnTx/>
              <a:uFillTx/>
              <a:cs typeface="Segoe UI Semibold"/>
            </a:endParaRPr>
          </a:p>
          <a:p>
            <a:pPr marL="0" marR="0" lvl="0" indent="0" defTabSz="547738" eaLnBrk="1" fontAlgn="auto" latinLnBrk="0" hangingPunct="1">
              <a:lnSpc>
                <a:spcPct val="90000"/>
              </a:lnSpc>
              <a:spcBef>
                <a:spcPts val="0"/>
              </a:spcBef>
              <a:spcAft>
                <a:spcPts val="600"/>
              </a:spcAft>
              <a:buClrTx/>
              <a:buSzTx/>
              <a:buFontTx/>
              <a:buNone/>
              <a:tabLst/>
              <a:defRPr/>
            </a:pPr>
            <a:endParaRPr lang="en-US" sz="1600" kern="0" dirty="0">
              <a:gradFill>
                <a:gsLst>
                  <a:gs pos="2917">
                    <a:srgbClr val="1A1A1A"/>
                  </a:gs>
                  <a:gs pos="30000">
                    <a:srgbClr val="1A1A1A"/>
                  </a:gs>
                </a:gsLst>
                <a:lin ang="5400000" scaled="0"/>
              </a:gradFill>
            </a:endParaRPr>
          </a:p>
          <a:p>
            <a:pPr defTabSz="547738">
              <a:lnSpc>
                <a:spcPct val="90000"/>
              </a:lnSpc>
              <a:spcAft>
                <a:spcPts val="600"/>
              </a:spcAft>
              <a:defRPr/>
            </a:pPr>
            <a:r>
              <a:rPr lang="en-US" sz="2000" kern="0" spc="-102" dirty="0">
                <a:ln w="3175">
                  <a:noFill/>
                </a:ln>
                <a:solidFill>
                  <a:srgbClr val="0078D4"/>
                </a:solidFill>
                <a:latin typeface="Segoe UI Semibold"/>
                <a:cs typeface="Segoe UI"/>
              </a:rPr>
              <a:t>Lunch time</a:t>
            </a:r>
            <a:endParaRPr kumimoji="0" lang="en-US" sz="2000" b="0" i="0" u="none" strike="noStrike" kern="0" cap="none" spc="-102" normalizeH="0" baseline="0" noProof="0" dirty="0">
              <a:ln w="3175">
                <a:noFill/>
              </a:ln>
              <a:solidFill>
                <a:srgbClr val="0078D4"/>
              </a:solidFill>
              <a:effectLst/>
              <a:uLnTx/>
              <a:uFillTx/>
              <a:latin typeface="Segoe UI Semibold"/>
              <a:cs typeface="Segoe UI"/>
            </a:endParaRPr>
          </a:p>
          <a:p>
            <a:pPr defTabSz="547738">
              <a:lnSpc>
                <a:spcPct val="90000"/>
              </a:lnSpc>
              <a:spcAft>
                <a:spcPts val="600"/>
              </a:spcAft>
              <a:defRPr/>
            </a:pPr>
            <a:r>
              <a:rPr lang="en-US" sz="2000" kern="0" dirty="0">
                <a:gradFill>
                  <a:gsLst>
                    <a:gs pos="2917">
                      <a:srgbClr val="1A1A1A"/>
                    </a:gs>
                    <a:gs pos="30000">
                      <a:srgbClr val="1A1A1A"/>
                    </a:gs>
                  </a:gsLst>
                  <a:lin ang="5400000" scaled="0"/>
                </a:gradFill>
              </a:rPr>
              <a:t>12 - 1</a:t>
            </a:r>
            <a:r>
              <a:rPr kumimoji="0" lang="en-US" sz="2000" b="0" i="0" u="none" strike="noStrike" kern="0" cap="none" spc="0" normalizeH="0" baseline="0" noProof="0" dirty="0">
                <a:ln>
                  <a:noFill/>
                </a:ln>
                <a:gradFill>
                  <a:gsLst>
                    <a:gs pos="2917">
                      <a:srgbClr val="1A1A1A"/>
                    </a:gs>
                    <a:gs pos="30000">
                      <a:srgbClr val="1A1A1A"/>
                    </a:gs>
                  </a:gsLst>
                  <a:lin ang="5400000" scaled="0"/>
                </a:gradFill>
                <a:effectLst/>
                <a:uLnTx/>
                <a:uFillTx/>
              </a:rPr>
              <a:t> pm EDT</a:t>
            </a:r>
          </a:p>
          <a:p>
            <a:pPr defTabSz="547738">
              <a:lnSpc>
                <a:spcPct val="90000"/>
              </a:lnSpc>
              <a:spcAft>
                <a:spcPts val="600"/>
              </a:spcAft>
              <a:defRPr/>
            </a:pPr>
            <a:endParaRPr lang="en-US" sz="1600" kern="0" dirty="0">
              <a:gradFill>
                <a:gsLst>
                  <a:gs pos="2917">
                    <a:srgbClr val="1A1A1A"/>
                  </a:gs>
                  <a:gs pos="30000">
                    <a:srgbClr val="1A1A1A"/>
                  </a:gs>
                </a:gsLst>
                <a:lin ang="5400000" scaled="0"/>
              </a:gradFill>
            </a:endParaRPr>
          </a:p>
          <a:p>
            <a:pPr defTabSz="547738">
              <a:lnSpc>
                <a:spcPct val="90000"/>
              </a:lnSpc>
              <a:spcAft>
                <a:spcPts val="600"/>
              </a:spcAft>
              <a:defRPr/>
            </a:pPr>
            <a:r>
              <a:rPr lang="en-US" sz="2000" kern="0" spc="-102" dirty="0">
                <a:ln w="3175">
                  <a:noFill/>
                </a:ln>
                <a:solidFill>
                  <a:srgbClr val="0078D4"/>
                </a:solidFill>
                <a:latin typeface="Segoe UI Semibold"/>
                <a:cs typeface="Segoe UI"/>
              </a:rPr>
              <a:t>Breaks</a:t>
            </a:r>
          </a:p>
          <a:p>
            <a:pPr defTabSz="547738">
              <a:lnSpc>
                <a:spcPct val="90000"/>
              </a:lnSpc>
              <a:spcAft>
                <a:spcPts val="600"/>
              </a:spcAft>
              <a:defRPr/>
            </a:pPr>
            <a:r>
              <a:rPr kumimoji="0" lang="en-US" sz="2000" b="0" i="0" u="none" strike="noStrike" kern="0" cap="none" spc="0" normalizeH="0" baseline="0" noProof="0" dirty="0">
                <a:ln>
                  <a:noFill/>
                </a:ln>
                <a:gradFill>
                  <a:gsLst>
                    <a:gs pos="2917">
                      <a:srgbClr val="1A1A1A"/>
                    </a:gs>
                    <a:gs pos="30000">
                      <a:srgbClr val="1A1A1A"/>
                    </a:gs>
                  </a:gsLst>
                  <a:lin ang="5400000" scaled="0"/>
                </a:gradFill>
                <a:effectLst/>
                <a:uLnTx/>
                <a:uFillTx/>
              </a:rPr>
              <a:t>Two 15-minute breaks</a:t>
            </a:r>
          </a:p>
          <a:p>
            <a:pPr defTabSz="547738">
              <a:lnSpc>
                <a:spcPct val="90000"/>
              </a:lnSpc>
              <a:spcAft>
                <a:spcPts val="600"/>
              </a:spcAft>
              <a:defRPr/>
            </a:pPr>
            <a:endParaRPr kumimoji="0" lang="en-US" sz="2000" b="0" i="0" u="none" strike="noStrike" kern="0" cap="none" spc="-102" normalizeH="0" baseline="0" noProof="0" dirty="0">
              <a:ln w="3175">
                <a:noFill/>
              </a:ln>
              <a:solidFill>
                <a:srgbClr val="0078D4"/>
              </a:solidFill>
              <a:effectLst/>
              <a:uLnTx/>
              <a:uFillTx/>
              <a:latin typeface="Segoe UI Semibold"/>
              <a:cs typeface="Segoe UI"/>
            </a:endParaRPr>
          </a:p>
          <a:p>
            <a:pPr defTabSz="547738">
              <a:lnSpc>
                <a:spcPct val="90000"/>
              </a:lnSpc>
              <a:spcAft>
                <a:spcPts val="600"/>
              </a:spcAft>
              <a:defRPr/>
            </a:pPr>
            <a:endParaRPr kumimoji="0" lang="en-US" sz="1600" b="0" i="0" u="none" strike="noStrike" kern="0" cap="none" spc="0" normalizeH="0" baseline="0" noProof="0" dirty="0">
              <a:ln>
                <a:noFill/>
              </a:ln>
              <a:gradFill>
                <a:gsLst>
                  <a:gs pos="2917">
                    <a:srgbClr val="1A1A1A"/>
                  </a:gs>
                  <a:gs pos="30000">
                    <a:srgbClr val="1A1A1A"/>
                  </a:gs>
                </a:gsLst>
                <a:lin ang="5400000" scaled="0"/>
              </a:gradFill>
              <a:effectLst/>
              <a:uLnTx/>
              <a:uFillTx/>
            </a:endParaRPr>
          </a:p>
          <a:p>
            <a:pPr marL="0" marR="0" lvl="0" indent="0" defTabSz="547738"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1A1A1A"/>
                  </a:gs>
                  <a:gs pos="30000">
                    <a:srgbClr val="1A1A1A"/>
                  </a:gs>
                </a:gsLst>
                <a:lin ang="5400000" scaled="0"/>
              </a:gradFill>
              <a:effectLst/>
              <a:uLnTx/>
              <a:uFillTx/>
            </a:endParaRPr>
          </a:p>
        </p:txBody>
      </p:sp>
    </p:spTree>
    <p:extLst>
      <p:ext uri="{BB962C8B-B14F-4D97-AF65-F5344CB8AC3E}">
        <p14:creationId xmlns:p14="http://schemas.microsoft.com/office/powerpoint/2010/main" val="413301437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17BF-BBCF-4BBD-BC9E-CCBD2218473D}"/>
              </a:ext>
            </a:extLst>
          </p:cNvPr>
          <p:cNvSpPr>
            <a:spLocks noGrp="1"/>
          </p:cNvSpPr>
          <p:nvPr>
            <p:ph type="title"/>
          </p:nvPr>
        </p:nvSpPr>
        <p:spPr>
          <a:xfrm>
            <a:off x="455995" y="3031456"/>
            <a:ext cx="2457386" cy="795089"/>
          </a:xfrm>
        </p:spPr>
        <p:txBody>
          <a:bodyPr/>
          <a:lstStyle/>
          <a:p>
            <a:r>
              <a:rPr lang="en-US" dirty="0"/>
              <a:t>Course Lab Environment</a:t>
            </a:r>
          </a:p>
        </p:txBody>
      </p:sp>
      <p:sp>
        <p:nvSpPr>
          <p:cNvPr id="4" name="Rectangle 3">
            <a:extLst>
              <a:ext uri="{FF2B5EF4-FFF2-40B4-BE49-F238E27FC236}">
                <a16:creationId xmlns:a16="http://schemas.microsoft.com/office/drawing/2014/main" id="{06818493-B988-4834-9822-79778F6CDFD3}"/>
              </a:ext>
            </a:extLst>
          </p:cNvPr>
          <p:cNvSpPr/>
          <p:nvPr/>
        </p:nvSpPr>
        <p:spPr bwMode="auto">
          <a:xfrm>
            <a:off x="3420208" y="378452"/>
            <a:ext cx="8536215" cy="68457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Segoe UI Semibold"/>
                <a:cs typeface="Segoe UI Semilight"/>
              </a:rPr>
              <a:t>DISCLAIMER: User Interface Changes and Features</a:t>
            </a:r>
            <a:endParaRPr lang="en-US" sz="2000" dirty="0">
              <a:solidFill>
                <a:schemeClr val="bg1"/>
              </a:solidFill>
            </a:endParaRPr>
          </a:p>
        </p:txBody>
      </p:sp>
      <p:sp>
        <p:nvSpPr>
          <p:cNvPr id="6" name="Rectangle 5">
            <a:extLst>
              <a:ext uri="{FF2B5EF4-FFF2-40B4-BE49-F238E27FC236}">
                <a16:creationId xmlns:a16="http://schemas.microsoft.com/office/drawing/2014/main" id="{3476351B-6C4F-4C48-9AF6-A9ECBE75BC2E}"/>
              </a:ext>
            </a:extLst>
          </p:cNvPr>
          <p:cNvSpPr/>
          <p:nvPr/>
        </p:nvSpPr>
        <p:spPr>
          <a:xfrm>
            <a:off x="7139354" y="3422834"/>
            <a:ext cx="5043659" cy="196284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0" rIns="0" bIns="0" numCol="1" spcCol="1270" anchor="t" anchorCtr="0">
            <a:noAutofit/>
          </a:bodyPr>
          <a:lstStyle/>
          <a:p>
            <a:pPr defTabSz="800100">
              <a:spcBef>
                <a:spcPct val="0"/>
              </a:spcBef>
              <a:spcAft>
                <a:spcPct val="35000"/>
              </a:spcAft>
              <a:buSzPct val="100000"/>
              <a:tabLst>
                <a:tab pos="349724" algn="l"/>
                <a:tab pos="582873" algn="l"/>
              </a:tabLst>
            </a:pPr>
            <a:r>
              <a:rPr lang="en-US" sz="1800" b="1" spc="-10" dirty="0">
                <a:solidFill>
                  <a:schemeClr val="tx1"/>
                </a:solidFill>
              </a:rPr>
              <a:t>Microsoft 365 Credentials</a:t>
            </a:r>
          </a:p>
          <a:p>
            <a:pPr defTabSz="800100">
              <a:spcBef>
                <a:spcPct val="0"/>
              </a:spcBef>
              <a:spcAft>
                <a:spcPct val="35000"/>
              </a:spcAft>
              <a:buSzPct val="100000"/>
              <a:tabLst>
                <a:tab pos="349724" algn="l"/>
                <a:tab pos="582873" algn="l"/>
              </a:tabLst>
            </a:pPr>
            <a:r>
              <a:rPr lang="en-US" sz="1400" b="1" spc="-10" dirty="0">
                <a:solidFill>
                  <a:schemeClr val="tx1"/>
                </a:solidFill>
              </a:rPr>
              <a:t>Username: </a:t>
            </a:r>
            <a:r>
              <a:rPr lang="en-US" sz="1400" spc="-10" dirty="0">
                <a:solidFill>
                  <a:schemeClr val="tx1"/>
                </a:solidFill>
                <a:highlight>
                  <a:srgbClr val="FFFF00"/>
                </a:highlight>
              </a:rPr>
              <a:t>[</a:t>
            </a:r>
            <a:r>
              <a:rPr lang="en-US" sz="1400" spc="-10" dirty="0" err="1">
                <a:solidFill>
                  <a:schemeClr val="tx1"/>
                </a:solidFill>
                <a:highlight>
                  <a:srgbClr val="FFFF00"/>
                </a:highlight>
              </a:rPr>
              <a:t>firstname</a:t>
            </a:r>
            <a:r>
              <a:rPr lang="en-US" sz="1400" spc="-10" dirty="0">
                <a:solidFill>
                  <a:schemeClr val="tx1"/>
                </a:solidFill>
                <a:highlight>
                  <a:srgbClr val="FFFF00"/>
                </a:highlight>
              </a:rPr>
              <a:t>]</a:t>
            </a:r>
            <a:r>
              <a:rPr lang="en-US" sz="1400" spc="-10" dirty="0">
                <a:solidFill>
                  <a:schemeClr val="tx1"/>
                </a:solidFill>
              </a:rPr>
              <a:t>@[tenantprefix].onmicrosoft.com</a:t>
            </a:r>
          </a:p>
          <a:p>
            <a:pPr defTabSz="800100">
              <a:spcBef>
                <a:spcPct val="0"/>
              </a:spcBef>
              <a:spcAft>
                <a:spcPct val="35000"/>
              </a:spcAft>
              <a:buSzPct val="100000"/>
              <a:tabLst>
                <a:tab pos="349724" algn="l"/>
                <a:tab pos="582873" algn="l"/>
              </a:tabLst>
            </a:pPr>
            <a:r>
              <a:rPr lang="en-US" sz="1400" b="1" spc="-10" dirty="0">
                <a:solidFill>
                  <a:schemeClr val="tx1"/>
                </a:solidFill>
              </a:rPr>
              <a:t>Password: </a:t>
            </a:r>
            <a:r>
              <a:rPr lang="en-US" sz="1400" spc="-10" dirty="0">
                <a:solidFill>
                  <a:schemeClr val="tx1"/>
                </a:solidFill>
              </a:rPr>
              <a:t>Pass@word1!</a:t>
            </a:r>
          </a:p>
          <a:p>
            <a:pPr algn="just" defTabSz="800100">
              <a:spcBef>
                <a:spcPct val="0"/>
              </a:spcBef>
              <a:spcAft>
                <a:spcPct val="35000"/>
              </a:spcAft>
              <a:buSzPct val="100000"/>
              <a:tabLst>
                <a:tab pos="349724" algn="l"/>
                <a:tab pos="582873" algn="l"/>
              </a:tabLst>
            </a:pPr>
            <a:r>
              <a:rPr lang="en-US" sz="1400" b="1" spc="-10" dirty="0">
                <a:solidFill>
                  <a:schemeClr val="tx1"/>
                </a:solidFill>
              </a:rPr>
              <a:t>Tenant Name: </a:t>
            </a:r>
            <a:r>
              <a:rPr lang="en-US" sz="1400" spc="-10" dirty="0">
                <a:solidFill>
                  <a:schemeClr val="tx1"/>
                </a:solidFill>
                <a:highlight>
                  <a:srgbClr val="FFFF00"/>
                </a:highlight>
              </a:rPr>
              <a:t>[pachamptraining05232022]</a:t>
            </a:r>
            <a:r>
              <a:rPr lang="en-US" sz="1400" spc="-10" dirty="0">
                <a:solidFill>
                  <a:schemeClr val="tx1"/>
                </a:solidFill>
              </a:rPr>
              <a:t>.onmicrosoft.com</a:t>
            </a:r>
          </a:p>
          <a:p>
            <a:pPr defTabSz="800100">
              <a:spcBef>
                <a:spcPct val="0"/>
              </a:spcBef>
              <a:spcAft>
                <a:spcPct val="35000"/>
              </a:spcAft>
              <a:buSzPct val="100000"/>
              <a:tabLst>
                <a:tab pos="349724" algn="l"/>
                <a:tab pos="582873" algn="l"/>
              </a:tabLst>
            </a:pPr>
            <a:r>
              <a:rPr lang="en-US" sz="1400" b="1" spc="-10" dirty="0">
                <a:solidFill>
                  <a:schemeClr val="tx1"/>
                </a:solidFill>
              </a:rPr>
              <a:t>Tenant Prefix:</a:t>
            </a:r>
            <a:r>
              <a:rPr lang="en-US" sz="1400" spc="-10" dirty="0">
                <a:solidFill>
                  <a:schemeClr val="tx1"/>
                </a:solidFill>
              </a:rPr>
              <a:t> </a:t>
            </a:r>
            <a:r>
              <a:rPr lang="en-US" sz="1400" spc="-10" dirty="0">
                <a:solidFill>
                  <a:schemeClr val="tx1"/>
                </a:solidFill>
                <a:highlight>
                  <a:srgbClr val="FFFF00"/>
                </a:highlight>
              </a:rPr>
              <a:t>pachamptraining05232022</a:t>
            </a:r>
            <a:endParaRPr lang="en-US" sz="1400" spc="-10" dirty="0">
              <a:solidFill>
                <a:schemeClr val="tx1"/>
              </a:solidFill>
            </a:endParaRPr>
          </a:p>
          <a:p>
            <a:pPr defTabSz="800100">
              <a:spcBef>
                <a:spcPct val="0"/>
              </a:spcBef>
              <a:spcAft>
                <a:spcPct val="35000"/>
              </a:spcAft>
              <a:buSzPct val="100000"/>
              <a:tabLst>
                <a:tab pos="349724" algn="l"/>
                <a:tab pos="582873" algn="l"/>
              </a:tabLst>
            </a:pPr>
            <a:r>
              <a:rPr lang="en-US" sz="1400" spc="-10" dirty="0">
                <a:solidFill>
                  <a:schemeClr val="tx1"/>
                </a:solidFill>
              </a:rPr>
              <a:t>Each of you have a dedicated team site:</a:t>
            </a:r>
          </a:p>
          <a:p>
            <a:pPr defTabSz="800100">
              <a:spcBef>
                <a:spcPct val="0"/>
              </a:spcBef>
              <a:spcAft>
                <a:spcPct val="35000"/>
              </a:spcAft>
              <a:buSzPct val="100000"/>
              <a:tabLst>
                <a:tab pos="349724" algn="l"/>
                <a:tab pos="582873" algn="l"/>
              </a:tabLst>
            </a:pPr>
            <a:r>
              <a:rPr lang="en-US" sz="1400" spc="-10" dirty="0">
                <a:solidFill>
                  <a:schemeClr val="tx1"/>
                </a:solidFill>
                <a:hlinkClick r:id="rId2"/>
              </a:rPr>
              <a:t>https://</a:t>
            </a:r>
            <a:r>
              <a:rPr lang="en-US" sz="1400" spc="-10" dirty="0">
                <a:solidFill>
                  <a:schemeClr val="tx1"/>
                </a:solidFill>
                <a:highlight>
                  <a:srgbClr val="FFFF00"/>
                </a:highlight>
                <a:hlinkClick r:id="rId2"/>
              </a:rPr>
              <a:t>[pachamptraining05232022]</a:t>
            </a:r>
            <a:r>
              <a:rPr lang="en-US" sz="1400" spc="-10" dirty="0">
                <a:solidFill>
                  <a:schemeClr val="tx1"/>
                </a:solidFill>
                <a:hlinkClick r:id="rId2"/>
              </a:rPr>
              <a:t>.sharepoint.com/</a:t>
            </a:r>
            <a:r>
              <a:rPr lang="en-US" sz="1400" spc="-10">
                <a:solidFill>
                  <a:schemeClr val="tx1"/>
                </a:solidFill>
                <a:hlinkClick r:id="rId2"/>
              </a:rPr>
              <a:t>sites/</a:t>
            </a:r>
            <a:r>
              <a:rPr lang="en-US" sz="1400" spc="-10">
                <a:solidFill>
                  <a:schemeClr val="tx1"/>
                </a:solidFill>
                <a:highlight>
                  <a:srgbClr val="FFFF00"/>
                </a:highlight>
                <a:hlinkClick r:id="rId2"/>
              </a:rPr>
              <a:t>[Student</a:t>
            </a:r>
            <a:r>
              <a:rPr lang="en-US" sz="1400" spc="-10">
                <a:solidFill>
                  <a:schemeClr val="tx1"/>
                </a:solidFill>
                <a:highlight>
                  <a:srgbClr val="FFFF00"/>
                </a:highlight>
              </a:rPr>
              <a:t> #</a:t>
            </a:r>
            <a:endParaRPr lang="en-US" sz="1400" spc="-10" dirty="0">
              <a:solidFill>
                <a:schemeClr val="tx1"/>
              </a:solidFill>
              <a:highlight>
                <a:srgbClr val="FFFF00"/>
              </a:highlight>
            </a:endParaRPr>
          </a:p>
          <a:p>
            <a:pPr defTabSz="800100">
              <a:spcBef>
                <a:spcPct val="0"/>
              </a:spcBef>
              <a:spcAft>
                <a:spcPct val="35000"/>
              </a:spcAft>
              <a:buSzPct val="100000"/>
              <a:tabLst>
                <a:tab pos="349724" algn="l"/>
                <a:tab pos="582873" algn="l"/>
              </a:tabLst>
            </a:pPr>
            <a:endParaRPr lang="en-US" sz="1400" spc="-10" dirty="0">
              <a:solidFill>
                <a:schemeClr val="tx1"/>
              </a:solidFill>
            </a:endParaRPr>
          </a:p>
        </p:txBody>
      </p:sp>
      <p:cxnSp>
        <p:nvCxnSpPr>
          <p:cNvPr id="8" name="Straight Connector 7">
            <a:extLst>
              <a:ext uri="{FF2B5EF4-FFF2-40B4-BE49-F238E27FC236}">
                <a16:creationId xmlns:a16="http://schemas.microsoft.com/office/drawing/2014/main" id="{43DAA070-17B0-4099-9772-7A7161E77055}"/>
              </a:ext>
              <a:ext uri="{C183D7F6-B498-43B3-948B-1728B52AA6E4}">
                <adec:decorative xmlns:adec="http://schemas.microsoft.com/office/drawing/2017/decorative" val="1"/>
              </a:ext>
            </a:extLst>
          </p:cNvPr>
          <p:cNvCxnSpPr>
            <a:cxnSpLocks/>
          </p:cNvCxnSpPr>
          <p:nvPr/>
        </p:nvCxnSpPr>
        <p:spPr>
          <a:xfrm>
            <a:off x="7016262" y="3422834"/>
            <a:ext cx="0" cy="3056714"/>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BDC00A2-257D-4FFE-BFD9-41FC0D5E67FC}"/>
              </a:ext>
            </a:extLst>
          </p:cNvPr>
          <p:cNvSpPr/>
          <p:nvPr/>
        </p:nvSpPr>
        <p:spPr>
          <a:xfrm>
            <a:off x="3536685" y="1052306"/>
            <a:ext cx="7436113" cy="142012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0" rIns="0" bIns="0" numCol="1" spcCol="1270" anchor="ctr" anchorCtr="0">
            <a:noAutofit/>
          </a:bodyPr>
          <a:lstStyle/>
          <a:p>
            <a:pPr defTabSz="800100">
              <a:spcBef>
                <a:spcPct val="0"/>
              </a:spcBef>
              <a:spcAft>
                <a:spcPct val="35000"/>
              </a:spcAft>
              <a:buSzPct val="100000"/>
              <a:tabLst>
                <a:tab pos="349724" algn="l"/>
                <a:tab pos="582873" algn="l"/>
              </a:tabLst>
            </a:pPr>
            <a:r>
              <a:rPr lang="en-US" spc="-10" dirty="0">
                <a:solidFill>
                  <a:schemeClr val="tx1"/>
                </a:solidFill>
              </a:rPr>
              <a:t>The lab environment used in this course differs from your organization’s Microsoft 365 tenant. As result, there will be features that you’ll use that are not available in your organization’s tenant. Your instructor will make call outs to known features differences between our Commercial and US Government Microsoft 365 environments. </a:t>
            </a:r>
          </a:p>
        </p:txBody>
      </p:sp>
      <p:sp>
        <p:nvSpPr>
          <p:cNvPr id="18" name="Rectangle 17">
            <a:extLst>
              <a:ext uri="{FF2B5EF4-FFF2-40B4-BE49-F238E27FC236}">
                <a16:creationId xmlns:a16="http://schemas.microsoft.com/office/drawing/2014/main" id="{4A1D54DD-82EF-47CC-A515-3DDF2750B235}"/>
              </a:ext>
            </a:extLst>
          </p:cNvPr>
          <p:cNvSpPr/>
          <p:nvPr/>
        </p:nvSpPr>
        <p:spPr bwMode="auto">
          <a:xfrm>
            <a:off x="3420208" y="2618379"/>
            <a:ext cx="8536214" cy="68457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chemeClr val="bg1"/>
                </a:solidFill>
                <a:latin typeface="Segoe UI Semibold"/>
                <a:cs typeface="Segoe UI Semilight"/>
              </a:rPr>
              <a:t>How to access the lab environment</a:t>
            </a:r>
            <a:endParaRPr lang="en-US" sz="2000" dirty="0">
              <a:solidFill>
                <a:schemeClr val="bg1"/>
              </a:solidFill>
            </a:endParaRPr>
          </a:p>
        </p:txBody>
      </p:sp>
      <p:sp>
        <p:nvSpPr>
          <p:cNvPr id="20" name="Rectangle 19">
            <a:extLst>
              <a:ext uri="{FF2B5EF4-FFF2-40B4-BE49-F238E27FC236}">
                <a16:creationId xmlns:a16="http://schemas.microsoft.com/office/drawing/2014/main" id="{0AAF9008-020C-40F8-8CF4-23602F1AF876}"/>
              </a:ext>
            </a:extLst>
          </p:cNvPr>
          <p:cNvSpPr/>
          <p:nvPr/>
        </p:nvSpPr>
        <p:spPr>
          <a:xfrm>
            <a:off x="3420209" y="3422834"/>
            <a:ext cx="3314700" cy="305671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0" rIns="0" bIns="0" numCol="1" spcCol="1270" anchor="ctr" anchorCtr="0">
            <a:noAutofit/>
          </a:bodyPr>
          <a:lstStyle/>
          <a:p>
            <a:pPr marL="342900" indent="-342900" defTabSz="800100">
              <a:spcBef>
                <a:spcPct val="0"/>
              </a:spcBef>
              <a:spcAft>
                <a:spcPct val="35000"/>
              </a:spcAft>
              <a:buSzPct val="100000"/>
              <a:buFont typeface="+mj-lt"/>
              <a:buAutoNum type="arabicPeriod"/>
              <a:tabLst>
                <a:tab pos="349724" algn="l"/>
                <a:tab pos="582873" algn="l"/>
              </a:tabLst>
            </a:pPr>
            <a:r>
              <a:rPr lang="en-US" spc="-10" dirty="0">
                <a:solidFill>
                  <a:schemeClr val="tx1"/>
                </a:solidFill>
              </a:rPr>
              <a:t>Open your preferred browser and navigate to </a:t>
            </a:r>
            <a:r>
              <a:rPr lang="en-US" spc="-10" dirty="0">
                <a:solidFill>
                  <a:schemeClr val="tx1"/>
                </a:solidFill>
                <a:hlinkClick r:id="rId3"/>
              </a:rPr>
              <a:t>https://office.com</a:t>
            </a:r>
            <a:endParaRPr lang="en-US" spc="-10" dirty="0">
              <a:solidFill>
                <a:schemeClr val="tx1"/>
              </a:solidFill>
            </a:endParaRPr>
          </a:p>
          <a:p>
            <a:pPr marL="342900" indent="-342900" defTabSz="800100">
              <a:spcBef>
                <a:spcPct val="0"/>
              </a:spcBef>
              <a:spcAft>
                <a:spcPct val="35000"/>
              </a:spcAft>
              <a:buSzPct val="100000"/>
              <a:buFont typeface="+mj-lt"/>
              <a:buAutoNum type="arabicPeriod"/>
              <a:tabLst>
                <a:tab pos="349724" algn="l"/>
                <a:tab pos="582873" algn="l"/>
              </a:tabLst>
            </a:pPr>
            <a:r>
              <a:rPr lang="en-US" spc="-10" dirty="0">
                <a:solidFill>
                  <a:schemeClr val="tx1"/>
                </a:solidFill>
              </a:rPr>
              <a:t>Click the </a:t>
            </a:r>
            <a:r>
              <a:rPr lang="en-US" b="1" spc="-10" dirty="0">
                <a:solidFill>
                  <a:schemeClr val="tx1"/>
                </a:solidFill>
              </a:rPr>
              <a:t>Sign in </a:t>
            </a:r>
            <a:r>
              <a:rPr lang="en-US" spc="-10" dirty="0">
                <a:solidFill>
                  <a:schemeClr val="tx1"/>
                </a:solidFill>
              </a:rPr>
              <a:t>button</a:t>
            </a:r>
          </a:p>
          <a:p>
            <a:pPr marL="342900" indent="-342900" defTabSz="800100">
              <a:spcBef>
                <a:spcPct val="0"/>
              </a:spcBef>
              <a:spcAft>
                <a:spcPct val="35000"/>
              </a:spcAft>
              <a:buSzPct val="100000"/>
              <a:buFont typeface="+mj-lt"/>
              <a:buAutoNum type="arabicPeriod"/>
              <a:tabLst>
                <a:tab pos="349724" algn="l"/>
                <a:tab pos="582873" algn="l"/>
              </a:tabLst>
            </a:pPr>
            <a:r>
              <a:rPr lang="en-US" spc="-10" dirty="0">
                <a:solidFill>
                  <a:schemeClr val="tx1"/>
                </a:solidFill>
              </a:rPr>
              <a:t>Provide your Username and Password</a:t>
            </a:r>
          </a:p>
          <a:p>
            <a:pPr marL="342900" indent="-342900" defTabSz="800100">
              <a:spcBef>
                <a:spcPct val="0"/>
              </a:spcBef>
              <a:spcAft>
                <a:spcPct val="35000"/>
              </a:spcAft>
              <a:buSzPct val="100000"/>
              <a:buFont typeface="+mj-lt"/>
              <a:buAutoNum type="arabicPeriod"/>
              <a:tabLst>
                <a:tab pos="349724" algn="l"/>
                <a:tab pos="582873" algn="l"/>
              </a:tabLst>
            </a:pPr>
            <a:r>
              <a:rPr lang="en-US" spc="-10" dirty="0">
                <a:solidFill>
                  <a:schemeClr val="tx1"/>
                </a:solidFill>
              </a:rPr>
              <a:t>In the </a:t>
            </a:r>
            <a:r>
              <a:rPr lang="en-US" b="1" spc="-10" dirty="0">
                <a:solidFill>
                  <a:schemeClr val="tx1"/>
                </a:solidFill>
              </a:rPr>
              <a:t>Stay signed in? </a:t>
            </a:r>
            <a:r>
              <a:rPr lang="en-US" spc="-10" dirty="0">
                <a:solidFill>
                  <a:schemeClr val="tx1"/>
                </a:solidFill>
              </a:rPr>
              <a:t>dialog, check </a:t>
            </a:r>
            <a:r>
              <a:rPr lang="en-US" b="1" spc="-10" dirty="0">
                <a:solidFill>
                  <a:schemeClr val="tx1"/>
                </a:solidFill>
              </a:rPr>
              <a:t>Don’t show this again </a:t>
            </a:r>
            <a:r>
              <a:rPr lang="en-US" spc="-10" dirty="0">
                <a:solidFill>
                  <a:schemeClr val="tx1"/>
                </a:solidFill>
              </a:rPr>
              <a:t>and click </a:t>
            </a:r>
            <a:r>
              <a:rPr lang="en-US" b="1" spc="-10" dirty="0">
                <a:solidFill>
                  <a:schemeClr val="tx1"/>
                </a:solidFill>
              </a:rPr>
              <a:t>Yes</a:t>
            </a:r>
          </a:p>
          <a:p>
            <a:pPr marL="342900" indent="-342900" defTabSz="800100">
              <a:spcBef>
                <a:spcPct val="0"/>
              </a:spcBef>
              <a:spcAft>
                <a:spcPct val="35000"/>
              </a:spcAft>
              <a:buSzPct val="100000"/>
              <a:buFont typeface="+mj-lt"/>
              <a:buAutoNum type="arabicPeriod"/>
              <a:tabLst>
                <a:tab pos="349724" algn="l"/>
                <a:tab pos="582873" algn="l"/>
              </a:tabLst>
            </a:pPr>
            <a:endParaRPr lang="en-US" spc="-10" dirty="0">
              <a:solidFill>
                <a:schemeClr val="tx1"/>
              </a:solidFill>
            </a:endParaRPr>
          </a:p>
        </p:txBody>
      </p:sp>
    </p:spTree>
    <p:extLst>
      <p:ext uri="{BB962C8B-B14F-4D97-AF65-F5344CB8AC3E}">
        <p14:creationId xmlns:p14="http://schemas.microsoft.com/office/powerpoint/2010/main" val="32070591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366E-F09B-4B64-B137-568136E13017}"/>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2402828649"/>
      </p:ext>
    </p:extLst>
  </p:cSld>
  <p:clrMapOvr>
    <a:masterClrMapping/>
  </p:clrMapOvr>
  <p:transition>
    <p:fade/>
  </p:transition>
</p:sld>
</file>

<file path=ppt/theme/theme1.xml><?xml version="1.0" encoding="utf-8"?>
<a:theme xmlns:a="http://schemas.openxmlformats.org/drawingml/2006/main" name="1_White Template">
  <a:themeElements>
    <a:clrScheme name="Custom 1">
      <a:dk1>
        <a:srgbClr val="191919"/>
      </a:dk1>
      <a:lt1>
        <a:srgbClr val="FFFFFF"/>
      </a:lt1>
      <a:dk2>
        <a:srgbClr val="6A4B16"/>
      </a:dk2>
      <a:lt2>
        <a:srgbClr val="EAEAEA"/>
      </a:lt2>
      <a:accent1>
        <a:srgbClr val="F2C811"/>
      </a:accent1>
      <a:accent2>
        <a:srgbClr val="0066FF"/>
      </a:accent2>
      <a:accent3>
        <a:srgbClr val="742774"/>
      </a:accent3>
      <a:accent4>
        <a:srgbClr val="0B556A"/>
      </a:accent4>
      <a:accent5>
        <a:srgbClr val="50E6FF"/>
      </a:accent5>
      <a:accent6>
        <a:srgbClr val="D59DFF"/>
      </a:accent6>
      <a:hlink>
        <a:srgbClr val="6A4B16"/>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3-50155_May_Leadership_Summit_Template_Light">
  <a:themeElements>
    <a:clrScheme name="MSFT 5">
      <a:dk1>
        <a:srgbClr val="1A1A1A"/>
      </a:dk1>
      <a:lt1>
        <a:srgbClr val="FFFFFF"/>
      </a:lt1>
      <a:dk2>
        <a:srgbClr val="0D0D0D"/>
      </a:dk2>
      <a:lt2>
        <a:srgbClr val="E6E6E6"/>
      </a:lt2>
      <a:accent1>
        <a:srgbClr val="0078D4"/>
      </a:accent1>
      <a:accent2>
        <a:srgbClr val="8661C5"/>
      </a:accent2>
      <a:accent3>
        <a:srgbClr val="008575"/>
      </a:accent3>
      <a:accent4>
        <a:srgbClr val="50E6FF"/>
      </a:accent4>
      <a:accent5>
        <a:srgbClr val="243A5E"/>
      </a:accent5>
      <a:accent6>
        <a:srgbClr val="505050"/>
      </a:accent6>
      <a:hlink>
        <a:srgbClr val="0078D4"/>
      </a:hlink>
      <a:folHlink>
        <a:srgbClr val="0078D4"/>
      </a:folHlink>
    </a:clrScheme>
    <a:fontScheme name="Custom 18">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3-50155_May_Leadership_Summit_Template_Light" id="{8AB1FAB3-BC34-45FE-A463-5A78CF1250D2}" vid="{E1DB6A38-B1BC-41A6-A09A-21842CEB24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41A30EF4619004EBEDFBAB8622F3BF8" ma:contentTypeVersion="4" ma:contentTypeDescription="Create a new document." ma:contentTypeScope="" ma:versionID="4e393085bc0682b531d3892b3b25c3c0">
  <xsd:schema xmlns:xsd="http://www.w3.org/2001/XMLSchema" xmlns:xs="http://www.w3.org/2001/XMLSchema" xmlns:p="http://schemas.microsoft.com/office/2006/metadata/properties" xmlns:ns2="04712b7a-9a5f-4844-9ec7-615beca820f8" targetNamespace="http://schemas.microsoft.com/office/2006/metadata/properties" ma:root="true" ma:fieldsID="7803265f65d552ad904911a9b92f1eb6" ns2:_="">
    <xsd:import namespace="04712b7a-9a5f-4844-9ec7-615beca820f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712b7a-9a5f-4844-9ec7-615beca820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51472A4-E490-41F2-951D-38F4FEDBE8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712b7a-9a5f-4844-9ec7-615beca820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terms/"/>
    <ds:schemaRef ds:uri="http://purl.org/dc/elements/1.1/"/>
    <ds:schemaRef ds:uri="0aa551a1-3cd1-453b-b985-d0d43f91ae14"/>
    <ds:schemaRef ds:uri="http://www.w3.org/XML/1998/namespace"/>
    <ds:schemaRef ds:uri="http://schemas.microsoft.com/sharepoint/v3"/>
    <ds:schemaRef ds:uri="http://schemas.microsoft.com/office/2006/documentManagement/types"/>
    <ds:schemaRef ds:uri="http://purl.org/dc/dcmitype/"/>
    <ds:schemaRef ds:uri="http://schemas.microsoft.com/office/infopath/2007/PartnerControl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425</TotalTime>
  <Words>524</Words>
  <Application>Microsoft Office PowerPoint</Application>
  <PresentationFormat>Widescreen</PresentationFormat>
  <Paragraphs>88</Paragraphs>
  <Slides>8</Slides>
  <Notes>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Consolas</vt:lpstr>
      <vt:lpstr>Segoe UI</vt:lpstr>
      <vt:lpstr>Segoe UI Light</vt:lpstr>
      <vt:lpstr>Segoe UI Semibold</vt:lpstr>
      <vt:lpstr>Segoe UI Semilight</vt:lpstr>
      <vt:lpstr>Wingdings</vt:lpstr>
      <vt:lpstr>1_White Template</vt:lpstr>
      <vt:lpstr>3-50155_May_Leadership_Summit_Template_Light</vt:lpstr>
      <vt:lpstr>Power Apps &amp; Power Automate Champion Training</vt:lpstr>
      <vt:lpstr>Welcome!</vt:lpstr>
      <vt:lpstr>Now it’s your turn!</vt:lpstr>
      <vt:lpstr>Course agenda</vt:lpstr>
      <vt:lpstr>Course agenda</vt:lpstr>
      <vt:lpstr>Course Schedule</vt:lpstr>
      <vt:lpstr>Course Lab Environment</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Ethan Irons</cp:lastModifiedBy>
  <cp:revision>21</cp:revision>
  <dcterms:created xsi:type="dcterms:W3CDTF">2018-07-31T14:16:34Z</dcterms:created>
  <dcterms:modified xsi:type="dcterms:W3CDTF">2022-05-22T19:28:47Z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0x010100741A30EF4619004EBEDFBAB8622F3BF8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