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Lst>
  <p:notesMasterIdLst>
    <p:notesMasterId r:id="rId20"/>
  </p:notesMasterIdLst>
  <p:sldIdLst>
    <p:sldId id="406" r:id="rId6"/>
    <p:sldId id="1051" r:id="rId7"/>
    <p:sldId id="375" r:id="rId8"/>
    <p:sldId id="393" r:id="rId9"/>
    <p:sldId id="1992" r:id="rId10"/>
    <p:sldId id="1993" r:id="rId11"/>
    <p:sldId id="1994" r:id="rId12"/>
    <p:sldId id="355" r:id="rId13"/>
    <p:sldId id="1980" r:id="rId14"/>
    <p:sldId id="1983" r:id="rId15"/>
    <p:sldId id="1981" r:id="rId16"/>
    <p:sldId id="1990" r:id="rId17"/>
    <p:sldId id="1988" r:id="rId18"/>
    <p:sldId id="263" r:id="rId19"/>
  </p:sldIdLst>
  <p:sldSz cx="12192000" cy="6858000"/>
  <p:notesSz cx="6858000" cy="160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 Carmalitano" initials="TC" lastIdx="6" clrIdx="0">
    <p:extLst>
      <p:ext uri="{19B8F6BF-5375-455C-9EA6-DF929625EA0E}">
        <p15:presenceInfo xmlns:p15="http://schemas.microsoft.com/office/powerpoint/2012/main" userId="S-1-5-21-124525095-708259637-1543119021-1678611" providerId="AD"/>
      </p:ext>
    </p:extLst>
  </p:cmAuthor>
  <p:cmAuthor id="2" name="Brian Jackett" initials="BJ" lastIdx="1" clrIdx="1">
    <p:extLst>
      <p:ext uri="{19B8F6BF-5375-455C-9EA6-DF929625EA0E}">
        <p15:presenceInfo xmlns:p15="http://schemas.microsoft.com/office/powerpoint/2012/main" userId="S-1-5-21-124525095-708259637-1543119021-11470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32" autoAdjust="0"/>
  </p:normalViewPr>
  <p:slideViewPr>
    <p:cSldViewPr snapToGrid="0">
      <p:cViewPr>
        <p:scale>
          <a:sx n="96" d="100"/>
          <a:sy n="96" d="100"/>
        </p:scale>
        <p:origin x="6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art Kamolratanapiboon" userId="S::smartk@microsoft.com::6926369a-a01b-49e3-bda9-36dc36edbeaf" providerId="AD" clId="Web-{F18E26A9-E907-4F5A-9E86-37D16D503309}"/>
    <pc:docChg chg="modSld">
      <pc:chgData name="Smart Kamolratanapiboon" userId="S::smartk@microsoft.com::6926369a-a01b-49e3-bda9-36dc36edbeaf" providerId="AD" clId="Web-{F18E26A9-E907-4F5A-9E86-37D16D503309}" dt="2019-09-13T19:20:35.094" v="61"/>
      <pc:docMkLst>
        <pc:docMk/>
      </pc:docMkLst>
      <pc:sldChg chg="modNotes">
        <pc:chgData name="Smart Kamolratanapiboon" userId="S::smartk@microsoft.com::6926369a-a01b-49e3-bda9-36dc36edbeaf" providerId="AD" clId="Web-{F18E26A9-E907-4F5A-9E86-37D16D503309}" dt="2019-09-13T19:20:35.094" v="61"/>
        <pc:sldMkLst>
          <pc:docMk/>
          <pc:sldMk cId="1915636262" sldId="393"/>
        </pc:sldMkLst>
      </pc:sldChg>
    </pc:docChg>
  </pc:docChgLst>
  <pc:docChgLst>
    <pc:chgData name="Petri Puustinen" userId="afdc5376-b007-4d8e-9c19-07b3fbb81413" providerId="ADAL" clId="{8917DED9-4401-46F3-A6F8-0DCA6D6A58E9}"/>
    <pc:docChg chg="undo custSel modSld">
      <pc:chgData name="Petri Puustinen" userId="afdc5376-b007-4d8e-9c19-07b3fbb81413" providerId="ADAL" clId="{8917DED9-4401-46F3-A6F8-0DCA6D6A58E9}" dt="2021-01-29T20:32:36.055" v="272" actId="1076"/>
      <pc:docMkLst>
        <pc:docMk/>
      </pc:docMkLst>
      <pc:sldChg chg="modSp mod">
        <pc:chgData name="Petri Puustinen" userId="afdc5376-b007-4d8e-9c19-07b3fbb81413" providerId="ADAL" clId="{8917DED9-4401-46F3-A6F8-0DCA6D6A58E9}" dt="2021-01-29T20:32:16.833" v="268" actId="20577"/>
        <pc:sldMkLst>
          <pc:docMk/>
          <pc:sldMk cId="4177540873" sldId="1962"/>
        </pc:sldMkLst>
        <pc:spChg chg="mod">
          <ac:chgData name="Petri Puustinen" userId="afdc5376-b007-4d8e-9c19-07b3fbb81413" providerId="ADAL" clId="{8917DED9-4401-46F3-A6F8-0DCA6D6A58E9}" dt="2021-01-29T20:32:16.833" v="268" actId="20577"/>
          <ac:spMkLst>
            <pc:docMk/>
            <pc:sldMk cId="4177540873" sldId="1962"/>
            <ac:spMk id="3" creationId="{72867A63-09EF-4AFA-AC77-B203CF21C992}"/>
          </ac:spMkLst>
        </pc:spChg>
      </pc:sldChg>
      <pc:sldChg chg="modSp mod">
        <pc:chgData name="Petri Puustinen" userId="afdc5376-b007-4d8e-9c19-07b3fbb81413" providerId="ADAL" clId="{8917DED9-4401-46F3-A6F8-0DCA6D6A58E9}" dt="2021-01-29T20:28:47.566" v="162" actId="113"/>
        <pc:sldMkLst>
          <pc:docMk/>
          <pc:sldMk cId="2916502665" sldId="1992"/>
        </pc:sldMkLst>
        <pc:spChg chg="mod">
          <ac:chgData name="Petri Puustinen" userId="afdc5376-b007-4d8e-9c19-07b3fbb81413" providerId="ADAL" clId="{8917DED9-4401-46F3-A6F8-0DCA6D6A58E9}" dt="2021-01-29T20:28:47.566" v="162" actId="113"/>
          <ac:spMkLst>
            <pc:docMk/>
            <pc:sldMk cId="2916502665" sldId="1992"/>
            <ac:spMk id="7" creationId="{3CD023C1-E168-4E08-8B62-1184D4007FF0}"/>
          </ac:spMkLst>
        </pc:spChg>
      </pc:sldChg>
      <pc:sldChg chg="modSp mod">
        <pc:chgData name="Petri Puustinen" userId="afdc5376-b007-4d8e-9c19-07b3fbb81413" providerId="ADAL" clId="{8917DED9-4401-46F3-A6F8-0DCA6D6A58E9}" dt="2021-01-29T20:31:38.344" v="232" actId="20577"/>
        <pc:sldMkLst>
          <pc:docMk/>
          <pc:sldMk cId="1036710486" sldId="1993"/>
        </pc:sldMkLst>
        <pc:spChg chg="mod">
          <ac:chgData name="Petri Puustinen" userId="afdc5376-b007-4d8e-9c19-07b3fbb81413" providerId="ADAL" clId="{8917DED9-4401-46F3-A6F8-0DCA6D6A58E9}" dt="2021-01-29T20:31:38.344" v="232" actId="20577"/>
          <ac:spMkLst>
            <pc:docMk/>
            <pc:sldMk cId="1036710486" sldId="1993"/>
            <ac:spMk id="7" creationId="{3CD023C1-E168-4E08-8B62-1184D4007FF0}"/>
          </ac:spMkLst>
        </pc:spChg>
      </pc:sldChg>
      <pc:sldChg chg="addSp delSp modSp mod">
        <pc:chgData name="Petri Puustinen" userId="afdc5376-b007-4d8e-9c19-07b3fbb81413" providerId="ADAL" clId="{8917DED9-4401-46F3-A6F8-0DCA6D6A58E9}" dt="2021-01-29T20:32:36.055" v="272" actId="1076"/>
        <pc:sldMkLst>
          <pc:docMk/>
          <pc:sldMk cId="774865848" sldId="1995"/>
        </pc:sldMkLst>
        <pc:picChg chg="del">
          <ac:chgData name="Petri Puustinen" userId="afdc5376-b007-4d8e-9c19-07b3fbb81413" providerId="ADAL" clId="{8917DED9-4401-46F3-A6F8-0DCA6D6A58E9}" dt="2021-01-29T20:32:24.721" v="269" actId="478"/>
          <ac:picMkLst>
            <pc:docMk/>
            <pc:sldMk cId="774865848" sldId="1995"/>
            <ac:picMk id="4" creationId="{1ABF24E3-19D2-45F9-A7FE-6487491B1CC1}"/>
          </ac:picMkLst>
        </pc:picChg>
        <pc:picChg chg="add mod">
          <ac:chgData name="Petri Puustinen" userId="afdc5376-b007-4d8e-9c19-07b3fbb81413" providerId="ADAL" clId="{8917DED9-4401-46F3-A6F8-0DCA6D6A58E9}" dt="2021-01-29T20:32:36.055" v="272" actId="1076"/>
          <ac:picMkLst>
            <pc:docMk/>
            <pc:sldMk cId="774865848" sldId="1995"/>
            <ac:picMk id="10" creationId="{4AC5D791-105A-4879-AB53-6A3D4F49A161}"/>
          </ac:picMkLst>
        </pc:picChg>
      </pc:sldChg>
      <pc:sldChg chg="modSp mod">
        <pc:chgData name="Petri Puustinen" userId="afdc5376-b007-4d8e-9c19-07b3fbb81413" providerId="ADAL" clId="{8917DED9-4401-46F3-A6F8-0DCA6D6A58E9}" dt="2021-01-27T05:54:04.554" v="110" actId="20577"/>
        <pc:sldMkLst>
          <pc:docMk/>
          <pc:sldMk cId="2893728499" sldId="1996"/>
        </pc:sldMkLst>
        <pc:spChg chg="mod">
          <ac:chgData name="Petri Puustinen" userId="afdc5376-b007-4d8e-9c19-07b3fbb81413" providerId="ADAL" clId="{8917DED9-4401-46F3-A6F8-0DCA6D6A58E9}" dt="2021-01-27T05:54:04.554" v="110" actId="20577"/>
          <ac:spMkLst>
            <pc:docMk/>
            <pc:sldMk cId="2893728499" sldId="1996"/>
            <ac:spMk id="7" creationId="{3CD023C1-E168-4E08-8B62-1184D4007FF0}"/>
          </ac:spMkLst>
        </pc:spChg>
        <pc:picChg chg="mod">
          <ac:chgData name="Petri Puustinen" userId="afdc5376-b007-4d8e-9c19-07b3fbb81413" providerId="ADAL" clId="{8917DED9-4401-46F3-A6F8-0DCA6D6A58E9}" dt="2021-01-27T05:51:38.430" v="43" actId="1076"/>
          <ac:picMkLst>
            <pc:docMk/>
            <pc:sldMk cId="2893728499" sldId="1996"/>
            <ac:picMk id="2" creationId="{39B8C956-4B34-4087-ABF2-475D9CC7B259}"/>
          </ac:picMkLst>
        </pc:picChg>
      </pc:sldChg>
    </pc:docChg>
  </pc:docChgLst>
  <pc:docChgLst>
    <pc:chgData name="Martin Boejstrup" userId="71194732-9c68-4583-8e2a-977fd1671805" providerId="ADAL" clId="{D4975E81-78CF-4417-9138-27EBBCC7E6BE}"/>
    <pc:docChg chg="undo custSel addSld delSld modSld">
      <pc:chgData name="Martin Boejstrup" userId="71194732-9c68-4583-8e2a-977fd1671805" providerId="ADAL" clId="{D4975E81-78CF-4417-9138-27EBBCC7E6BE}" dt="2020-11-12T22:50:44.397" v="40" actId="20577"/>
      <pc:docMkLst>
        <pc:docMk/>
      </pc:docMkLst>
      <pc:sldChg chg="add del">
        <pc:chgData name="Martin Boejstrup" userId="71194732-9c68-4583-8e2a-977fd1671805" providerId="ADAL" clId="{D4975E81-78CF-4417-9138-27EBBCC7E6BE}" dt="2020-11-12T22:50:25.209" v="28" actId="22"/>
        <pc:sldMkLst>
          <pc:docMk/>
          <pc:sldMk cId="4177540873" sldId="1962"/>
        </pc:sldMkLst>
      </pc:sldChg>
      <pc:sldChg chg="del">
        <pc:chgData name="Martin Boejstrup" userId="71194732-9c68-4583-8e2a-977fd1671805" providerId="ADAL" clId="{D4975E81-78CF-4417-9138-27EBBCC7E6BE}" dt="2020-11-12T22:46:54.988" v="1" actId="47"/>
        <pc:sldMkLst>
          <pc:docMk/>
          <pc:sldMk cId="3947320530" sldId="1971"/>
        </pc:sldMkLst>
      </pc:sldChg>
      <pc:sldChg chg="del">
        <pc:chgData name="Martin Boejstrup" userId="71194732-9c68-4583-8e2a-977fd1671805" providerId="ADAL" clId="{D4975E81-78CF-4417-9138-27EBBCC7E6BE}" dt="2020-11-12T22:49:30.822" v="24" actId="47"/>
        <pc:sldMkLst>
          <pc:docMk/>
          <pc:sldMk cId="2476216797" sldId="1989"/>
        </pc:sldMkLst>
      </pc:sldChg>
      <pc:sldChg chg="add">
        <pc:chgData name="Martin Boejstrup" userId="71194732-9c68-4583-8e2a-977fd1671805" providerId="ADAL" clId="{D4975E81-78CF-4417-9138-27EBBCC7E6BE}" dt="2020-11-12T22:46:48.534" v="0" actId="22"/>
        <pc:sldMkLst>
          <pc:docMk/>
          <pc:sldMk cId="3334352180" sldId="1991"/>
        </pc:sldMkLst>
      </pc:sldChg>
      <pc:sldChg chg="add">
        <pc:chgData name="Martin Boejstrup" userId="71194732-9c68-4583-8e2a-977fd1671805" providerId="ADAL" clId="{D4975E81-78CF-4417-9138-27EBBCC7E6BE}" dt="2020-11-12T22:49:34.928" v="25" actId="22"/>
        <pc:sldMkLst>
          <pc:docMk/>
          <pc:sldMk cId="2916502665" sldId="1992"/>
        </pc:sldMkLst>
      </pc:sldChg>
      <pc:sldChg chg="add">
        <pc:chgData name="Martin Boejstrup" userId="71194732-9c68-4583-8e2a-977fd1671805" providerId="ADAL" clId="{D4975E81-78CF-4417-9138-27EBBCC7E6BE}" dt="2020-11-12T22:49:34.928" v="25" actId="22"/>
        <pc:sldMkLst>
          <pc:docMk/>
          <pc:sldMk cId="1036710486" sldId="1993"/>
        </pc:sldMkLst>
      </pc:sldChg>
      <pc:sldChg chg="add">
        <pc:chgData name="Martin Boejstrup" userId="71194732-9c68-4583-8e2a-977fd1671805" providerId="ADAL" clId="{D4975E81-78CF-4417-9138-27EBBCC7E6BE}" dt="2020-11-12T22:49:34.928" v="25" actId="22"/>
        <pc:sldMkLst>
          <pc:docMk/>
          <pc:sldMk cId="3875093276" sldId="1994"/>
        </pc:sldMkLst>
      </pc:sldChg>
      <pc:sldChg chg="modSp add del mod">
        <pc:chgData name="Martin Boejstrup" userId="71194732-9c68-4583-8e2a-977fd1671805" providerId="ADAL" clId="{D4975E81-78CF-4417-9138-27EBBCC7E6BE}" dt="2020-11-12T22:50:44.397" v="40" actId="20577"/>
        <pc:sldMkLst>
          <pc:docMk/>
          <pc:sldMk cId="774865848" sldId="1995"/>
        </pc:sldMkLst>
        <pc:spChg chg="mod">
          <ac:chgData name="Martin Boejstrup" userId="71194732-9c68-4583-8e2a-977fd1671805" providerId="ADAL" clId="{D4975E81-78CF-4417-9138-27EBBCC7E6BE}" dt="2020-11-12T22:50:44.397" v="40" actId="20577"/>
          <ac:spMkLst>
            <pc:docMk/>
            <pc:sldMk cId="774865848" sldId="1995"/>
            <ac:spMk id="3" creationId="{72867A63-09EF-4AFA-AC77-B203CF21C992}"/>
          </ac:spMkLst>
        </pc:spChg>
      </pc:sldChg>
      <pc:sldChg chg="modSp add mod">
        <pc:chgData name="Martin Boejstrup" userId="71194732-9c68-4583-8e2a-977fd1671805" providerId="ADAL" clId="{D4975E81-78CF-4417-9138-27EBBCC7E6BE}" dt="2020-11-12T22:48:04.320" v="23" actId="20577"/>
        <pc:sldMkLst>
          <pc:docMk/>
          <pc:sldMk cId="2893728499" sldId="1996"/>
        </pc:sldMkLst>
        <pc:spChg chg="mod">
          <ac:chgData name="Martin Boejstrup" userId="71194732-9c68-4583-8e2a-977fd1671805" providerId="ADAL" clId="{D4975E81-78CF-4417-9138-27EBBCC7E6BE}" dt="2020-11-12T22:48:04.320" v="23" actId="20577"/>
          <ac:spMkLst>
            <pc:docMk/>
            <pc:sldMk cId="2893728499" sldId="1996"/>
            <ac:spMk id="7" creationId="{3CD023C1-E168-4E08-8B62-1184D4007FF0}"/>
          </ac:spMkLst>
        </pc:spChg>
      </pc:sldChg>
    </pc:docChg>
  </pc:docChgLst>
  <pc:docChgLst>
    <pc:chgData name="Justin Evans (CE SP)" userId="47353291-c02c-44a9-b576-fcb26b0c3050" providerId="ADAL" clId="{8FA553C8-0B15-4106-AE0B-92BD369FC7F6}"/>
    <pc:docChg chg="modSld">
      <pc:chgData name="Justin Evans (CE SP)" userId="47353291-c02c-44a9-b576-fcb26b0c3050" providerId="ADAL" clId="{8FA553C8-0B15-4106-AE0B-92BD369FC7F6}" dt="2021-06-08T11:11:25.947" v="11" actId="20577"/>
      <pc:docMkLst>
        <pc:docMk/>
      </pc:docMkLst>
      <pc:sldChg chg="modSp mod">
        <pc:chgData name="Justin Evans (CE SP)" userId="47353291-c02c-44a9-b576-fcb26b0c3050" providerId="ADAL" clId="{8FA553C8-0B15-4106-AE0B-92BD369FC7F6}" dt="2021-06-08T11:11:25.947" v="11" actId="20577"/>
        <pc:sldMkLst>
          <pc:docMk/>
          <pc:sldMk cId="616292797" sldId="406"/>
        </pc:sldMkLst>
        <pc:spChg chg="mod">
          <ac:chgData name="Justin Evans (CE SP)" userId="47353291-c02c-44a9-b576-fcb26b0c3050" providerId="ADAL" clId="{8FA553C8-0B15-4106-AE0B-92BD369FC7F6}" dt="2021-06-08T11:11:25.947" v="11" actId="20577"/>
          <ac:spMkLst>
            <pc:docMk/>
            <pc:sldMk cId="616292797" sldId="406"/>
            <ac:spMk id="3" creationId="{00000000-0000-0000-0000-000000000000}"/>
          </ac:spMkLst>
        </pc:spChg>
      </pc:sldChg>
    </pc:docChg>
  </pc:docChgLst>
  <pc:docChgLst>
    <pc:chgData name="Petri Puustinen" userId="afdc5376-b007-4d8e-9c19-07b3fbb81413" providerId="ADAL" clId="{4D8A8957-49B4-4D5C-BDF7-9829D379239D}"/>
    <pc:docChg chg="modSld">
      <pc:chgData name="Petri Puustinen" userId="afdc5376-b007-4d8e-9c19-07b3fbb81413" providerId="ADAL" clId="{4D8A8957-49B4-4D5C-BDF7-9829D379239D}" dt="2020-11-17T05:23:57.237" v="8" actId="20577"/>
      <pc:docMkLst>
        <pc:docMk/>
      </pc:docMkLst>
      <pc:sldChg chg="modSp mod">
        <pc:chgData name="Petri Puustinen" userId="afdc5376-b007-4d8e-9c19-07b3fbb81413" providerId="ADAL" clId="{4D8A8957-49B4-4D5C-BDF7-9829D379239D}" dt="2020-11-17T05:23:57.237" v="8" actId="20577"/>
        <pc:sldMkLst>
          <pc:docMk/>
          <pc:sldMk cId="616292797" sldId="406"/>
        </pc:sldMkLst>
        <pc:spChg chg="mod">
          <ac:chgData name="Petri Puustinen" userId="afdc5376-b007-4d8e-9c19-07b3fbb81413" providerId="ADAL" clId="{4D8A8957-49B4-4D5C-BDF7-9829D379239D}" dt="2020-11-17T05:23:57.237" v="8" actId="20577"/>
          <ac:spMkLst>
            <pc:docMk/>
            <pc:sldMk cId="616292797" sldId="406"/>
            <ac:spMk id="3" creationId="{00000000-0000-0000-0000-000000000000}"/>
          </ac:spMkLst>
        </pc:spChg>
      </pc:sldChg>
    </pc:docChg>
  </pc:docChgLst>
  <pc:docChgLst>
    <pc:chgData name="Martin Boejstrup" userId="71194732-9c68-4583-8e2a-977fd1671805" providerId="ADAL" clId="{A4551F63-70EF-41F7-9D74-A1CDF24953E4}"/>
    <pc:docChg chg="undo custSel addSld delSld modSld sldOrd">
      <pc:chgData name="Martin Boejstrup" userId="71194732-9c68-4583-8e2a-977fd1671805" providerId="ADAL" clId="{A4551F63-70EF-41F7-9D74-A1CDF24953E4}" dt="2019-09-18T12:02:55.172" v="1401" actId="1076"/>
      <pc:docMkLst>
        <pc:docMk/>
      </pc:docMkLst>
      <pc:sldChg chg="addSp delSp modSp modNotesTx">
        <pc:chgData name="Martin Boejstrup" userId="71194732-9c68-4583-8e2a-977fd1671805" providerId="ADAL" clId="{A4551F63-70EF-41F7-9D74-A1CDF24953E4}" dt="2019-09-16T15:27:31.312" v="96" actId="1076"/>
        <pc:sldMkLst>
          <pc:docMk/>
          <pc:sldMk cId="1915636262" sldId="393"/>
        </pc:sldMkLst>
        <pc:spChg chg="mod topLvl">
          <ac:chgData name="Martin Boejstrup" userId="71194732-9c68-4583-8e2a-977fd1671805" providerId="ADAL" clId="{A4551F63-70EF-41F7-9D74-A1CDF24953E4}" dt="2019-09-16T15:27:23.636" v="95" actId="164"/>
          <ac:spMkLst>
            <pc:docMk/>
            <pc:sldMk cId="1915636262" sldId="393"/>
            <ac:spMk id="21" creationId="{C09A9310-E3F2-4822-9D53-6E67D53A9CEA}"/>
          </ac:spMkLst>
        </pc:spChg>
        <pc:spChg chg="mod topLvl">
          <ac:chgData name="Martin Boejstrup" userId="71194732-9c68-4583-8e2a-977fd1671805" providerId="ADAL" clId="{A4551F63-70EF-41F7-9D74-A1CDF24953E4}" dt="2019-09-16T15:27:23.636" v="95" actId="164"/>
          <ac:spMkLst>
            <pc:docMk/>
            <pc:sldMk cId="1915636262" sldId="393"/>
            <ac:spMk id="32" creationId="{3D91A7DA-7076-49C0-BC37-247AA8937631}"/>
          </ac:spMkLst>
        </pc:spChg>
        <pc:spChg chg="del mod topLvl">
          <ac:chgData name="Martin Boejstrup" userId="71194732-9c68-4583-8e2a-977fd1671805" providerId="ADAL" clId="{A4551F63-70EF-41F7-9D74-A1CDF24953E4}" dt="2019-09-16T15:26:01.053" v="79" actId="478"/>
          <ac:spMkLst>
            <pc:docMk/>
            <pc:sldMk cId="1915636262" sldId="393"/>
            <ac:spMk id="33" creationId="{C2DEB014-BE1B-41E8-967C-140CEDA204A3}"/>
          </ac:spMkLst>
        </pc:spChg>
        <pc:spChg chg="mod">
          <ac:chgData name="Martin Boejstrup" userId="71194732-9c68-4583-8e2a-977fd1671805" providerId="ADAL" clId="{A4551F63-70EF-41F7-9D74-A1CDF24953E4}" dt="2019-09-16T15:27:23.636" v="95" actId="164"/>
          <ac:spMkLst>
            <pc:docMk/>
            <pc:sldMk cId="1915636262" sldId="393"/>
            <ac:spMk id="35" creationId="{F5BAC1EF-12B6-46F5-B7D5-66D16DF7CCAD}"/>
          </ac:spMkLst>
        </pc:spChg>
        <pc:spChg chg="mod topLvl">
          <ac:chgData name="Martin Boejstrup" userId="71194732-9c68-4583-8e2a-977fd1671805" providerId="ADAL" clId="{A4551F63-70EF-41F7-9D74-A1CDF24953E4}" dt="2019-09-16T15:27:23.636" v="95" actId="164"/>
          <ac:spMkLst>
            <pc:docMk/>
            <pc:sldMk cId="1915636262" sldId="393"/>
            <ac:spMk id="37" creationId="{AB7C09F6-8000-4E3A-B785-04846C2387C8}"/>
          </ac:spMkLst>
        </pc:spChg>
        <pc:grpChg chg="add mod">
          <ac:chgData name="Martin Boejstrup" userId="71194732-9c68-4583-8e2a-977fd1671805" providerId="ADAL" clId="{A4551F63-70EF-41F7-9D74-A1CDF24953E4}" dt="2019-09-16T15:27:31.312" v="96" actId="1076"/>
          <ac:grpSpMkLst>
            <pc:docMk/>
            <pc:sldMk cId="1915636262" sldId="393"/>
            <ac:grpSpMk id="7" creationId="{E62214E6-FAE9-4325-9927-7896C06C990A}"/>
          </ac:grpSpMkLst>
        </pc:grpChg>
        <pc:grpChg chg="del mod">
          <ac:chgData name="Martin Boejstrup" userId="71194732-9c68-4583-8e2a-977fd1671805" providerId="ADAL" clId="{A4551F63-70EF-41F7-9D74-A1CDF24953E4}" dt="2019-09-16T15:24:52.493" v="72" actId="165"/>
          <ac:grpSpMkLst>
            <pc:docMk/>
            <pc:sldMk cId="1915636262" sldId="393"/>
            <ac:grpSpMk id="27" creationId="{D520D5DF-32DA-4FEB-857E-C95F8D980934}"/>
          </ac:grpSpMkLst>
        </pc:grpChg>
        <pc:picChg chg="mod">
          <ac:chgData name="Martin Boejstrup" userId="71194732-9c68-4583-8e2a-977fd1671805" providerId="ADAL" clId="{A4551F63-70EF-41F7-9D74-A1CDF24953E4}" dt="2019-09-16T15:24:16.932" v="70" actId="1076"/>
          <ac:picMkLst>
            <pc:docMk/>
            <pc:sldMk cId="1915636262" sldId="393"/>
            <ac:picMk id="2" creationId="{DA23EB96-554F-4E3F-B26E-2B44FDE9ED8E}"/>
          </ac:picMkLst>
        </pc:picChg>
        <pc:picChg chg="mod topLvl">
          <ac:chgData name="Martin Boejstrup" userId="71194732-9c68-4583-8e2a-977fd1671805" providerId="ADAL" clId="{A4551F63-70EF-41F7-9D74-A1CDF24953E4}" dt="2019-09-16T15:27:23.636" v="95" actId="164"/>
          <ac:picMkLst>
            <pc:docMk/>
            <pc:sldMk cId="1915636262" sldId="393"/>
            <ac:picMk id="4" creationId="{66291F2F-0A06-4C71-A5D1-EACD53588FE4}"/>
          </ac:picMkLst>
        </pc:picChg>
        <pc:picChg chg="mod topLvl">
          <ac:chgData name="Martin Boejstrup" userId="71194732-9c68-4583-8e2a-977fd1671805" providerId="ADAL" clId="{A4551F63-70EF-41F7-9D74-A1CDF24953E4}" dt="2019-09-16T15:27:23.636" v="95" actId="164"/>
          <ac:picMkLst>
            <pc:docMk/>
            <pc:sldMk cId="1915636262" sldId="393"/>
            <ac:picMk id="14" creationId="{4B2DCA3B-9C1D-48EB-9419-A592D00E59D8}"/>
          </ac:picMkLst>
        </pc:picChg>
        <pc:picChg chg="del mod topLvl">
          <ac:chgData name="Martin Boejstrup" userId="71194732-9c68-4583-8e2a-977fd1671805" providerId="ADAL" clId="{A4551F63-70EF-41F7-9D74-A1CDF24953E4}" dt="2019-09-16T15:27:13.156" v="94" actId="478"/>
          <ac:picMkLst>
            <pc:docMk/>
            <pc:sldMk cId="1915636262" sldId="393"/>
            <ac:picMk id="19" creationId="{88840FBB-A902-4873-8DF0-FE57506CDC62}"/>
          </ac:picMkLst>
        </pc:picChg>
        <pc:cxnChg chg="mod topLvl">
          <ac:chgData name="Martin Boejstrup" userId="71194732-9c68-4583-8e2a-977fd1671805" providerId="ADAL" clId="{A4551F63-70EF-41F7-9D74-A1CDF24953E4}" dt="2019-09-16T15:27:23.636" v="95" actId="164"/>
          <ac:cxnSpMkLst>
            <pc:docMk/>
            <pc:sldMk cId="1915636262" sldId="393"/>
            <ac:cxnSpMk id="16" creationId="{0B73A92A-4084-44CF-B89A-045B0F755265}"/>
          </ac:cxnSpMkLst>
        </pc:cxnChg>
        <pc:cxnChg chg="del mod topLvl">
          <ac:chgData name="Martin Boejstrup" userId="71194732-9c68-4583-8e2a-977fd1671805" providerId="ADAL" clId="{A4551F63-70EF-41F7-9D74-A1CDF24953E4}" dt="2019-09-16T15:26:46.822" v="89" actId="478"/>
          <ac:cxnSpMkLst>
            <pc:docMk/>
            <pc:sldMk cId="1915636262" sldId="393"/>
            <ac:cxnSpMk id="18" creationId="{67FB52AF-8105-439E-BB86-360FE5C8F741}"/>
          </ac:cxnSpMkLst>
        </pc:cxnChg>
        <pc:cxnChg chg="mod topLvl">
          <ac:chgData name="Martin Boejstrup" userId="71194732-9c68-4583-8e2a-977fd1671805" providerId="ADAL" clId="{A4551F63-70EF-41F7-9D74-A1CDF24953E4}" dt="2019-09-16T15:27:23.636" v="95" actId="164"/>
          <ac:cxnSpMkLst>
            <pc:docMk/>
            <pc:sldMk cId="1915636262" sldId="393"/>
            <ac:cxnSpMk id="28" creationId="{224536A7-6E0B-4C98-BF37-32FB5CE66176}"/>
          </ac:cxnSpMkLst>
        </pc:cxnChg>
        <pc:cxnChg chg="del mod topLvl">
          <ac:chgData name="Martin Boejstrup" userId="71194732-9c68-4583-8e2a-977fd1671805" providerId="ADAL" clId="{A4551F63-70EF-41F7-9D74-A1CDF24953E4}" dt="2019-09-16T15:25:22.133" v="74" actId="478"/>
          <ac:cxnSpMkLst>
            <pc:docMk/>
            <pc:sldMk cId="1915636262" sldId="393"/>
            <ac:cxnSpMk id="30" creationId="{B8CE5EB1-8256-40B8-A350-577A513956F1}"/>
          </ac:cxnSpMkLst>
        </pc:cxnChg>
      </pc:sldChg>
      <pc:sldChg chg="addSp modSp modNotesTx">
        <pc:chgData name="Martin Boejstrup" userId="71194732-9c68-4583-8e2a-977fd1671805" providerId="ADAL" clId="{A4551F63-70EF-41F7-9D74-A1CDF24953E4}" dt="2019-09-18T10:02:51.140" v="195" actId="20577"/>
        <pc:sldMkLst>
          <pc:docMk/>
          <pc:sldMk cId="3947320530" sldId="1971"/>
        </pc:sldMkLst>
        <pc:spChg chg="add mod">
          <ac:chgData name="Martin Boejstrup" userId="71194732-9c68-4583-8e2a-977fd1671805" providerId="ADAL" clId="{A4551F63-70EF-41F7-9D74-A1CDF24953E4}" dt="2019-09-18T08:42:22.230" v="135" actId="1076"/>
          <ac:spMkLst>
            <pc:docMk/>
            <pc:sldMk cId="3947320530" sldId="1971"/>
            <ac:spMk id="4" creationId="{0975E104-5237-4600-AB29-3E4BA51D6407}"/>
          </ac:spMkLst>
        </pc:spChg>
        <pc:picChg chg="mod">
          <ac:chgData name="Martin Boejstrup" userId="71194732-9c68-4583-8e2a-977fd1671805" providerId="ADAL" clId="{A4551F63-70EF-41F7-9D74-A1CDF24953E4}" dt="2019-09-18T08:41:37.034" v="97" actId="14100"/>
          <ac:picMkLst>
            <pc:docMk/>
            <pc:sldMk cId="3947320530" sldId="1971"/>
            <ac:picMk id="6" creationId="{085B16A3-ABCD-434A-92D3-97780E505310}"/>
          </ac:picMkLst>
        </pc:picChg>
      </pc:sldChg>
      <pc:sldChg chg="delSp">
        <pc:chgData name="Martin Boejstrup" userId="71194732-9c68-4583-8e2a-977fd1671805" providerId="ADAL" clId="{A4551F63-70EF-41F7-9D74-A1CDF24953E4}" dt="2019-09-18T10:10:53.300" v="196" actId="478"/>
        <pc:sldMkLst>
          <pc:docMk/>
          <pc:sldMk cId="216073881" sldId="1980"/>
        </pc:sldMkLst>
        <pc:spChg chg="del">
          <ac:chgData name="Martin Boejstrup" userId="71194732-9c68-4583-8e2a-977fd1671805" providerId="ADAL" clId="{A4551F63-70EF-41F7-9D74-A1CDF24953E4}" dt="2019-09-18T10:10:53.300" v="196" actId="478"/>
          <ac:spMkLst>
            <pc:docMk/>
            <pc:sldMk cId="216073881" sldId="1980"/>
            <ac:spMk id="6" creationId="{8E841653-19C7-4FD1-B321-AB8849ED341D}"/>
          </ac:spMkLst>
        </pc:spChg>
      </pc:sldChg>
      <pc:sldChg chg="addSp delSp modSp modNotesTx">
        <pc:chgData name="Martin Boejstrup" userId="71194732-9c68-4583-8e2a-977fd1671805" providerId="ADAL" clId="{A4551F63-70EF-41F7-9D74-A1CDF24953E4}" dt="2019-09-18T10:59:50.156" v="1218" actId="313"/>
        <pc:sldMkLst>
          <pc:docMk/>
          <pc:sldMk cId="2402699077" sldId="1981"/>
        </pc:sldMkLst>
        <pc:spChg chg="mod">
          <ac:chgData name="Martin Boejstrup" userId="71194732-9c68-4583-8e2a-977fd1671805" providerId="ADAL" clId="{A4551F63-70EF-41F7-9D74-A1CDF24953E4}" dt="2019-09-18T10:32:08.708" v="387" actId="20577"/>
          <ac:spMkLst>
            <pc:docMk/>
            <pc:sldMk cId="2402699077" sldId="1981"/>
            <ac:spMk id="3" creationId="{8039EB6A-AB6D-433E-9A73-D53BD905B327}"/>
          </ac:spMkLst>
        </pc:spChg>
        <pc:picChg chg="add mod">
          <ac:chgData name="Martin Boejstrup" userId="71194732-9c68-4583-8e2a-977fd1671805" providerId="ADAL" clId="{A4551F63-70EF-41F7-9D74-A1CDF24953E4}" dt="2019-09-18T10:57:51.964" v="1063" actId="1076"/>
          <ac:picMkLst>
            <pc:docMk/>
            <pc:sldMk cId="2402699077" sldId="1981"/>
            <ac:picMk id="2" creationId="{E1933224-DA49-45C8-B167-3013E70ECE67}"/>
          </ac:picMkLst>
        </pc:picChg>
        <pc:picChg chg="add mod">
          <ac:chgData name="Martin Boejstrup" userId="71194732-9c68-4583-8e2a-977fd1671805" providerId="ADAL" clId="{A4551F63-70EF-41F7-9D74-A1CDF24953E4}" dt="2019-09-18T10:57:51.964" v="1063" actId="1076"/>
          <ac:picMkLst>
            <pc:docMk/>
            <pc:sldMk cId="2402699077" sldId="1981"/>
            <ac:picMk id="5" creationId="{E9380D9A-8641-4565-92AE-FD22B86C691B}"/>
          </ac:picMkLst>
        </pc:picChg>
        <pc:picChg chg="del">
          <ac:chgData name="Martin Boejstrup" userId="71194732-9c68-4583-8e2a-977fd1671805" providerId="ADAL" clId="{A4551F63-70EF-41F7-9D74-A1CDF24953E4}" dt="2019-09-18T10:53:34.633" v="1056" actId="478"/>
          <ac:picMkLst>
            <pc:docMk/>
            <pc:sldMk cId="2402699077" sldId="1981"/>
            <ac:picMk id="6" creationId="{13A1D577-A098-4FB3-B4E1-3F81A3B1BB59}"/>
          </ac:picMkLst>
        </pc:picChg>
      </pc:sldChg>
      <pc:sldChg chg="del">
        <pc:chgData name="Martin Boejstrup" userId="71194732-9c68-4583-8e2a-977fd1671805" providerId="ADAL" clId="{A4551F63-70EF-41F7-9D74-A1CDF24953E4}" dt="2019-09-18T10:12:23.591" v="234" actId="47"/>
        <pc:sldMkLst>
          <pc:docMk/>
          <pc:sldMk cId="1084192671" sldId="1982"/>
        </pc:sldMkLst>
      </pc:sldChg>
      <pc:sldChg chg="delSp modSp">
        <pc:chgData name="Martin Boejstrup" userId="71194732-9c68-4583-8e2a-977fd1671805" providerId="ADAL" clId="{A4551F63-70EF-41F7-9D74-A1CDF24953E4}" dt="2019-09-18T10:11:45.315" v="233" actId="1076"/>
        <pc:sldMkLst>
          <pc:docMk/>
          <pc:sldMk cId="1640257625" sldId="1983"/>
        </pc:sldMkLst>
        <pc:spChg chg="mod">
          <ac:chgData name="Martin Boejstrup" userId="71194732-9c68-4583-8e2a-977fd1671805" providerId="ADAL" clId="{A4551F63-70EF-41F7-9D74-A1CDF24953E4}" dt="2019-09-18T10:11:35.859" v="231" actId="20577"/>
          <ac:spMkLst>
            <pc:docMk/>
            <pc:sldMk cId="1640257625" sldId="1983"/>
            <ac:spMk id="4" creationId="{515C3F1C-EEC3-4C80-8191-A034C3834325}"/>
          </ac:spMkLst>
        </pc:spChg>
        <pc:spChg chg="del mod">
          <ac:chgData name="Martin Boejstrup" userId="71194732-9c68-4583-8e2a-977fd1671805" providerId="ADAL" clId="{A4551F63-70EF-41F7-9D74-A1CDF24953E4}" dt="2019-09-18T10:11:01.732" v="198" actId="478"/>
          <ac:spMkLst>
            <pc:docMk/>
            <pc:sldMk cId="1640257625" sldId="1983"/>
            <ac:spMk id="7" creationId="{D7B771F4-01F5-4B13-B81C-D731A373DFDA}"/>
          </ac:spMkLst>
        </pc:spChg>
        <pc:picChg chg="mod">
          <ac:chgData name="Martin Boejstrup" userId="71194732-9c68-4583-8e2a-977fd1671805" providerId="ADAL" clId="{A4551F63-70EF-41F7-9D74-A1CDF24953E4}" dt="2019-09-18T10:11:39.774" v="232" actId="1076"/>
          <ac:picMkLst>
            <pc:docMk/>
            <pc:sldMk cId="1640257625" sldId="1983"/>
            <ac:picMk id="1026" creationId="{FAD50C33-B645-465F-B463-03BC7772E91F}"/>
          </ac:picMkLst>
        </pc:picChg>
        <pc:picChg chg="mod">
          <ac:chgData name="Martin Boejstrup" userId="71194732-9c68-4583-8e2a-977fd1671805" providerId="ADAL" clId="{A4551F63-70EF-41F7-9D74-A1CDF24953E4}" dt="2019-09-18T10:11:45.315" v="233" actId="1076"/>
          <ac:picMkLst>
            <pc:docMk/>
            <pc:sldMk cId="1640257625" sldId="1983"/>
            <ac:picMk id="1028" creationId="{D1903365-5F49-428E-9BD8-769B7574AED0}"/>
          </ac:picMkLst>
        </pc:picChg>
      </pc:sldChg>
      <pc:sldChg chg="addSp modSp modNotesTx">
        <pc:chgData name="Martin Boejstrup" userId="71194732-9c68-4583-8e2a-977fd1671805" providerId="ADAL" clId="{A4551F63-70EF-41F7-9D74-A1CDF24953E4}" dt="2019-09-18T12:02:55.172" v="1401" actId="1076"/>
        <pc:sldMkLst>
          <pc:docMk/>
          <pc:sldMk cId="4223433900" sldId="1988"/>
        </pc:sldMkLst>
        <pc:spChg chg="mod">
          <ac:chgData name="Martin Boejstrup" userId="71194732-9c68-4583-8e2a-977fd1671805" providerId="ADAL" clId="{A4551F63-70EF-41F7-9D74-A1CDF24953E4}" dt="2019-09-18T11:03:44.271" v="1288" actId="20577"/>
          <ac:spMkLst>
            <pc:docMk/>
            <pc:sldMk cId="4223433900" sldId="1988"/>
            <ac:spMk id="3" creationId="{8039EB6A-AB6D-433E-9A73-D53BD905B327}"/>
          </ac:spMkLst>
        </pc:spChg>
        <pc:spChg chg="add mod">
          <ac:chgData name="Martin Boejstrup" userId="71194732-9c68-4583-8e2a-977fd1671805" providerId="ADAL" clId="{A4551F63-70EF-41F7-9D74-A1CDF24953E4}" dt="2019-09-18T12:02:55.172" v="1401" actId="1076"/>
          <ac:spMkLst>
            <pc:docMk/>
            <pc:sldMk cId="4223433900" sldId="1988"/>
            <ac:spMk id="7" creationId="{54DC5621-9EF2-498B-BAA8-29F86F1FE206}"/>
          </ac:spMkLst>
        </pc:spChg>
        <pc:picChg chg="mod">
          <ac:chgData name="Martin Boejstrup" userId="71194732-9c68-4583-8e2a-977fd1671805" providerId="ADAL" clId="{A4551F63-70EF-41F7-9D74-A1CDF24953E4}" dt="2019-09-18T12:00:46.582" v="1304" actId="1076"/>
          <ac:picMkLst>
            <pc:docMk/>
            <pc:sldMk cId="4223433900" sldId="1988"/>
            <ac:picMk id="2" creationId="{1A1618E9-C204-46B8-BA7B-289877293CD5}"/>
          </ac:picMkLst>
        </pc:picChg>
        <pc:picChg chg="add mod">
          <ac:chgData name="Martin Boejstrup" userId="71194732-9c68-4583-8e2a-977fd1671805" providerId="ADAL" clId="{A4551F63-70EF-41F7-9D74-A1CDF24953E4}" dt="2019-09-18T12:02:50.919" v="1400" actId="1076"/>
          <ac:picMkLst>
            <pc:docMk/>
            <pc:sldMk cId="4223433900" sldId="1988"/>
            <ac:picMk id="5" creationId="{AF198286-BC97-497E-9527-0A0622E1F4B1}"/>
          </ac:picMkLst>
        </pc:picChg>
        <pc:picChg chg="mod">
          <ac:chgData name="Martin Boejstrup" userId="71194732-9c68-4583-8e2a-977fd1671805" providerId="ADAL" clId="{A4551F63-70EF-41F7-9D74-A1CDF24953E4}" dt="2019-09-18T12:02:44.573" v="1397" actId="1076"/>
          <ac:picMkLst>
            <pc:docMk/>
            <pc:sldMk cId="4223433900" sldId="1988"/>
            <ac:picMk id="6" creationId="{03A54E09-CCC0-4E00-A47C-0A22089872E1}"/>
          </ac:picMkLst>
        </pc:picChg>
      </pc:sldChg>
      <pc:sldChg chg="modSp add ord">
        <pc:chgData name="Martin Boejstrup" userId="71194732-9c68-4583-8e2a-977fd1671805" providerId="ADAL" clId="{A4551F63-70EF-41F7-9D74-A1CDF24953E4}" dt="2019-09-18T12:00:36.368" v="1303" actId="20577"/>
        <pc:sldMkLst>
          <pc:docMk/>
          <pc:sldMk cId="2925213657" sldId="1990"/>
        </pc:sldMkLst>
        <pc:spChg chg="mod">
          <ac:chgData name="Martin Boejstrup" userId="71194732-9c68-4583-8e2a-977fd1671805" providerId="ADAL" clId="{A4551F63-70EF-41F7-9D74-A1CDF24953E4}" dt="2019-09-18T12:00:36.368" v="1303" actId="20577"/>
          <ac:spMkLst>
            <pc:docMk/>
            <pc:sldMk cId="2925213657" sldId="1990"/>
            <ac:spMk id="3" creationId="{D6320CA5-2FB4-4B83-8397-08D755AA6D7C}"/>
          </ac:spMkLst>
        </pc:spChg>
      </pc:sldChg>
    </pc:docChg>
  </pc:docChgLst>
  <pc:docChgLst>
    <pc:chgData name="Martin Boejstrup" userId="71194732-9c68-4583-8e2a-977fd1671805" providerId="ADAL" clId="{B66D7BD9-57F3-7140-A4CC-2511557F1098}"/>
    <pc:docChg chg="modSld">
      <pc:chgData name="Martin Boejstrup" userId="71194732-9c68-4583-8e2a-977fd1671805" providerId="ADAL" clId="{B66D7BD9-57F3-7140-A4CC-2511557F1098}" dt="2019-08-04T20:04:05.862" v="1" actId="20577"/>
      <pc:docMkLst>
        <pc:docMk/>
      </pc:docMkLst>
      <pc:sldChg chg="modSp">
        <pc:chgData name="Martin Boejstrup" userId="71194732-9c68-4583-8e2a-977fd1671805" providerId="ADAL" clId="{B66D7BD9-57F3-7140-A4CC-2511557F1098}" dt="2019-08-04T20:04:05.862" v="1" actId="20577"/>
        <pc:sldMkLst>
          <pc:docMk/>
          <pc:sldMk cId="616292797" sldId="406"/>
        </pc:sldMkLst>
        <pc:spChg chg="mod">
          <ac:chgData name="Martin Boejstrup" userId="71194732-9c68-4583-8e2a-977fd1671805" providerId="ADAL" clId="{B66D7BD9-57F3-7140-A4CC-2511557F1098}" dt="2019-08-04T20:04:05.862" v="1" actId="20577"/>
          <ac:spMkLst>
            <pc:docMk/>
            <pc:sldMk cId="616292797" sldId="406"/>
            <ac:spMk id="3" creationId="{00000000-0000-0000-0000-000000000000}"/>
          </ac:spMkLst>
        </pc:spChg>
      </pc:sldChg>
    </pc:docChg>
  </pc:docChgLst>
  <pc:docChgLst>
    <pc:chgData name="Smart Kamolratanapiboon" userId="S::smartk@microsoft.com::6926369a-a01b-49e3-bda9-36dc36edbeaf" providerId="AD" clId="Web-{60CD042A-DA32-4482-B1A0-1C450EA6E315}"/>
    <pc:docChg chg="modSld">
      <pc:chgData name="Smart Kamolratanapiboon" userId="S::smartk@microsoft.com::6926369a-a01b-49e3-bda9-36dc36edbeaf" providerId="AD" clId="Web-{60CD042A-DA32-4482-B1A0-1C450EA6E315}" dt="2019-09-12T18:39:52.631" v="349"/>
      <pc:docMkLst>
        <pc:docMk/>
      </pc:docMkLst>
      <pc:sldChg chg="addSp delSp modSp modNotes">
        <pc:chgData name="Smart Kamolratanapiboon" userId="S::smartk@microsoft.com::6926369a-a01b-49e3-bda9-36dc36edbeaf" providerId="AD" clId="Web-{60CD042A-DA32-4482-B1A0-1C450EA6E315}" dt="2019-09-12T18:39:52.631" v="349"/>
        <pc:sldMkLst>
          <pc:docMk/>
          <pc:sldMk cId="3947320530" sldId="1971"/>
        </pc:sldMkLst>
        <pc:picChg chg="add del mod">
          <ac:chgData name="Smart Kamolratanapiboon" userId="S::smartk@microsoft.com::6926369a-a01b-49e3-bda9-36dc36edbeaf" providerId="AD" clId="Web-{60CD042A-DA32-4482-B1A0-1C450EA6E315}" dt="2019-09-12T18:38:43.179" v="246"/>
          <ac:picMkLst>
            <pc:docMk/>
            <pc:sldMk cId="3947320530" sldId="1971"/>
            <ac:picMk id="2" creationId="{30B63BC3-AAA3-41F4-A021-B6701708051D}"/>
          </ac:picMkLst>
        </pc:picChg>
        <pc:picChg chg="del">
          <ac:chgData name="Smart Kamolratanapiboon" userId="S::smartk@microsoft.com::6926369a-a01b-49e3-bda9-36dc36edbeaf" providerId="AD" clId="Web-{60CD042A-DA32-4482-B1A0-1C450EA6E315}" dt="2019-09-12T18:35:51.321" v="232"/>
          <ac:picMkLst>
            <pc:docMk/>
            <pc:sldMk cId="3947320530" sldId="1971"/>
            <ac:picMk id="5" creationId="{7B0E74E0-FE77-49AB-B9CC-E17A7CB1EDA7}"/>
          </ac:picMkLst>
        </pc:picChg>
        <pc:picChg chg="add mod">
          <ac:chgData name="Smart Kamolratanapiboon" userId="S::smartk@microsoft.com::6926369a-a01b-49e3-bda9-36dc36edbeaf" providerId="AD" clId="Web-{60CD042A-DA32-4482-B1A0-1C450EA6E315}" dt="2019-09-12T18:38:56.757" v="252" actId="1076"/>
          <ac:picMkLst>
            <pc:docMk/>
            <pc:sldMk cId="3947320530" sldId="1971"/>
            <ac:picMk id="6" creationId="{085B16A3-ABCD-434A-92D3-97780E505310}"/>
          </ac:picMkLst>
        </pc:picChg>
      </pc:sldChg>
    </pc:docChg>
  </pc:docChgLst>
  <pc:docChgLst>
    <pc:chgData name="Smart Kamolratanapiboon" userId="S::smartk@microsoft.com::6926369a-a01b-49e3-bda9-36dc36edbeaf" providerId="AD" clId="Web-{4EE20D92-2355-4B78-B3FB-D4C7C9B402E9}"/>
    <pc:docChg chg="addSld modSld">
      <pc:chgData name="Smart Kamolratanapiboon" userId="S::smartk@microsoft.com::6926369a-a01b-49e3-bda9-36dc36edbeaf" providerId="AD" clId="Web-{4EE20D92-2355-4B78-B3FB-D4C7C9B402E9}" dt="2019-09-13T20:08:05.944" v="775"/>
      <pc:docMkLst>
        <pc:docMk/>
      </pc:docMkLst>
      <pc:sldChg chg="addSp delSp modSp modNotes">
        <pc:chgData name="Smart Kamolratanapiboon" userId="S::smartk@microsoft.com::6926369a-a01b-49e3-bda9-36dc36edbeaf" providerId="AD" clId="Web-{4EE20D92-2355-4B78-B3FB-D4C7C9B402E9}" dt="2019-09-13T19:58:32.595" v="445"/>
        <pc:sldMkLst>
          <pc:docMk/>
          <pc:sldMk cId="1915636262" sldId="393"/>
        </pc:sldMkLst>
        <pc:grpChg chg="mod">
          <ac:chgData name="Smart Kamolratanapiboon" userId="S::smartk@microsoft.com::6926369a-a01b-49e3-bda9-36dc36edbeaf" providerId="AD" clId="Web-{4EE20D92-2355-4B78-B3FB-D4C7C9B402E9}" dt="2019-09-13T19:35:42.512" v="12" actId="1076"/>
          <ac:grpSpMkLst>
            <pc:docMk/>
            <pc:sldMk cId="1915636262" sldId="393"/>
            <ac:grpSpMk id="27" creationId="{D520D5DF-32DA-4FEB-857E-C95F8D980934}"/>
          </ac:grpSpMkLst>
        </pc:grpChg>
        <pc:picChg chg="add mod">
          <ac:chgData name="Smart Kamolratanapiboon" userId="S::smartk@microsoft.com::6926369a-a01b-49e3-bda9-36dc36edbeaf" providerId="AD" clId="Web-{4EE20D92-2355-4B78-B3FB-D4C7C9B402E9}" dt="2019-09-13T19:50:40.427" v="176" actId="1076"/>
          <ac:picMkLst>
            <pc:docMk/>
            <pc:sldMk cId="1915636262" sldId="393"/>
            <ac:picMk id="2" creationId="{DA23EB96-554F-4E3F-B26E-2B44FDE9ED8E}"/>
          </ac:picMkLst>
        </pc:picChg>
        <pc:picChg chg="del">
          <ac:chgData name="Smart Kamolratanapiboon" userId="S::smartk@microsoft.com::6926369a-a01b-49e3-bda9-36dc36edbeaf" providerId="AD" clId="Web-{4EE20D92-2355-4B78-B3FB-D4C7C9B402E9}" dt="2019-09-13T19:50:30.364" v="171"/>
          <ac:picMkLst>
            <pc:docMk/>
            <pc:sldMk cId="1915636262" sldId="393"/>
            <ac:picMk id="5" creationId="{0254B6F4-93CC-42EA-9114-B57031459DD1}"/>
          </ac:picMkLst>
        </pc:picChg>
      </pc:sldChg>
      <pc:sldChg chg="addSp delSp modSp new modNotes">
        <pc:chgData name="Smart Kamolratanapiboon" userId="S::smartk@microsoft.com::6926369a-a01b-49e3-bda9-36dc36edbeaf" providerId="AD" clId="Web-{4EE20D92-2355-4B78-B3FB-D4C7C9B402E9}" dt="2019-09-13T20:08:05.944" v="775"/>
        <pc:sldMkLst>
          <pc:docMk/>
          <pc:sldMk cId="2476216797" sldId="1989"/>
        </pc:sldMkLst>
        <pc:spChg chg="del">
          <ac:chgData name="Smart Kamolratanapiboon" userId="S::smartk@microsoft.com::6926369a-a01b-49e3-bda9-36dc36edbeaf" providerId="AD" clId="Web-{4EE20D92-2355-4B78-B3FB-D4C7C9B402E9}" dt="2019-09-13T19:59:15.908" v="453"/>
          <ac:spMkLst>
            <pc:docMk/>
            <pc:sldMk cId="2476216797" sldId="1989"/>
            <ac:spMk id="2" creationId="{6F6D02D3-CB0A-49C7-A9C8-65194E2BFE00}"/>
          </ac:spMkLst>
        </pc:spChg>
        <pc:spChg chg="del">
          <ac:chgData name="Smart Kamolratanapiboon" userId="S::smartk@microsoft.com::6926369a-a01b-49e3-bda9-36dc36edbeaf" providerId="AD" clId="Web-{4EE20D92-2355-4B78-B3FB-D4C7C9B402E9}" dt="2019-09-13T19:54:46.984" v="294"/>
          <ac:spMkLst>
            <pc:docMk/>
            <pc:sldMk cId="2476216797" sldId="1989"/>
            <ac:spMk id="3" creationId="{63AD416F-59C0-40C6-A083-73D330DF1269}"/>
          </ac:spMkLst>
        </pc:spChg>
        <pc:picChg chg="add mod ord">
          <ac:chgData name="Smart Kamolratanapiboon" userId="S::smartk@microsoft.com::6926369a-a01b-49e3-bda9-36dc36edbeaf" providerId="AD" clId="Web-{4EE20D92-2355-4B78-B3FB-D4C7C9B402E9}" dt="2019-09-13T19:59:12.752" v="452" actId="1076"/>
          <ac:picMkLst>
            <pc:docMk/>
            <pc:sldMk cId="2476216797" sldId="1989"/>
            <ac:picMk id="4" creationId="{157DB8DC-0CF7-4B03-BDE5-590BDD2DF6C8}"/>
          </ac:picMkLst>
        </pc:picChg>
        <pc:picChg chg="add mod">
          <ac:chgData name="Smart Kamolratanapiboon" userId="S::smartk@microsoft.com::6926369a-a01b-49e3-bda9-36dc36edbeaf" providerId="AD" clId="Web-{4EE20D92-2355-4B78-B3FB-D4C7C9B402E9}" dt="2019-09-13T19:59:05.033" v="451" actId="14100"/>
          <ac:picMkLst>
            <pc:docMk/>
            <pc:sldMk cId="2476216797" sldId="1989"/>
            <ac:picMk id="6" creationId="{AD0A94A4-528E-4D3A-B04B-11954D173BD5}"/>
          </ac:picMkLst>
        </pc:picChg>
        <pc:picChg chg="add mod">
          <ac:chgData name="Smart Kamolratanapiboon" userId="S::smartk@microsoft.com::6926369a-a01b-49e3-bda9-36dc36edbeaf" providerId="AD" clId="Web-{4EE20D92-2355-4B78-B3FB-D4C7C9B402E9}" dt="2019-09-13T20:01:07.706" v="544" actId="14100"/>
          <ac:picMkLst>
            <pc:docMk/>
            <pc:sldMk cId="2476216797" sldId="1989"/>
            <ac:picMk id="8" creationId="{E3A5D5EE-38F7-45A5-B6F8-709B704B3F32}"/>
          </ac:picMkLst>
        </pc:picChg>
      </pc:sldChg>
    </pc:docChg>
  </pc:docChgLst>
  <pc:docChgLst>
    <pc:chgData name="Smart Kamolratanapiboon" userId="S::smartk@microsoft.com::6926369a-a01b-49e3-bda9-36dc36edbeaf" providerId="AD" clId="Web-{495D6E87-AE97-4196-AE02-9AF45B71E9B6}"/>
    <pc:docChg chg="modSld">
      <pc:chgData name="Smart Kamolratanapiboon" userId="S::smartk@microsoft.com::6926369a-a01b-49e3-bda9-36dc36edbeaf" providerId="AD" clId="Web-{495D6E87-AE97-4196-AE02-9AF45B71E9B6}" dt="2019-09-12T20:32:22.727" v="3" actId="1076"/>
      <pc:docMkLst>
        <pc:docMk/>
      </pc:docMkLst>
      <pc:sldChg chg="addSp delSp modSp">
        <pc:chgData name="Smart Kamolratanapiboon" userId="S::smartk@microsoft.com::6926369a-a01b-49e3-bda9-36dc36edbeaf" providerId="AD" clId="Web-{495D6E87-AE97-4196-AE02-9AF45B71E9B6}" dt="2019-09-12T20:32:22.727" v="3" actId="1076"/>
        <pc:sldMkLst>
          <pc:docMk/>
          <pc:sldMk cId="1915636262" sldId="393"/>
        </pc:sldMkLst>
        <pc:picChg chg="add mod">
          <ac:chgData name="Smart Kamolratanapiboon" userId="S::smartk@microsoft.com::6926369a-a01b-49e3-bda9-36dc36edbeaf" providerId="AD" clId="Web-{495D6E87-AE97-4196-AE02-9AF45B71E9B6}" dt="2019-09-12T20:32:22.727" v="3" actId="1076"/>
          <ac:picMkLst>
            <pc:docMk/>
            <pc:sldMk cId="1915636262" sldId="393"/>
            <ac:picMk id="2" creationId="{B0F60669-BCD8-4D66-B955-5DB8E8EFC380}"/>
          </ac:picMkLst>
        </pc:picChg>
        <pc:picChg chg="del">
          <ac:chgData name="Smart Kamolratanapiboon" userId="S::smartk@microsoft.com::6926369a-a01b-49e3-bda9-36dc36edbeaf" providerId="AD" clId="Web-{495D6E87-AE97-4196-AE02-9AF45B71E9B6}" dt="2019-09-12T20:32:17.149" v="0"/>
          <ac:picMkLst>
            <pc:docMk/>
            <pc:sldMk cId="1915636262" sldId="393"/>
            <ac:picMk id="34" creationId="{7C481504-C686-48CF-A28D-F19DD541C73B}"/>
          </ac:picMkLst>
        </pc:picChg>
      </pc:sldChg>
    </pc:docChg>
  </pc:docChgLst>
  <pc:docChgLst>
    <pc:chgData name="Martin Boejstrup" userId="71194732-9c68-4583-8e2a-977fd1671805" providerId="ADAL" clId="{C0A58BD7-DB59-4E0D-8793-49A14326E237}"/>
    <pc:docChg chg="modSld">
      <pc:chgData name="Martin Boejstrup" userId="71194732-9c68-4583-8e2a-977fd1671805" providerId="ADAL" clId="{C0A58BD7-DB59-4E0D-8793-49A14326E237}" dt="2019-11-08T14:18:49.903" v="34" actId="20577"/>
      <pc:docMkLst>
        <pc:docMk/>
      </pc:docMkLst>
      <pc:sldChg chg="modSp mod">
        <pc:chgData name="Martin Boejstrup" userId="71194732-9c68-4583-8e2a-977fd1671805" providerId="ADAL" clId="{C0A58BD7-DB59-4E0D-8793-49A14326E237}" dt="2019-11-08T14:18:49.903" v="34" actId="20577"/>
        <pc:sldMkLst>
          <pc:docMk/>
          <pc:sldMk cId="1915636262" sldId="393"/>
        </pc:sldMkLst>
        <pc:spChg chg="mod">
          <ac:chgData name="Martin Boejstrup" userId="71194732-9c68-4583-8e2a-977fd1671805" providerId="ADAL" clId="{C0A58BD7-DB59-4E0D-8793-49A14326E237}" dt="2019-11-08T14:18:49.903" v="34" actId="20577"/>
          <ac:spMkLst>
            <pc:docMk/>
            <pc:sldMk cId="1915636262" sldId="393"/>
            <ac:spMk id="3" creationId="{B2F68D42-2259-48E7-8A06-0B0D011C81B4}"/>
          </ac:spMkLst>
        </pc:spChg>
      </pc:sldChg>
      <pc:sldChg chg="modSp mod">
        <pc:chgData name="Martin Boejstrup" userId="71194732-9c68-4583-8e2a-977fd1671805" providerId="ADAL" clId="{C0A58BD7-DB59-4E0D-8793-49A14326E237}" dt="2019-11-08T14:16:59.884" v="1" actId="6549"/>
        <pc:sldMkLst>
          <pc:docMk/>
          <pc:sldMk cId="616292797" sldId="406"/>
        </pc:sldMkLst>
        <pc:spChg chg="mod">
          <ac:chgData name="Martin Boejstrup" userId="71194732-9c68-4583-8e2a-977fd1671805" providerId="ADAL" clId="{C0A58BD7-DB59-4E0D-8793-49A14326E237}" dt="2019-11-08T14:16:59.884" v="1" actId="6549"/>
          <ac:spMkLst>
            <pc:docMk/>
            <pc:sldMk cId="616292797" sldId="406"/>
            <ac:spMk id="2" creationId="{00000000-0000-0000-0000-000000000000}"/>
          </ac:spMkLst>
        </pc:spChg>
      </pc:sldChg>
      <pc:sldChg chg="modSp mod">
        <pc:chgData name="Martin Boejstrup" userId="71194732-9c68-4583-8e2a-977fd1671805" providerId="ADAL" clId="{C0A58BD7-DB59-4E0D-8793-49A14326E237}" dt="2019-11-08T14:18:27.260" v="19" actId="20577"/>
        <pc:sldMkLst>
          <pc:docMk/>
          <pc:sldMk cId="2238320125" sldId="1970"/>
        </pc:sldMkLst>
        <pc:spChg chg="mod">
          <ac:chgData name="Martin Boejstrup" userId="71194732-9c68-4583-8e2a-977fd1671805" providerId="ADAL" clId="{C0A58BD7-DB59-4E0D-8793-49A14326E237}" dt="2019-11-08T14:18:27.260" v="19" actId="20577"/>
          <ac:spMkLst>
            <pc:docMk/>
            <pc:sldMk cId="2238320125" sldId="1970"/>
            <ac:spMk id="3" creationId="{E9EAF634-1735-498F-BF14-CB5565614AF7}"/>
          </ac:spMkLst>
        </pc:spChg>
      </pc:sldChg>
    </pc:docChg>
  </pc:docChgLst>
  <pc:docChgLst>
    <pc:chgData name="Justin Evans (CE SP)" userId="47353291-c02c-44a9-b576-fcb26b0c3050" providerId="ADAL" clId="{F4FAEB4E-FCE5-4809-B31E-B3D2D15AD17B}"/>
    <pc:docChg chg="custSel delSld modSld">
      <pc:chgData name="Justin Evans (CE SP)" userId="47353291-c02c-44a9-b576-fcb26b0c3050" providerId="ADAL" clId="{F4FAEB4E-FCE5-4809-B31E-B3D2D15AD17B}" dt="2021-10-05T02:10:20.301" v="85" actId="20577"/>
      <pc:docMkLst>
        <pc:docMk/>
      </pc:docMkLst>
      <pc:sldChg chg="delSp modSp mod">
        <pc:chgData name="Justin Evans (CE SP)" userId="47353291-c02c-44a9-b576-fcb26b0c3050" providerId="ADAL" clId="{F4FAEB4E-FCE5-4809-B31E-B3D2D15AD17B}" dt="2021-10-05T02:10:20.301" v="85" actId="20577"/>
        <pc:sldMkLst>
          <pc:docMk/>
          <pc:sldMk cId="616292797" sldId="406"/>
        </pc:sldMkLst>
        <pc:spChg chg="mod">
          <ac:chgData name="Justin Evans (CE SP)" userId="47353291-c02c-44a9-b576-fcb26b0c3050" providerId="ADAL" clId="{F4FAEB4E-FCE5-4809-B31E-B3D2D15AD17B}" dt="2021-10-05T02:10:20.301" v="85" actId="20577"/>
          <ac:spMkLst>
            <pc:docMk/>
            <pc:sldMk cId="616292797" sldId="406"/>
            <ac:spMk id="2" creationId="{00000000-0000-0000-0000-000000000000}"/>
          </ac:spMkLst>
        </pc:spChg>
        <pc:spChg chg="del mod">
          <ac:chgData name="Justin Evans (CE SP)" userId="47353291-c02c-44a9-b576-fcb26b0c3050" providerId="ADAL" clId="{F4FAEB4E-FCE5-4809-B31E-B3D2D15AD17B}" dt="2021-09-29T16:59:17.743" v="5" actId="478"/>
          <ac:spMkLst>
            <pc:docMk/>
            <pc:sldMk cId="616292797" sldId="406"/>
            <ac:spMk id="3" creationId="{00000000-0000-0000-0000-000000000000}"/>
          </ac:spMkLst>
        </pc:spChg>
      </pc:sldChg>
      <pc:sldChg chg="del">
        <pc:chgData name="Justin Evans (CE SP)" userId="47353291-c02c-44a9-b576-fcb26b0c3050" providerId="ADAL" clId="{F4FAEB4E-FCE5-4809-B31E-B3D2D15AD17B}" dt="2021-09-29T13:20:44.975" v="0" actId="2696"/>
        <pc:sldMkLst>
          <pc:docMk/>
          <pc:sldMk cId="3669198791" sldId="450"/>
        </pc:sldMkLst>
      </pc:sldChg>
      <pc:sldChg chg="modSp mod">
        <pc:chgData name="Justin Evans (CE SP)" userId="47353291-c02c-44a9-b576-fcb26b0c3050" providerId="ADAL" clId="{F4FAEB4E-FCE5-4809-B31E-B3D2D15AD17B}" dt="2021-09-29T17:01:23.978" v="11" actId="6549"/>
        <pc:sldMkLst>
          <pc:docMk/>
          <pc:sldMk cId="3581938780" sldId="1051"/>
        </pc:sldMkLst>
        <pc:spChg chg="mod">
          <ac:chgData name="Justin Evans (CE SP)" userId="47353291-c02c-44a9-b576-fcb26b0c3050" providerId="ADAL" clId="{F4FAEB4E-FCE5-4809-B31E-B3D2D15AD17B}" dt="2021-09-29T17:01:23.978" v="11" actId="6549"/>
          <ac:spMkLst>
            <pc:docMk/>
            <pc:sldMk cId="3581938780" sldId="1051"/>
            <ac:spMk id="3" creationId="{00000000-0000-0000-0000-000000000000}"/>
          </ac:spMkLst>
        </pc:spChg>
      </pc:sldChg>
      <pc:sldChg chg="del mod modShow">
        <pc:chgData name="Justin Evans (CE SP)" userId="47353291-c02c-44a9-b576-fcb26b0c3050" providerId="ADAL" clId="{F4FAEB4E-FCE5-4809-B31E-B3D2D15AD17B}" dt="2021-10-05T02:09:41.844" v="30" actId="2696"/>
        <pc:sldMkLst>
          <pc:docMk/>
          <pc:sldMk cId="4177540873" sldId="1962"/>
        </pc:sldMkLst>
      </pc:sldChg>
      <pc:sldChg chg="del">
        <pc:chgData name="Justin Evans (CE SP)" userId="47353291-c02c-44a9-b576-fcb26b0c3050" providerId="ADAL" clId="{F4FAEB4E-FCE5-4809-B31E-B3D2D15AD17B}" dt="2021-10-05T02:02:38.312" v="22" actId="47"/>
        <pc:sldMkLst>
          <pc:docMk/>
          <pc:sldMk cId="1296905251" sldId="1969"/>
        </pc:sldMkLst>
      </pc:sldChg>
      <pc:sldChg chg="del mod modShow">
        <pc:chgData name="Justin Evans (CE SP)" userId="47353291-c02c-44a9-b576-fcb26b0c3050" providerId="ADAL" clId="{F4FAEB4E-FCE5-4809-B31E-B3D2D15AD17B}" dt="2021-10-05T02:09:54.527" v="32" actId="2696"/>
        <pc:sldMkLst>
          <pc:docMk/>
          <pc:sldMk cId="2238320125" sldId="1970"/>
        </pc:sldMkLst>
      </pc:sldChg>
      <pc:sldChg chg="delSp mod modNotesTx">
        <pc:chgData name="Justin Evans (CE SP)" userId="47353291-c02c-44a9-b576-fcb26b0c3050" providerId="ADAL" clId="{F4FAEB4E-FCE5-4809-B31E-B3D2D15AD17B}" dt="2021-10-05T02:09:27.912" v="29" actId="5793"/>
        <pc:sldMkLst>
          <pc:docMk/>
          <pc:sldMk cId="2402699077" sldId="1981"/>
        </pc:sldMkLst>
        <pc:spChg chg="del">
          <ac:chgData name="Justin Evans (CE SP)" userId="47353291-c02c-44a9-b576-fcb26b0c3050" providerId="ADAL" clId="{F4FAEB4E-FCE5-4809-B31E-B3D2D15AD17B}" dt="2021-10-05T02:09:14.975" v="27" actId="478"/>
          <ac:spMkLst>
            <pc:docMk/>
            <pc:sldMk cId="2402699077" sldId="1981"/>
            <ac:spMk id="4" creationId="{62CCB2FA-AA6E-4153-85B9-3C6B68840F1B}"/>
          </ac:spMkLst>
        </pc:spChg>
      </pc:sldChg>
      <pc:sldChg chg="del">
        <pc:chgData name="Justin Evans (CE SP)" userId="47353291-c02c-44a9-b576-fcb26b0c3050" providerId="ADAL" clId="{F4FAEB4E-FCE5-4809-B31E-B3D2D15AD17B}" dt="2021-10-05T02:02:32.968" v="21" actId="2696"/>
        <pc:sldMkLst>
          <pc:docMk/>
          <pc:sldMk cId="2736054416" sldId="1984"/>
        </pc:sldMkLst>
      </pc:sldChg>
      <pc:sldChg chg="del">
        <pc:chgData name="Justin Evans (CE SP)" userId="47353291-c02c-44a9-b576-fcb26b0c3050" providerId="ADAL" clId="{F4FAEB4E-FCE5-4809-B31E-B3D2D15AD17B}" dt="2021-10-05T02:02:38.312" v="22" actId="47"/>
        <pc:sldMkLst>
          <pc:docMk/>
          <pc:sldMk cId="1204489627" sldId="1985"/>
        </pc:sldMkLst>
      </pc:sldChg>
      <pc:sldChg chg="del">
        <pc:chgData name="Justin Evans (CE SP)" userId="47353291-c02c-44a9-b576-fcb26b0c3050" providerId="ADAL" clId="{F4FAEB4E-FCE5-4809-B31E-B3D2D15AD17B}" dt="2021-10-05T02:02:38.312" v="22" actId="47"/>
        <pc:sldMkLst>
          <pc:docMk/>
          <pc:sldMk cId="2026981923" sldId="1986"/>
        </pc:sldMkLst>
      </pc:sldChg>
      <pc:sldChg chg="del">
        <pc:chgData name="Justin Evans (CE SP)" userId="47353291-c02c-44a9-b576-fcb26b0c3050" providerId="ADAL" clId="{F4FAEB4E-FCE5-4809-B31E-B3D2D15AD17B}" dt="2021-10-05T02:02:28.847" v="20" actId="2696"/>
        <pc:sldMkLst>
          <pc:docMk/>
          <pc:sldMk cId="1418664844" sldId="1987"/>
        </pc:sldMkLst>
      </pc:sldChg>
      <pc:sldChg chg="del mod modShow">
        <pc:chgData name="Justin Evans (CE SP)" userId="47353291-c02c-44a9-b576-fcb26b0c3050" providerId="ADAL" clId="{F4FAEB4E-FCE5-4809-B31E-B3D2D15AD17B}" dt="2021-10-05T02:03:00.034" v="24" actId="2696"/>
        <pc:sldMkLst>
          <pc:docMk/>
          <pc:sldMk cId="3334352180" sldId="1991"/>
        </pc:sldMkLst>
      </pc:sldChg>
      <pc:sldChg chg="modSp mod">
        <pc:chgData name="Justin Evans (CE SP)" userId="47353291-c02c-44a9-b576-fcb26b0c3050" providerId="ADAL" clId="{F4FAEB4E-FCE5-4809-B31E-B3D2D15AD17B}" dt="2021-10-05T02:01:26.919" v="15" actId="20577"/>
        <pc:sldMkLst>
          <pc:docMk/>
          <pc:sldMk cId="2916502665" sldId="1992"/>
        </pc:sldMkLst>
        <pc:spChg chg="mod">
          <ac:chgData name="Justin Evans (CE SP)" userId="47353291-c02c-44a9-b576-fcb26b0c3050" providerId="ADAL" clId="{F4FAEB4E-FCE5-4809-B31E-B3D2D15AD17B}" dt="2021-10-05T02:01:26.919" v="15" actId="20577"/>
          <ac:spMkLst>
            <pc:docMk/>
            <pc:sldMk cId="2916502665" sldId="1992"/>
            <ac:spMk id="4" creationId="{0975E104-5237-4600-AB29-3E4BA51D6407}"/>
          </ac:spMkLst>
        </pc:spChg>
      </pc:sldChg>
      <pc:sldChg chg="modSp mod">
        <pc:chgData name="Justin Evans (CE SP)" userId="47353291-c02c-44a9-b576-fcb26b0c3050" providerId="ADAL" clId="{F4FAEB4E-FCE5-4809-B31E-B3D2D15AD17B}" dt="2021-10-05T02:01:32.810" v="17" actId="20577"/>
        <pc:sldMkLst>
          <pc:docMk/>
          <pc:sldMk cId="1036710486" sldId="1993"/>
        </pc:sldMkLst>
        <pc:spChg chg="mod">
          <ac:chgData name="Justin Evans (CE SP)" userId="47353291-c02c-44a9-b576-fcb26b0c3050" providerId="ADAL" clId="{F4FAEB4E-FCE5-4809-B31E-B3D2D15AD17B}" dt="2021-10-05T02:01:32.810" v="17" actId="20577"/>
          <ac:spMkLst>
            <pc:docMk/>
            <pc:sldMk cId="1036710486" sldId="1993"/>
            <ac:spMk id="4" creationId="{0975E104-5237-4600-AB29-3E4BA51D6407}"/>
          </ac:spMkLst>
        </pc:spChg>
      </pc:sldChg>
      <pc:sldChg chg="modSp mod">
        <pc:chgData name="Justin Evans (CE SP)" userId="47353291-c02c-44a9-b576-fcb26b0c3050" providerId="ADAL" clId="{F4FAEB4E-FCE5-4809-B31E-B3D2D15AD17B}" dt="2021-10-05T02:03:22.152" v="26" actId="20577"/>
        <pc:sldMkLst>
          <pc:docMk/>
          <pc:sldMk cId="3875093276" sldId="1994"/>
        </pc:sldMkLst>
        <pc:spChg chg="mod">
          <ac:chgData name="Justin Evans (CE SP)" userId="47353291-c02c-44a9-b576-fcb26b0c3050" providerId="ADAL" clId="{F4FAEB4E-FCE5-4809-B31E-B3D2D15AD17B}" dt="2021-10-05T02:03:22.152" v="26" actId="20577"/>
          <ac:spMkLst>
            <pc:docMk/>
            <pc:sldMk cId="3875093276" sldId="1994"/>
            <ac:spMk id="4" creationId="{0975E104-5237-4600-AB29-3E4BA51D6407}"/>
          </ac:spMkLst>
        </pc:spChg>
      </pc:sldChg>
      <pc:sldChg chg="del mod modShow">
        <pc:chgData name="Justin Evans (CE SP)" userId="47353291-c02c-44a9-b576-fcb26b0c3050" providerId="ADAL" clId="{F4FAEB4E-FCE5-4809-B31E-B3D2D15AD17B}" dt="2021-10-05T02:09:45.547" v="31" actId="2696"/>
        <pc:sldMkLst>
          <pc:docMk/>
          <pc:sldMk cId="774865848" sldId="1995"/>
        </pc:sldMkLst>
      </pc:sldChg>
      <pc:sldChg chg="del">
        <pc:chgData name="Justin Evans (CE SP)" userId="47353291-c02c-44a9-b576-fcb26b0c3050" providerId="ADAL" clId="{F4FAEB4E-FCE5-4809-B31E-B3D2D15AD17B}" dt="2021-10-05T02:02:56.199" v="23" actId="2696"/>
        <pc:sldMkLst>
          <pc:docMk/>
          <pc:sldMk cId="2893728499" sldId="1996"/>
        </pc:sldMkLst>
      </pc:sldChg>
      <pc:sldMasterChg chg="delSldLayout">
        <pc:chgData name="Justin Evans (CE SP)" userId="47353291-c02c-44a9-b576-fcb26b0c3050" providerId="ADAL" clId="{F4FAEB4E-FCE5-4809-B31E-B3D2D15AD17B}" dt="2021-09-29T13:20:44.975" v="0" actId="2696"/>
        <pc:sldMasterMkLst>
          <pc:docMk/>
          <pc:sldMasterMk cId="772020607" sldId="2147483674"/>
        </pc:sldMasterMkLst>
        <pc:sldLayoutChg chg="del">
          <pc:chgData name="Justin Evans (CE SP)" userId="47353291-c02c-44a9-b576-fcb26b0c3050" providerId="ADAL" clId="{F4FAEB4E-FCE5-4809-B31E-B3D2D15AD17B}" dt="2021-09-29T13:20:44.975" v="0" actId="2696"/>
          <pc:sldLayoutMkLst>
            <pc:docMk/>
            <pc:sldMasterMk cId="772020607" sldId="2147483674"/>
            <pc:sldLayoutMk cId="2624951969" sldId="2147483699"/>
          </pc:sldLayoutMkLst>
        </pc:sldLayoutChg>
      </pc:sldMasterChg>
    </pc:docChg>
  </pc:docChgLst>
  <pc:docChgLst>
    <pc:chgData name="Smart Kamolratanapiboon" userId="S::smartk@microsoft.com::6926369a-a01b-49e3-bda9-36dc36edbeaf" providerId="AD" clId="Web-{66B14694-EC7D-4D3B-84B7-2DA8BB7EC932}"/>
    <pc:docChg chg="modSld">
      <pc:chgData name="Smart Kamolratanapiboon" userId="S::smartk@microsoft.com::6926369a-a01b-49e3-bda9-36dc36edbeaf" providerId="AD" clId="Web-{66B14694-EC7D-4D3B-84B7-2DA8BB7EC932}" dt="2019-09-13T19:30:04.814" v="120"/>
      <pc:docMkLst>
        <pc:docMk/>
      </pc:docMkLst>
      <pc:sldChg chg="addSp delSp modSp modNotes">
        <pc:chgData name="Smart Kamolratanapiboon" userId="S::smartk@microsoft.com::6926369a-a01b-49e3-bda9-36dc36edbeaf" providerId="AD" clId="Web-{66B14694-EC7D-4D3B-84B7-2DA8BB7EC932}" dt="2019-09-13T19:30:04.814" v="120"/>
        <pc:sldMkLst>
          <pc:docMk/>
          <pc:sldMk cId="1915636262" sldId="393"/>
        </pc:sldMkLst>
        <pc:spChg chg="del">
          <ac:chgData name="Smart Kamolratanapiboon" userId="S::smartk@microsoft.com::6926369a-a01b-49e3-bda9-36dc36edbeaf" providerId="AD" clId="Web-{66B14694-EC7D-4D3B-84B7-2DA8BB7EC932}" dt="2019-09-13T19:26:22.988" v="105"/>
          <ac:spMkLst>
            <pc:docMk/>
            <pc:sldMk cId="1915636262" sldId="393"/>
            <ac:spMk id="36" creationId="{AB60AA0D-908C-47CF-B8BE-4ACD2470EAFB}"/>
          </ac:spMkLst>
        </pc:spChg>
        <pc:grpChg chg="mod">
          <ac:chgData name="Smart Kamolratanapiboon" userId="S::smartk@microsoft.com::6926369a-a01b-49e3-bda9-36dc36edbeaf" providerId="AD" clId="Web-{66B14694-EC7D-4D3B-84B7-2DA8BB7EC932}" dt="2019-09-13T19:27:35.112" v="115" actId="1076"/>
          <ac:grpSpMkLst>
            <pc:docMk/>
            <pc:sldMk cId="1915636262" sldId="393"/>
            <ac:grpSpMk id="27" creationId="{D520D5DF-32DA-4FEB-857E-C95F8D980934}"/>
          </ac:grpSpMkLst>
        </pc:grpChg>
        <pc:picChg chg="del">
          <ac:chgData name="Smart Kamolratanapiboon" userId="S::smartk@microsoft.com::6926369a-a01b-49e3-bda9-36dc36edbeaf" providerId="AD" clId="Web-{66B14694-EC7D-4D3B-84B7-2DA8BB7EC932}" dt="2019-09-13T19:25:29.192" v="101"/>
          <ac:picMkLst>
            <pc:docMk/>
            <pc:sldMk cId="1915636262" sldId="393"/>
            <ac:picMk id="2" creationId="{B0F60669-BCD8-4D66-B955-5DB8E8EFC380}"/>
          </ac:picMkLst>
        </pc:picChg>
        <pc:picChg chg="add mod">
          <ac:chgData name="Smart Kamolratanapiboon" userId="S::smartk@microsoft.com::6926369a-a01b-49e3-bda9-36dc36edbeaf" providerId="AD" clId="Web-{66B14694-EC7D-4D3B-84B7-2DA8BB7EC932}" dt="2019-09-13T19:26:53.816" v="113" actId="1076"/>
          <ac:picMkLst>
            <pc:docMk/>
            <pc:sldMk cId="1915636262" sldId="393"/>
            <ac:picMk id="5" creationId="{0254B6F4-93CC-42EA-9114-B57031459DD1}"/>
          </ac:picMkLst>
        </pc:picChg>
      </pc:sldChg>
    </pc:docChg>
  </pc:docChgLst>
  <pc:docChgLst>
    <pc:chgData name="Martin Boejstrup" userId="71194732-9c68-4583-8e2a-977fd1671805" providerId="ADAL" clId="{4BE4CE05-991E-415B-8239-781E0E427F21}"/>
    <pc:docChg chg="custSel addSld modSld sldOrd">
      <pc:chgData name="Martin Boejstrup" userId="71194732-9c68-4583-8e2a-977fd1671805" providerId="ADAL" clId="{4BE4CE05-991E-415B-8239-781E0E427F21}" dt="2019-12-11T09:40:38.511" v="280" actId="729"/>
      <pc:docMkLst>
        <pc:docMk/>
      </pc:docMkLst>
      <pc:sldChg chg="add ord">
        <pc:chgData name="Martin Boejstrup" userId="71194732-9c68-4583-8e2a-977fd1671805" providerId="ADAL" clId="{4BE4CE05-991E-415B-8239-781E0E427F21}" dt="2019-12-11T09:39:25.495" v="238"/>
        <pc:sldMkLst>
          <pc:docMk/>
          <pc:sldMk cId="1522707658" sldId="263"/>
        </pc:sldMkLst>
      </pc:sldChg>
      <pc:sldChg chg="modSp mod">
        <pc:chgData name="Martin Boejstrup" userId="71194732-9c68-4583-8e2a-977fd1671805" providerId="ADAL" clId="{4BE4CE05-991E-415B-8239-781E0E427F21}" dt="2019-12-11T09:38:49.570" v="236" actId="20577"/>
        <pc:sldMkLst>
          <pc:docMk/>
          <pc:sldMk cId="1536573521" sldId="355"/>
        </pc:sldMkLst>
        <pc:spChg chg="mod">
          <ac:chgData name="Martin Boejstrup" userId="71194732-9c68-4583-8e2a-977fd1671805" providerId="ADAL" clId="{4BE4CE05-991E-415B-8239-781E0E427F21}" dt="2019-12-11T09:38:49.570" v="236" actId="20577"/>
          <ac:spMkLst>
            <pc:docMk/>
            <pc:sldMk cId="1536573521" sldId="355"/>
            <ac:spMk id="3" creationId="{D6320CA5-2FB4-4B83-8397-08D755AA6D7C}"/>
          </ac:spMkLst>
        </pc:spChg>
      </pc:sldChg>
      <pc:sldChg chg="modSp mod">
        <pc:chgData name="Martin Boejstrup" userId="71194732-9c68-4583-8e2a-977fd1671805" providerId="ADAL" clId="{4BE4CE05-991E-415B-8239-781E0E427F21}" dt="2019-12-11T09:27:23.833" v="1" actId="2711"/>
        <pc:sldMkLst>
          <pc:docMk/>
          <pc:sldMk cId="616292797" sldId="406"/>
        </pc:sldMkLst>
        <pc:spChg chg="mod">
          <ac:chgData name="Martin Boejstrup" userId="71194732-9c68-4583-8e2a-977fd1671805" providerId="ADAL" clId="{4BE4CE05-991E-415B-8239-781E0E427F21}" dt="2019-12-11T09:27:23.833" v="1" actId="2711"/>
          <ac:spMkLst>
            <pc:docMk/>
            <pc:sldMk cId="616292797" sldId="406"/>
            <ac:spMk id="2" creationId="{00000000-0000-0000-0000-000000000000}"/>
          </ac:spMkLst>
        </pc:spChg>
        <pc:spChg chg="mod">
          <ac:chgData name="Martin Boejstrup" userId="71194732-9c68-4583-8e2a-977fd1671805" providerId="ADAL" clId="{4BE4CE05-991E-415B-8239-781E0E427F21}" dt="2019-12-11T09:27:07.219" v="0" actId="2711"/>
          <ac:spMkLst>
            <pc:docMk/>
            <pc:sldMk cId="616292797" sldId="406"/>
            <ac:spMk id="3" creationId="{00000000-0000-0000-0000-000000000000}"/>
          </ac:spMkLst>
        </pc:spChg>
      </pc:sldChg>
      <pc:sldChg chg="modSp add mod">
        <pc:chgData name="Martin Boejstrup" userId="71194732-9c68-4583-8e2a-977fd1671805" providerId="ADAL" clId="{4BE4CE05-991E-415B-8239-781E0E427F21}" dt="2019-12-11T09:29:18.042" v="148" actId="27636"/>
        <pc:sldMkLst>
          <pc:docMk/>
          <pc:sldMk cId="3581938780" sldId="1051"/>
        </pc:sldMkLst>
        <pc:spChg chg="mod">
          <ac:chgData name="Martin Boejstrup" userId="71194732-9c68-4583-8e2a-977fd1671805" providerId="ADAL" clId="{4BE4CE05-991E-415B-8239-781E0E427F21}" dt="2019-12-11T09:29:18.042" v="148" actId="27636"/>
          <ac:spMkLst>
            <pc:docMk/>
            <pc:sldMk cId="3581938780" sldId="1051"/>
            <ac:spMk id="3" creationId="{00000000-0000-0000-0000-000000000000}"/>
          </ac:spMkLst>
        </pc:spChg>
      </pc:sldChg>
      <pc:sldChg chg="modSp mod modShow">
        <pc:chgData name="Martin Boejstrup" userId="71194732-9c68-4583-8e2a-977fd1671805" providerId="ADAL" clId="{4BE4CE05-991E-415B-8239-781E0E427F21}" dt="2019-12-11T09:40:33.542" v="278" actId="729"/>
        <pc:sldMkLst>
          <pc:docMk/>
          <pc:sldMk cId="1296905251" sldId="1969"/>
        </pc:sldMkLst>
        <pc:spChg chg="mod">
          <ac:chgData name="Martin Boejstrup" userId="71194732-9c68-4583-8e2a-977fd1671805" providerId="ADAL" clId="{4BE4CE05-991E-415B-8239-781E0E427F21}" dt="2019-12-11T09:40:10.072" v="273" actId="113"/>
          <ac:spMkLst>
            <pc:docMk/>
            <pc:sldMk cId="1296905251" sldId="1969"/>
            <ac:spMk id="3" creationId="{06B48385-8020-43E0-BC50-51CDE7BBA42F}"/>
          </ac:spMkLst>
        </pc:spChg>
      </pc:sldChg>
      <pc:sldChg chg="modSp mod">
        <pc:chgData name="Martin Boejstrup" userId="71194732-9c68-4583-8e2a-977fd1671805" providerId="ADAL" clId="{4BE4CE05-991E-415B-8239-781E0E427F21}" dt="2019-12-11T09:35:45.084" v="176" actId="1076"/>
        <pc:sldMkLst>
          <pc:docMk/>
          <pc:sldMk cId="3947320530" sldId="1971"/>
        </pc:sldMkLst>
        <pc:spChg chg="mod">
          <ac:chgData name="Martin Boejstrup" userId="71194732-9c68-4583-8e2a-977fd1671805" providerId="ADAL" clId="{4BE4CE05-991E-415B-8239-781E0E427F21}" dt="2019-12-11T09:35:45.084" v="176" actId="1076"/>
          <ac:spMkLst>
            <pc:docMk/>
            <pc:sldMk cId="3947320530" sldId="1971"/>
            <ac:spMk id="4" creationId="{0975E104-5237-4600-AB29-3E4BA51D6407}"/>
          </ac:spMkLst>
        </pc:spChg>
      </pc:sldChg>
      <pc:sldChg chg="modSp mod modShow">
        <pc:chgData name="Martin Boejstrup" userId="71194732-9c68-4583-8e2a-977fd1671805" providerId="ADAL" clId="{4BE4CE05-991E-415B-8239-781E0E427F21}" dt="2019-12-11T09:40:31.482" v="277" actId="729"/>
        <pc:sldMkLst>
          <pc:docMk/>
          <pc:sldMk cId="2736054416" sldId="1984"/>
        </pc:sldMkLst>
        <pc:spChg chg="mod">
          <ac:chgData name="Martin Boejstrup" userId="71194732-9c68-4583-8e2a-977fd1671805" providerId="ADAL" clId="{4BE4CE05-991E-415B-8239-781E0E427F21}" dt="2019-12-11T09:40:04.222" v="272" actId="113"/>
          <ac:spMkLst>
            <pc:docMk/>
            <pc:sldMk cId="2736054416" sldId="1984"/>
            <ac:spMk id="3" creationId="{06B48385-8020-43E0-BC50-51CDE7BBA42F}"/>
          </ac:spMkLst>
        </pc:spChg>
      </pc:sldChg>
      <pc:sldChg chg="modSp mod modShow">
        <pc:chgData name="Martin Boejstrup" userId="71194732-9c68-4583-8e2a-977fd1671805" providerId="ADAL" clId="{4BE4CE05-991E-415B-8239-781E0E427F21}" dt="2019-12-11T09:40:36.297" v="279" actId="729"/>
        <pc:sldMkLst>
          <pc:docMk/>
          <pc:sldMk cId="1204489627" sldId="1985"/>
        </pc:sldMkLst>
        <pc:spChg chg="mod">
          <ac:chgData name="Martin Boejstrup" userId="71194732-9c68-4583-8e2a-977fd1671805" providerId="ADAL" clId="{4BE4CE05-991E-415B-8239-781E0E427F21}" dt="2019-12-11T09:40:14.212" v="274" actId="113"/>
          <ac:spMkLst>
            <pc:docMk/>
            <pc:sldMk cId="1204489627" sldId="1985"/>
            <ac:spMk id="3" creationId="{06B48385-8020-43E0-BC50-51CDE7BBA42F}"/>
          </ac:spMkLst>
        </pc:spChg>
      </pc:sldChg>
      <pc:sldChg chg="modSp mod modShow">
        <pc:chgData name="Martin Boejstrup" userId="71194732-9c68-4583-8e2a-977fd1671805" providerId="ADAL" clId="{4BE4CE05-991E-415B-8239-781E0E427F21}" dt="2019-12-11T09:40:38.511" v="280" actId="729"/>
        <pc:sldMkLst>
          <pc:docMk/>
          <pc:sldMk cId="2026981923" sldId="1986"/>
        </pc:sldMkLst>
        <pc:spChg chg="mod">
          <ac:chgData name="Martin Boejstrup" userId="71194732-9c68-4583-8e2a-977fd1671805" providerId="ADAL" clId="{4BE4CE05-991E-415B-8239-781E0E427F21}" dt="2019-12-11T09:40:19.589" v="275" actId="113"/>
          <ac:spMkLst>
            <pc:docMk/>
            <pc:sldMk cId="2026981923" sldId="1986"/>
            <ac:spMk id="3" creationId="{06B48385-8020-43E0-BC50-51CDE7BBA42F}"/>
          </ac:spMkLst>
        </pc:spChg>
      </pc:sldChg>
      <pc:sldChg chg="modSp mod modShow">
        <pc:chgData name="Martin Boejstrup" userId="71194732-9c68-4583-8e2a-977fd1671805" providerId="ADAL" clId="{4BE4CE05-991E-415B-8239-781E0E427F21}" dt="2019-12-11T09:40:29.672" v="276" actId="729"/>
        <pc:sldMkLst>
          <pc:docMk/>
          <pc:sldMk cId="1418664844" sldId="1987"/>
        </pc:sldMkLst>
        <pc:spChg chg="mod">
          <ac:chgData name="Martin Boejstrup" userId="71194732-9c68-4583-8e2a-977fd1671805" providerId="ADAL" clId="{4BE4CE05-991E-415B-8239-781E0E427F21}" dt="2019-12-11T09:39:47.105" v="271" actId="20577"/>
          <ac:spMkLst>
            <pc:docMk/>
            <pc:sldMk cId="1418664844" sldId="1987"/>
            <ac:spMk id="2" creationId="{B0C6C199-A5B1-45E5-A2E9-DB482F1DAB96}"/>
          </ac:spMkLst>
        </pc:spChg>
      </pc:sldChg>
      <pc:sldChg chg="addSp delSp modSp mod">
        <pc:chgData name="Martin Boejstrup" userId="71194732-9c68-4583-8e2a-977fd1671805" providerId="ADAL" clId="{4BE4CE05-991E-415B-8239-781E0E427F21}" dt="2019-12-11T09:38:24.644" v="235"/>
        <pc:sldMkLst>
          <pc:docMk/>
          <pc:sldMk cId="2476216797" sldId="1989"/>
        </pc:sldMkLst>
        <pc:spChg chg="add mod">
          <ac:chgData name="Martin Boejstrup" userId="71194732-9c68-4583-8e2a-977fd1671805" providerId="ADAL" clId="{4BE4CE05-991E-415B-8239-781E0E427F21}" dt="2019-12-11T09:38:07.279" v="232" actId="20577"/>
          <ac:spMkLst>
            <pc:docMk/>
            <pc:sldMk cId="2476216797" sldId="1989"/>
            <ac:spMk id="5" creationId="{BAE99E19-8F3E-4D4E-B595-78D3E1BB7E47}"/>
          </ac:spMkLst>
        </pc:spChg>
        <pc:spChg chg="add del">
          <ac:chgData name="Martin Boejstrup" userId="71194732-9c68-4583-8e2a-977fd1671805" providerId="ADAL" clId="{4BE4CE05-991E-415B-8239-781E0E427F21}" dt="2019-12-11T09:38:17.587" v="234"/>
          <ac:spMkLst>
            <pc:docMk/>
            <pc:sldMk cId="2476216797" sldId="1989"/>
            <ac:spMk id="7" creationId="{8B36060C-C723-4DE5-93DA-BEC7A2E99D1E}"/>
          </ac:spMkLst>
        </pc:spChg>
        <pc:spChg chg="add">
          <ac:chgData name="Martin Boejstrup" userId="71194732-9c68-4583-8e2a-977fd1671805" providerId="ADAL" clId="{4BE4CE05-991E-415B-8239-781E0E427F21}" dt="2019-12-11T09:38:24.644" v="235"/>
          <ac:spMkLst>
            <pc:docMk/>
            <pc:sldMk cId="2476216797" sldId="1989"/>
            <ac:spMk id="9" creationId="{283A843F-BA03-441A-9924-2C212AC2D09F}"/>
          </ac:spMkLst>
        </pc:spChg>
        <pc:picChg chg="mod">
          <ac:chgData name="Martin Boejstrup" userId="71194732-9c68-4583-8e2a-977fd1671805" providerId="ADAL" clId="{4BE4CE05-991E-415B-8239-781E0E427F21}" dt="2019-12-11T09:37:15.838" v="181" actId="1076"/>
          <ac:picMkLst>
            <pc:docMk/>
            <pc:sldMk cId="2476216797" sldId="1989"/>
            <ac:picMk id="4" creationId="{157DB8DC-0CF7-4B03-BDE5-590BDD2DF6C8}"/>
          </ac:picMkLst>
        </pc:picChg>
        <pc:picChg chg="mod">
          <ac:chgData name="Martin Boejstrup" userId="71194732-9c68-4583-8e2a-977fd1671805" providerId="ADAL" clId="{4BE4CE05-991E-415B-8239-781E0E427F21}" dt="2019-12-11T09:37:19.991" v="182" actId="1076"/>
          <ac:picMkLst>
            <pc:docMk/>
            <pc:sldMk cId="2476216797" sldId="1989"/>
            <ac:picMk id="6" creationId="{AD0A94A4-528E-4D3A-B04B-11954D173BD5}"/>
          </ac:picMkLst>
        </pc:picChg>
        <pc:picChg chg="mod">
          <ac:chgData name="Martin Boejstrup" userId="71194732-9c68-4583-8e2a-977fd1671805" providerId="ADAL" clId="{4BE4CE05-991E-415B-8239-781E0E427F21}" dt="2019-12-11T09:37:23.906" v="183" actId="1076"/>
          <ac:picMkLst>
            <pc:docMk/>
            <pc:sldMk cId="2476216797" sldId="1989"/>
            <ac:picMk id="8" creationId="{E3A5D5EE-38F7-45A5-B6F8-709B704B3F32}"/>
          </ac:picMkLst>
        </pc:picChg>
      </pc:sldChg>
    </pc:docChg>
  </pc:docChgLst>
  <pc:docChgLst>
    <pc:chgData name="Martin Boejstrup" userId="71194732-9c68-4583-8e2a-977fd1671805" providerId="ADAL" clId="{EDEF146C-36D7-4FA5-A00F-5C528193F908}"/>
    <pc:docChg chg="modSld">
      <pc:chgData name="Martin Boejstrup" userId="71194732-9c68-4583-8e2a-977fd1671805" providerId="ADAL" clId="{EDEF146C-36D7-4FA5-A00F-5C528193F908}" dt="2019-08-16T12:21:31.530" v="31" actId="1076"/>
      <pc:docMkLst>
        <pc:docMk/>
      </pc:docMkLst>
      <pc:sldChg chg="modSp">
        <pc:chgData name="Martin Boejstrup" userId="71194732-9c68-4583-8e2a-977fd1671805" providerId="ADAL" clId="{EDEF146C-36D7-4FA5-A00F-5C528193F908}" dt="2019-08-16T12:05:59.796" v="17" actId="20577"/>
        <pc:sldMkLst>
          <pc:docMk/>
          <pc:sldMk cId="616292797" sldId="406"/>
        </pc:sldMkLst>
        <pc:spChg chg="mod">
          <ac:chgData name="Martin Boejstrup" userId="71194732-9c68-4583-8e2a-977fd1671805" providerId="ADAL" clId="{EDEF146C-36D7-4FA5-A00F-5C528193F908}" dt="2019-08-16T12:05:59.796" v="17" actId="20577"/>
          <ac:spMkLst>
            <pc:docMk/>
            <pc:sldMk cId="616292797" sldId="406"/>
            <ac:spMk id="2" creationId="{00000000-0000-0000-0000-000000000000}"/>
          </ac:spMkLst>
        </pc:spChg>
      </pc:sldChg>
      <pc:sldChg chg="addSp delSp">
        <pc:chgData name="Martin Boejstrup" userId="71194732-9c68-4583-8e2a-977fd1671805" providerId="ADAL" clId="{EDEF146C-36D7-4FA5-A00F-5C528193F908}" dt="2019-08-16T12:20:07.311" v="24" actId="21"/>
        <pc:sldMkLst>
          <pc:docMk/>
          <pc:sldMk cId="1418664844" sldId="1987"/>
        </pc:sldMkLst>
        <pc:picChg chg="add del">
          <ac:chgData name="Martin Boejstrup" userId="71194732-9c68-4583-8e2a-977fd1671805" providerId="ADAL" clId="{EDEF146C-36D7-4FA5-A00F-5C528193F908}" dt="2019-08-16T12:20:07.311" v="24" actId="21"/>
          <ac:picMkLst>
            <pc:docMk/>
            <pc:sldMk cId="1418664844" sldId="1987"/>
            <ac:picMk id="1026" creationId="{0550856E-261D-4539-A600-6D2CC05E4596}"/>
          </ac:picMkLst>
        </pc:picChg>
      </pc:sldChg>
      <pc:sldChg chg="addSp delSp modSp">
        <pc:chgData name="Martin Boejstrup" userId="71194732-9c68-4583-8e2a-977fd1671805" providerId="ADAL" clId="{EDEF146C-36D7-4FA5-A00F-5C528193F908}" dt="2019-08-16T12:21:31.530" v="31" actId="1076"/>
        <pc:sldMkLst>
          <pc:docMk/>
          <pc:sldMk cId="4223433900" sldId="1988"/>
        </pc:sldMkLst>
        <pc:picChg chg="add mod">
          <ac:chgData name="Martin Boejstrup" userId="71194732-9c68-4583-8e2a-977fd1671805" providerId="ADAL" clId="{EDEF146C-36D7-4FA5-A00F-5C528193F908}" dt="2019-08-16T12:21:28.897" v="30" actId="1076"/>
          <ac:picMkLst>
            <pc:docMk/>
            <pc:sldMk cId="4223433900" sldId="1988"/>
            <ac:picMk id="2" creationId="{1A1618E9-C204-46B8-BA7B-289877293CD5}"/>
          </ac:picMkLst>
        </pc:picChg>
        <pc:picChg chg="add del">
          <ac:chgData name="Martin Boejstrup" userId="71194732-9c68-4583-8e2a-977fd1671805" providerId="ADAL" clId="{EDEF146C-36D7-4FA5-A00F-5C528193F908}" dt="2019-08-16T12:18:50.876" v="22"/>
          <ac:picMkLst>
            <pc:docMk/>
            <pc:sldMk cId="4223433900" sldId="1988"/>
            <ac:picMk id="5" creationId="{6B6536B4-C422-47E4-BCFC-9DCB471FF97D}"/>
          </ac:picMkLst>
        </pc:picChg>
        <pc:picChg chg="add mod">
          <ac:chgData name="Martin Boejstrup" userId="71194732-9c68-4583-8e2a-977fd1671805" providerId="ADAL" clId="{EDEF146C-36D7-4FA5-A00F-5C528193F908}" dt="2019-08-16T12:21:31.530" v="31" actId="1076"/>
          <ac:picMkLst>
            <pc:docMk/>
            <pc:sldMk cId="4223433900" sldId="1988"/>
            <ac:picMk id="6" creationId="{03A54E09-CCC0-4E00-A47C-0A22089872E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7FE22-034C-4479-A6EC-CA2ABAD629AA}" type="datetimeFigureOut">
              <a:rPr lang="en-US" smtClean="0"/>
              <a:t>10/4/2021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103FA-631A-4F8B-B7D1-5B47674EBCC1}" type="slidenum">
              <a:rPr lang="en-US" smtClean="0"/>
              <a:t>‹#›</a:t>
            </a:fld>
            <a:endParaRPr lang="en-US"/>
          </a:p>
        </p:txBody>
      </p:sp>
    </p:spTree>
    <p:extLst>
      <p:ext uri="{BB962C8B-B14F-4D97-AF65-F5344CB8AC3E}">
        <p14:creationId xmlns:p14="http://schemas.microsoft.com/office/powerpoint/2010/main" val="259187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il.powerapp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flow.microsoft.co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9175" cy="34305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49948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
          </p:nvPr>
        </p:nvSpPr>
        <p:spPr/>
        <p:txBody>
          <a:bodyPr/>
          <a:lstStyle/>
          <a:p>
            <a:fld id="{379473E9-8B13-4F07-93CE-C7E2C07D4EAE}" type="datetime8">
              <a:rPr lang="en-US" smtClean="0"/>
              <a:t>10/4/2021 10:00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491784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fontAlgn="base">
              <a:buFont typeface="+mj-lt"/>
              <a:buNone/>
            </a:pPr>
            <a:endParaRPr lang="en-US" sz="1200" b="0" i="0" u="none" strike="noStrike" kern="1200" dirty="0">
              <a:solidFill>
                <a:schemeClr val="tx1"/>
              </a:solidFill>
              <a:effectLst/>
              <a:latin typeface="+mn-lt"/>
              <a:ea typeface="+mn-ea"/>
              <a:cs typeface="+mn-cs"/>
            </a:endParaRPr>
          </a:p>
          <a:p>
            <a:pPr rtl="0" fontAlgn="base"/>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F3103FA-631A-4F8B-B7D1-5B47674EBCC1}" type="slidenum">
              <a:rPr lang="en-US" smtClean="0"/>
              <a:t>11</a:t>
            </a:fld>
            <a:endParaRPr lang="en-US"/>
          </a:p>
        </p:txBody>
      </p:sp>
    </p:spTree>
    <p:extLst>
      <p:ext uri="{BB962C8B-B14F-4D97-AF65-F5344CB8AC3E}">
        <p14:creationId xmlns:p14="http://schemas.microsoft.com/office/powerpoint/2010/main" val="3306126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7A91F6-C84C-D54B-9DE1-2A2DF49EE04F}" type="slidenum">
              <a:rPr lang="en-US" smtClean="0"/>
              <a:pPr/>
              <a:t>12</a:t>
            </a:fld>
            <a:endParaRPr lang="en-US"/>
          </a:p>
        </p:txBody>
      </p:sp>
    </p:spTree>
    <p:extLst>
      <p:ext uri="{BB962C8B-B14F-4D97-AF65-F5344CB8AC3E}">
        <p14:creationId xmlns:p14="http://schemas.microsoft.com/office/powerpoint/2010/main" val="2917341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Follow along steps: </a:t>
            </a:r>
            <a:r>
              <a:rPr lang="en-US" sz="1200" b="0" i="0" u="none" strike="noStrike" kern="1200" dirty="0">
                <a:solidFill>
                  <a:schemeClr val="tx1"/>
                </a:solidFill>
                <a:effectLst/>
                <a:latin typeface="+mn-lt"/>
                <a:ea typeface="+mn-ea"/>
                <a:cs typeface="+mn-cs"/>
              </a:rPr>
              <a:t>​</a:t>
            </a:r>
          </a:p>
          <a:p>
            <a:endParaRPr lang="en-US" dirty="0"/>
          </a:p>
          <a:p>
            <a:r>
              <a:rPr lang="en-US" dirty="0"/>
              <a:t>Show how to export and import flow package</a:t>
            </a:r>
          </a:p>
        </p:txBody>
      </p:sp>
      <p:sp>
        <p:nvSpPr>
          <p:cNvPr id="4" name="Slide Number Placeholder 3"/>
          <p:cNvSpPr>
            <a:spLocks noGrp="1"/>
          </p:cNvSpPr>
          <p:nvPr>
            <p:ph type="sldNum" sz="quarter" idx="5"/>
          </p:nvPr>
        </p:nvSpPr>
        <p:spPr/>
        <p:txBody>
          <a:bodyPr/>
          <a:lstStyle/>
          <a:p>
            <a:fld id="{8F3103FA-631A-4F8B-B7D1-5B47674EBCC1}" type="slidenum">
              <a:rPr lang="en-US" smtClean="0"/>
              <a:t>13</a:t>
            </a:fld>
            <a:endParaRPr lang="en-US"/>
          </a:p>
        </p:txBody>
      </p:sp>
    </p:spTree>
    <p:extLst>
      <p:ext uri="{BB962C8B-B14F-4D97-AF65-F5344CB8AC3E}">
        <p14:creationId xmlns:p14="http://schemas.microsoft.com/office/powerpoint/2010/main" val="2001098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10/4/2021 10:00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9103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2468563"/>
            <a:ext cx="7680325" cy="43211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7A91F6-C84C-D54B-9DE1-2A2DF49EE04F}" type="slidenum">
              <a:rPr lang="en-US" smtClean="0"/>
              <a:pPr/>
              <a:t>3</a:t>
            </a:fld>
            <a:endParaRPr lang="en-US"/>
          </a:p>
        </p:txBody>
      </p:sp>
    </p:spTree>
    <p:extLst>
      <p:ext uri="{BB962C8B-B14F-4D97-AF65-F5344CB8AC3E}">
        <p14:creationId xmlns:p14="http://schemas.microsoft.com/office/powerpoint/2010/main" val="1720242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2468563"/>
            <a:ext cx="7680325" cy="43211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cs typeface="Calibri"/>
              </a:rPr>
              <a:t>Follow along steps:</a:t>
            </a:r>
          </a:p>
          <a:p>
            <a:endParaRPr lang="en-US" dirty="0">
              <a:cs typeface="Calibri"/>
            </a:endParaRPr>
          </a:p>
          <a:p>
            <a:r>
              <a:rPr lang="en-US" dirty="0">
                <a:cs typeface="Calibri"/>
              </a:rPr>
              <a:t>Logon to </a:t>
            </a:r>
            <a:r>
              <a:rPr lang="en-US" dirty="0">
                <a:cs typeface="Calibri"/>
                <a:hlinkClick r:id="rId3"/>
              </a:rPr>
              <a:t>https://mail.powerapps.com</a:t>
            </a:r>
            <a:endParaRPr lang="en-US" dirty="0"/>
          </a:p>
          <a:p>
            <a:r>
              <a:rPr lang="en-US" dirty="0">
                <a:cs typeface="Calibri"/>
              </a:rPr>
              <a:t>Logon to </a:t>
            </a:r>
            <a:r>
              <a:rPr lang="en-US" dirty="0">
                <a:cs typeface="Calibri"/>
                <a:hlinkClick r:id="rId4"/>
              </a:rPr>
              <a:t>https://flow.microsoft.com</a:t>
            </a:r>
            <a:endParaRPr lang="en-US" dirty="0">
              <a:cs typeface="Calibri"/>
            </a:endParaRPr>
          </a:p>
          <a:p>
            <a:endParaRPr lang="en-US" dirty="0">
              <a:cs typeface="Calibri"/>
            </a:endParaRPr>
          </a:p>
          <a:p>
            <a:r>
              <a:rPr lang="en-US" dirty="0">
                <a:cs typeface="Calibri"/>
              </a:rPr>
              <a:t>In Flow:</a:t>
            </a:r>
          </a:p>
          <a:p>
            <a:endParaRPr lang="en-US" dirty="0">
              <a:cs typeface="Calibri"/>
            </a:endParaRPr>
          </a:p>
          <a:p>
            <a:r>
              <a:rPr lang="en-US" dirty="0">
                <a:cs typeface="Calibri"/>
              </a:rPr>
              <a:t>1. Create new Flow – Instant from Blank</a:t>
            </a:r>
          </a:p>
          <a:p>
            <a:r>
              <a:rPr lang="en-US" dirty="0">
                <a:cs typeface="Calibri"/>
              </a:rPr>
              <a:t>2. Name it "</a:t>
            </a:r>
            <a:r>
              <a:rPr lang="en-US" dirty="0" err="1">
                <a:cs typeface="Calibri"/>
              </a:rPr>
              <a:t>PowerApp</a:t>
            </a:r>
            <a:r>
              <a:rPr lang="en-US" dirty="0">
                <a:cs typeface="Calibri"/>
              </a:rPr>
              <a:t> Car Rating" and select PowerApps as a trigger and click Create</a:t>
            </a:r>
          </a:p>
          <a:p>
            <a:r>
              <a:rPr lang="en-US" dirty="0">
                <a:cs typeface="Calibri"/>
              </a:rPr>
              <a:t>3. Add step "Initialize Variable"</a:t>
            </a:r>
          </a:p>
          <a:p>
            <a:r>
              <a:rPr lang="en-US" dirty="0">
                <a:cs typeface="Calibri"/>
              </a:rPr>
              <a:t>4. Name it Rating</a:t>
            </a:r>
          </a:p>
          <a:p>
            <a:r>
              <a:rPr lang="en-US" dirty="0">
                <a:cs typeface="Calibri"/>
              </a:rPr>
              <a:t>5. Type String</a:t>
            </a:r>
          </a:p>
          <a:p>
            <a:r>
              <a:rPr lang="en-US" dirty="0">
                <a:cs typeface="Calibri"/>
              </a:rPr>
              <a:t>6. Add step "Compose"</a:t>
            </a:r>
          </a:p>
          <a:p>
            <a:r>
              <a:rPr lang="en-US" dirty="0">
                <a:cs typeface="Calibri"/>
              </a:rPr>
              <a:t>7. Rename it "Compose Car Brand"</a:t>
            </a:r>
          </a:p>
          <a:p>
            <a:r>
              <a:rPr lang="en-US" dirty="0">
                <a:cs typeface="Calibri"/>
              </a:rPr>
              <a:t>8. Add Dynamic Content of "Ask in PowerApps"</a:t>
            </a:r>
          </a:p>
          <a:p>
            <a:r>
              <a:rPr lang="en-US" dirty="0">
                <a:cs typeface="Calibri"/>
              </a:rPr>
              <a:t>9. Add step "Switch" and select "Output" Dynamic Content"</a:t>
            </a:r>
          </a:p>
          <a:p>
            <a:r>
              <a:rPr lang="en-US" dirty="0">
                <a:cs typeface="Calibri"/>
              </a:rPr>
              <a:t>10. Configure Case and Default to match the screenshot above</a:t>
            </a:r>
          </a:p>
          <a:p>
            <a:r>
              <a:rPr lang="en-US" dirty="0">
                <a:cs typeface="Calibri"/>
              </a:rPr>
              <a:t>11. Add step "Respond to a </a:t>
            </a:r>
            <a:r>
              <a:rPr lang="en-US" dirty="0" err="1">
                <a:cs typeface="Calibri"/>
              </a:rPr>
              <a:t>PowerApp</a:t>
            </a:r>
            <a:r>
              <a:rPr lang="en-US" dirty="0">
                <a:cs typeface="Calibri"/>
              </a:rPr>
              <a:t> or flow"</a:t>
            </a:r>
          </a:p>
          <a:p>
            <a:r>
              <a:rPr lang="en-US" dirty="0">
                <a:cs typeface="Calibri"/>
              </a:rPr>
              <a:t>12. Put Rating then Rating Dynamic Content</a:t>
            </a:r>
          </a:p>
          <a:p>
            <a:endParaRPr lang="en-US" dirty="0">
              <a:cs typeface="Calibri"/>
            </a:endParaRPr>
          </a:p>
          <a:p>
            <a:endParaRPr lang="en-US" dirty="0"/>
          </a:p>
          <a:p>
            <a:endParaRPr lang="en-US" dirty="0"/>
          </a:p>
          <a:p>
            <a:endParaRPr lang="en-US" dirty="0"/>
          </a:p>
          <a:p>
            <a:endParaRPr lang="en-US" dirty="0"/>
          </a:p>
          <a:p>
            <a:r>
              <a:rPr lang="en-US" dirty="0"/>
              <a:t>https://docs.microsoft.com/en-us/powerapps/using-logic-flows</a:t>
            </a:r>
            <a:endParaRPr lang="en-US" dirty="0">
              <a:cs typeface="Calibri"/>
            </a:endParaRPr>
          </a:p>
        </p:txBody>
      </p:sp>
      <p:sp>
        <p:nvSpPr>
          <p:cNvPr id="4" name="Slide Number Placeholder 3"/>
          <p:cNvSpPr>
            <a:spLocks noGrp="1"/>
          </p:cNvSpPr>
          <p:nvPr>
            <p:ph type="sldNum" sz="quarter" idx="10"/>
          </p:nvPr>
        </p:nvSpPr>
        <p:spPr/>
        <p:txBody>
          <a:bodyPr/>
          <a:lstStyle/>
          <a:p>
            <a:fld id="{AF7A91F6-C84C-D54B-9DE1-2A2DF49EE04F}" type="slidenum">
              <a:rPr lang="en-US" smtClean="0"/>
              <a:pPr/>
              <a:t>4</a:t>
            </a:fld>
            <a:endParaRPr lang="en-US"/>
          </a:p>
        </p:txBody>
      </p:sp>
    </p:spTree>
    <p:extLst>
      <p:ext uri="{BB962C8B-B14F-4D97-AF65-F5344CB8AC3E}">
        <p14:creationId xmlns:p14="http://schemas.microsoft.com/office/powerpoint/2010/main" val="450079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
          </p:nvPr>
        </p:nvSpPr>
        <p:spPr/>
        <p:txBody>
          <a:bodyPr/>
          <a:lstStyle/>
          <a:p>
            <a:fld id="{379473E9-8B13-4F07-93CE-C7E2C07D4EAE}" type="datetime8">
              <a:rPr lang="en-US" smtClean="0"/>
              <a:t>10/4/2021 10:00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900574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
          </p:nvPr>
        </p:nvSpPr>
        <p:spPr/>
        <p:txBody>
          <a:bodyPr/>
          <a:lstStyle/>
          <a:p>
            <a:fld id="{379473E9-8B13-4F07-93CE-C7E2C07D4EAE}" type="datetime8">
              <a:rPr lang="en-US" smtClean="0"/>
              <a:t>10/4/2021 10:00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816381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
          </p:nvPr>
        </p:nvSpPr>
        <p:spPr/>
        <p:txBody>
          <a:bodyPr/>
          <a:lstStyle/>
          <a:p>
            <a:fld id="{379473E9-8B13-4F07-93CE-C7E2C07D4EAE}" type="datetime8">
              <a:rPr lang="en-US" smtClean="0"/>
              <a:t>10/4/2021 10:00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715993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7A91F6-C84C-D54B-9DE1-2A2DF49EE04F}" type="slidenum">
              <a:rPr lang="en-US" smtClean="0"/>
              <a:pPr/>
              <a:t>8</a:t>
            </a:fld>
            <a:endParaRPr lang="en-US"/>
          </a:p>
        </p:txBody>
      </p:sp>
    </p:spTree>
    <p:extLst>
      <p:ext uri="{BB962C8B-B14F-4D97-AF65-F5344CB8AC3E}">
        <p14:creationId xmlns:p14="http://schemas.microsoft.com/office/powerpoint/2010/main" val="1393045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
          </p:nvPr>
        </p:nvSpPr>
        <p:spPr/>
        <p:txBody>
          <a:bodyPr/>
          <a:lstStyle/>
          <a:p>
            <a:fld id="{379473E9-8B13-4F07-93CE-C7E2C07D4EAE}" type="datetime8">
              <a:rPr lang="en-US" smtClean="0"/>
              <a:t>10/4/2021 10:00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63628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4A68-6F7D-4AFB-A90D-754774F113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303973-5332-45E3-9438-5F21C580BA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77B09C-6E8D-4B0C-BF0D-84A6AE0C7839}"/>
              </a:ext>
            </a:extLst>
          </p:cNvPr>
          <p:cNvSpPr>
            <a:spLocks noGrp="1"/>
          </p:cNvSpPr>
          <p:nvPr>
            <p:ph type="dt" sz="half" idx="10"/>
          </p:nvPr>
        </p:nvSpPr>
        <p:spPr/>
        <p:txBody>
          <a:bodyPr/>
          <a:lstStyle/>
          <a:p>
            <a:fld id="{1E3DC7BB-2E07-48D5-9FB2-E119409C64D0}" type="datetimeFigureOut">
              <a:rPr lang="en-US" smtClean="0"/>
              <a:t>10/4/2021</a:t>
            </a:fld>
            <a:endParaRPr lang="en-US"/>
          </a:p>
        </p:txBody>
      </p:sp>
      <p:sp>
        <p:nvSpPr>
          <p:cNvPr id="5" name="Footer Placeholder 4">
            <a:extLst>
              <a:ext uri="{FF2B5EF4-FFF2-40B4-BE49-F238E27FC236}">
                <a16:creationId xmlns:a16="http://schemas.microsoft.com/office/drawing/2014/main" id="{87CEDF17-B533-4A76-8226-C150A1B3A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515FE-F21D-4CAA-BE05-62FB3946D805}"/>
              </a:ext>
            </a:extLst>
          </p:cNvPr>
          <p:cNvSpPr>
            <a:spLocks noGrp="1"/>
          </p:cNvSpPr>
          <p:nvPr>
            <p:ph type="sldNum" sz="quarter" idx="12"/>
          </p:nvPr>
        </p:nvSpPr>
        <p:spPr/>
        <p:txBody>
          <a:bodyPr/>
          <a:lstStyle/>
          <a:p>
            <a:fld id="{2DA9D9FE-C712-447F-9D2A-3A016B670A89}" type="slidenum">
              <a:rPr lang="en-US" smtClean="0"/>
              <a:t>‹#›</a:t>
            </a:fld>
            <a:endParaRPr lang="en-US"/>
          </a:p>
        </p:txBody>
      </p:sp>
    </p:spTree>
    <p:extLst>
      <p:ext uri="{BB962C8B-B14F-4D97-AF65-F5344CB8AC3E}">
        <p14:creationId xmlns:p14="http://schemas.microsoft.com/office/powerpoint/2010/main" val="21335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EC41-3D9C-495F-8BCD-D8ED7BDBAE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406B7C-8F49-4837-AEAD-D17465646A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C63D5-BE40-4258-B2D3-9895C83A9211}"/>
              </a:ext>
            </a:extLst>
          </p:cNvPr>
          <p:cNvSpPr>
            <a:spLocks noGrp="1"/>
          </p:cNvSpPr>
          <p:nvPr>
            <p:ph type="dt" sz="half" idx="10"/>
          </p:nvPr>
        </p:nvSpPr>
        <p:spPr/>
        <p:txBody>
          <a:bodyPr/>
          <a:lstStyle/>
          <a:p>
            <a:fld id="{1E3DC7BB-2E07-48D5-9FB2-E119409C64D0}" type="datetimeFigureOut">
              <a:rPr lang="en-US" smtClean="0"/>
              <a:t>10/4/2021</a:t>
            </a:fld>
            <a:endParaRPr lang="en-US"/>
          </a:p>
        </p:txBody>
      </p:sp>
      <p:sp>
        <p:nvSpPr>
          <p:cNvPr id="5" name="Footer Placeholder 4">
            <a:extLst>
              <a:ext uri="{FF2B5EF4-FFF2-40B4-BE49-F238E27FC236}">
                <a16:creationId xmlns:a16="http://schemas.microsoft.com/office/drawing/2014/main" id="{FAC003E1-4856-44D4-945D-0C5F3B42A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DE06A-7B85-495E-9AD8-638C6E0E7B1E}"/>
              </a:ext>
            </a:extLst>
          </p:cNvPr>
          <p:cNvSpPr>
            <a:spLocks noGrp="1"/>
          </p:cNvSpPr>
          <p:nvPr>
            <p:ph type="sldNum" sz="quarter" idx="12"/>
          </p:nvPr>
        </p:nvSpPr>
        <p:spPr/>
        <p:txBody>
          <a:bodyPr/>
          <a:lstStyle/>
          <a:p>
            <a:fld id="{2DA9D9FE-C712-447F-9D2A-3A016B670A89}" type="slidenum">
              <a:rPr lang="en-US" smtClean="0"/>
              <a:t>‹#›</a:t>
            </a:fld>
            <a:endParaRPr lang="en-US"/>
          </a:p>
        </p:txBody>
      </p:sp>
    </p:spTree>
    <p:extLst>
      <p:ext uri="{BB962C8B-B14F-4D97-AF65-F5344CB8AC3E}">
        <p14:creationId xmlns:p14="http://schemas.microsoft.com/office/powerpoint/2010/main" val="91627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4994B4-9553-4038-96A7-23B888FBBF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D02DC-3255-4877-AC5D-82C430F6BF9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A78FD-A8B2-4251-AF4C-4CB011B2DBAC}"/>
              </a:ext>
            </a:extLst>
          </p:cNvPr>
          <p:cNvSpPr>
            <a:spLocks noGrp="1"/>
          </p:cNvSpPr>
          <p:nvPr>
            <p:ph type="dt" sz="half" idx="10"/>
          </p:nvPr>
        </p:nvSpPr>
        <p:spPr/>
        <p:txBody>
          <a:bodyPr/>
          <a:lstStyle/>
          <a:p>
            <a:fld id="{1E3DC7BB-2E07-48D5-9FB2-E119409C64D0}" type="datetimeFigureOut">
              <a:rPr lang="en-US" smtClean="0"/>
              <a:t>10/4/2021</a:t>
            </a:fld>
            <a:endParaRPr lang="en-US"/>
          </a:p>
        </p:txBody>
      </p:sp>
      <p:sp>
        <p:nvSpPr>
          <p:cNvPr id="5" name="Footer Placeholder 4">
            <a:extLst>
              <a:ext uri="{FF2B5EF4-FFF2-40B4-BE49-F238E27FC236}">
                <a16:creationId xmlns:a16="http://schemas.microsoft.com/office/drawing/2014/main" id="{3D511C96-A6CD-43DE-A12E-8B8BB4303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B64AE-7FBD-419E-B1EF-B2B715077C0B}"/>
              </a:ext>
            </a:extLst>
          </p:cNvPr>
          <p:cNvSpPr>
            <a:spLocks noGrp="1"/>
          </p:cNvSpPr>
          <p:nvPr>
            <p:ph type="sldNum" sz="quarter" idx="12"/>
          </p:nvPr>
        </p:nvSpPr>
        <p:spPr/>
        <p:txBody>
          <a:bodyPr/>
          <a:lstStyle/>
          <a:p>
            <a:fld id="{2DA9D9FE-C712-447F-9D2A-3A016B670A89}" type="slidenum">
              <a:rPr lang="en-US" smtClean="0"/>
              <a:t>‹#›</a:t>
            </a:fld>
            <a:endParaRPr lang="en-US"/>
          </a:p>
        </p:txBody>
      </p:sp>
    </p:spTree>
    <p:extLst>
      <p:ext uri="{BB962C8B-B14F-4D97-AF65-F5344CB8AC3E}">
        <p14:creationId xmlns:p14="http://schemas.microsoft.com/office/powerpoint/2010/main" val="3553528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hoto_Option">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 y="-1"/>
            <a:ext cx="12191136" cy="6858487"/>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solidFill>
                  <a:schemeClr val="bg1"/>
                </a:solidFill>
              </a:rPr>
              <a:t>Microsoft Services</a:t>
            </a:r>
            <a:endParaRPr lang="en-US" sz="2353">
              <a:solidFill>
                <a:schemeClr val="bg1"/>
              </a:solidFill>
              <a:latin typeface="Segoe UI"/>
            </a:endParaRPr>
          </a:p>
        </p:txBody>
      </p:sp>
    </p:spTree>
    <p:extLst>
      <p:ext uri="{BB962C8B-B14F-4D97-AF65-F5344CB8AC3E}">
        <p14:creationId xmlns:p14="http://schemas.microsoft.com/office/powerpoint/2010/main" val="30913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2_DIVIDER">
    <p:bg>
      <p:bgPr>
        <a:solidFill>
          <a:schemeClr val="accent4"/>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5" hasCustomPrompt="1"/>
          </p:nvPr>
        </p:nvSpPr>
        <p:spPr>
          <a:xfrm>
            <a:off x="396093" y="2857236"/>
            <a:ext cx="5067762" cy="766329"/>
          </a:xfrm>
        </p:spPr>
        <p:txBody>
          <a:bodyPr lIns="0" tIns="0" rIns="0" bIns="0" anchor="b" anchorCtr="0">
            <a:noAutofit/>
          </a:bodyPr>
          <a:lstStyle>
            <a:lvl1pPr marL="0" indent="0" algn="l" defTabSz="498603" rtl="0" eaLnBrk="1" latinLnBrk="0" hangingPunct="1">
              <a:lnSpc>
                <a:spcPct val="90000"/>
              </a:lnSpc>
              <a:spcBef>
                <a:spcPts val="0"/>
              </a:spcBef>
              <a:spcAft>
                <a:spcPts val="0"/>
              </a:spcAft>
              <a:buFont typeface="Arial"/>
              <a:buNone/>
              <a:defRPr lang="en-US" sz="6470" b="0" kern="1200" cap="none" spc="-147" baseline="0" dirty="0">
                <a:gradFill>
                  <a:gsLst>
                    <a:gs pos="56637">
                      <a:schemeClr val="tx1"/>
                    </a:gs>
                    <a:gs pos="33000">
                      <a:schemeClr val="tx1"/>
                    </a:gs>
                  </a:gsLst>
                  <a:lin ang="5400000" scaled="1"/>
                </a:gradFill>
                <a:latin typeface="+mj-lt"/>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Section title</a:t>
            </a:r>
          </a:p>
        </p:txBody>
      </p:sp>
      <p:sp>
        <p:nvSpPr>
          <p:cNvPr id="3" name="Freeform 5"/>
          <p:cNvSpPr>
            <a:spLocks noEditPoints="1"/>
          </p:cNvSpPr>
          <p:nvPr userDrawn="1"/>
        </p:nvSpPr>
        <p:spPr bwMode="auto">
          <a:xfrm>
            <a:off x="9035686" y="6255270"/>
            <a:ext cx="2700321" cy="197242"/>
          </a:xfrm>
          <a:custGeom>
            <a:avLst/>
            <a:gdLst>
              <a:gd name="T0" fmla="*/ 4039 w 6853"/>
              <a:gd name="T1" fmla="*/ 140 h 495"/>
              <a:gd name="T2" fmla="*/ 3975 w 6853"/>
              <a:gd name="T3" fmla="*/ 270 h 495"/>
              <a:gd name="T4" fmla="*/ 4302 w 6853"/>
              <a:gd name="T5" fmla="*/ 140 h 495"/>
              <a:gd name="T6" fmla="*/ 4368 w 6853"/>
              <a:gd name="T7" fmla="*/ 146 h 495"/>
              <a:gd name="T8" fmla="*/ 4446 w 6853"/>
              <a:gd name="T9" fmla="*/ 255 h 495"/>
              <a:gd name="T10" fmla="*/ 4620 w 6853"/>
              <a:gd name="T11" fmla="*/ 164 h 495"/>
              <a:gd name="T12" fmla="*/ 4990 w 6853"/>
              <a:gd name="T13" fmla="*/ 274 h 495"/>
              <a:gd name="T14" fmla="*/ 5032 w 6853"/>
              <a:gd name="T15" fmla="*/ 180 h 495"/>
              <a:gd name="T16" fmla="*/ 5029 w 6853"/>
              <a:gd name="T17" fmla="*/ 119 h 495"/>
              <a:gd name="T18" fmla="*/ 5141 w 6853"/>
              <a:gd name="T19" fmla="*/ 348 h 495"/>
              <a:gd name="T20" fmla="*/ 5223 w 6853"/>
              <a:gd name="T21" fmla="*/ 140 h 495"/>
              <a:gd name="T22" fmla="*/ 5367 w 6853"/>
              <a:gd name="T23" fmla="*/ 312 h 495"/>
              <a:gd name="T24" fmla="*/ 5554 w 6853"/>
              <a:gd name="T25" fmla="*/ 377 h 495"/>
              <a:gd name="T26" fmla="*/ 5462 w 6853"/>
              <a:gd name="T27" fmla="*/ 251 h 495"/>
              <a:gd name="T28" fmla="*/ 5805 w 6853"/>
              <a:gd name="T29" fmla="*/ 165 h 495"/>
              <a:gd name="T30" fmla="*/ 5633 w 6853"/>
              <a:gd name="T31" fmla="*/ 253 h 495"/>
              <a:gd name="T32" fmla="*/ 5918 w 6853"/>
              <a:gd name="T33" fmla="*/ 24 h 495"/>
              <a:gd name="T34" fmla="*/ 6179 w 6853"/>
              <a:gd name="T35" fmla="*/ 377 h 495"/>
              <a:gd name="T36" fmla="*/ 6032 w 6853"/>
              <a:gd name="T37" fmla="*/ 171 h 495"/>
              <a:gd name="T38" fmla="*/ 6453 w 6853"/>
              <a:gd name="T39" fmla="*/ 355 h 495"/>
              <a:gd name="T40" fmla="*/ 6444 w 6853"/>
              <a:gd name="T41" fmla="*/ 231 h 495"/>
              <a:gd name="T42" fmla="*/ 6636 w 6853"/>
              <a:gd name="T43" fmla="*/ 314 h 495"/>
              <a:gd name="T44" fmla="*/ 6554 w 6853"/>
              <a:gd name="T45" fmla="*/ 153 h 495"/>
              <a:gd name="T46" fmla="*/ 6708 w 6853"/>
              <a:gd name="T47" fmla="*/ 338 h 495"/>
              <a:gd name="T48" fmla="*/ 6846 w 6853"/>
              <a:gd name="T49" fmla="*/ 132 h 495"/>
              <a:gd name="T50" fmla="*/ 6769 w 6853"/>
              <a:gd name="T51" fmla="*/ 383 h 495"/>
              <a:gd name="T52" fmla="*/ 3745 w 6853"/>
              <a:gd name="T53" fmla="*/ 222 h 495"/>
              <a:gd name="T54" fmla="*/ 3550 w 6853"/>
              <a:gd name="T55" fmla="*/ 255 h 495"/>
              <a:gd name="T56" fmla="*/ 3737 w 6853"/>
              <a:gd name="T57" fmla="*/ 462 h 495"/>
              <a:gd name="T58" fmla="*/ 3324 w 6853"/>
              <a:gd name="T59" fmla="*/ 125 h 495"/>
              <a:gd name="T60" fmla="*/ 3493 w 6853"/>
              <a:gd name="T61" fmla="*/ 377 h 495"/>
              <a:gd name="T62" fmla="*/ 3210 w 6853"/>
              <a:gd name="T63" fmla="*/ 24 h 495"/>
              <a:gd name="T64" fmla="*/ 2956 w 6853"/>
              <a:gd name="T65" fmla="*/ 171 h 495"/>
              <a:gd name="T66" fmla="*/ 3102 w 6853"/>
              <a:gd name="T67" fmla="*/ 377 h 495"/>
              <a:gd name="T68" fmla="*/ 2769 w 6853"/>
              <a:gd name="T69" fmla="*/ 377 h 495"/>
              <a:gd name="T70" fmla="*/ 2603 w 6853"/>
              <a:gd name="T71" fmla="*/ 251 h 495"/>
              <a:gd name="T72" fmla="*/ 2673 w 6853"/>
              <a:gd name="T73" fmla="*/ 143 h 495"/>
              <a:gd name="T74" fmla="*/ 2585 w 6853"/>
              <a:gd name="T75" fmla="*/ 383 h 495"/>
              <a:gd name="T76" fmla="*/ 2417 w 6853"/>
              <a:gd name="T77" fmla="*/ 163 h 495"/>
              <a:gd name="T78" fmla="*/ 2253 w 6853"/>
              <a:gd name="T79" fmla="*/ 249 h 495"/>
              <a:gd name="T80" fmla="*/ 2212 w 6853"/>
              <a:gd name="T81" fmla="*/ 377 h 495"/>
              <a:gd name="T82" fmla="*/ 1820 w 6853"/>
              <a:gd name="T83" fmla="*/ 350 h 495"/>
              <a:gd name="T84" fmla="*/ 1744 w 6853"/>
              <a:gd name="T85" fmla="*/ 146 h 495"/>
              <a:gd name="T86" fmla="*/ 1641 w 6853"/>
              <a:gd name="T87" fmla="*/ 81 h 495"/>
              <a:gd name="T88" fmla="*/ 1663 w 6853"/>
              <a:gd name="T89" fmla="*/ 125 h 495"/>
              <a:gd name="T90" fmla="*/ 1393 w 6853"/>
              <a:gd name="T91" fmla="*/ 332 h 495"/>
              <a:gd name="T92" fmla="*/ 1343 w 6853"/>
              <a:gd name="T93" fmla="*/ 252 h 495"/>
              <a:gd name="T94" fmla="*/ 1184 w 6853"/>
              <a:gd name="T95" fmla="*/ 209 h 495"/>
              <a:gd name="T96" fmla="*/ 1221 w 6853"/>
              <a:gd name="T97" fmla="*/ 261 h 495"/>
              <a:gd name="T98" fmla="*/ 1058 w 6853"/>
              <a:gd name="T99" fmla="*/ 333 h 495"/>
              <a:gd name="T100" fmla="*/ 991 w 6853"/>
              <a:gd name="T101" fmla="*/ 119 h 495"/>
              <a:gd name="T102" fmla="*/ 755 w 6853"/>
              <a:gd name="T103" fmla="*/ 181 h 495"/>
              <a:gd name="T104" fmla="*/ 851 w 6853"/>
              <a:gd name="T105" fmla="*/ 125 h 495"/>
              <a:gd name="T106" fmla="*/ 675 w 6853"/>
              <a:gd name="T107" fmla="*/ 131 h 495"/>
              <a:gd name="T108" fmla="*/ 674 w 6853"/>
              <a:gd name="T109" fmla="*/ 342 h 495"/>
              <a:gd name="T110" fmla="*/ 421 w 6853"/>
              <a:gd name="T111" fmla="*/ 24 h 495"/>
              <a:gd name="T112" fmla="*/ 164 w 6853"/>
              <a:gd name="T113" fmla="*/ 337 h 495"/>
              <a:gd name="T114" fmla="*/ 23 w 6853"/>
              <a:gd name="T115" fmla="*/ 74 h 495"/>
              <a:gd name="T116" fmla="*/ 325 w 6853"/>
              <a:gd name="T117" fmla="*/ 37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53" h="495">
                <a:moveTo>
                  <a:pt x="4100" y="377"/>
                </a:moveTo>
                <a:cubicBezTo>
                  <a:pt x="4100" y="326"/>
                  <a:pt x="4100" y="326"/>
                  <a:pt x="4100" y="326"/>
                </a:cubicBezTo>
                <a:cubicBezTo>
                  <a:pt x="4099" y="326"/>
                  <a:pt x="4099" y="326"/>
                  <a:pt x="4099" y="326"/>
                </a:cubicBezTo>
                <a:cubicBezTo>
                  <a:pt x="4091" y="344"/>
                  <a:pt x="4080" y="357"/>
                  <a:pt x="4064" y="367"/>
                </a:cubicBezTo>
                <a:cubicBezTo>
                  <a:pt x="4049" y="378"/>
                  <a:pt x="4032" y="383"/>
                  <a:pt x="4013" y="383"/>
                </a:cubicBezTo>
                <a:cubicBezTo>
                  <a:pt x="3989" y="383"/>
                  <a:pt x="3970" y="376"/>
                  <a:pt x="3957" y="363"/>
                </a:cubicBezTo>
                <a:cubicBezTo>
                  <a:pt x="3943" y="349"/>
                  <a:pt x="3936" y="332"/>
                  <a:pt x="3936" y="312"/>
                </a:cubicBezTo>
                <a:cubicBezTo>
                  <a:pt x="3936" y="268"/>
                  <a:pt x="3965" y="241"/>
                  <a:pt x="4023" y="232"/>
                </a:cubicBezTo>
                <a:cubicBezTo>
                  <a:pt x="4100" y="221"/>
                  <a:pt x="4100" y="221"/>
                  <a:pt x="4100" y="221"/>
                </a:cubicBezTo>
                <a:cubicBezTo>
                  <a:pt x="4100" y="167"/>
                  <a:pt x="4080" y="140"/>
                  <a:pt x="4039" y="140"/>
                </a:cubicBezTo>
                <a:cubicBezTo>
                  <a:pt x="4012" y="140"/>
                  <a:pt x="3985" y="151"/>
                  <a:pt x="3958" y="173"/>
                </a:cubicBezTo>
                <a:cubicBezTo>
                  <a:pt x="3958" y="146"/>
                  <a:pt x="3958" y="146"/>
                  <a:pt x="3958" y="146"/>
                </a:cubicBezTo>
                <a:cubicBezTo>
                  <a:pt x="3968" y="138"/>
                  <a:pt x="3980" y="132"/>
                  <a:pt x="3996" y="127"/>
                </a:cubicBezTo>
                <a:cubicBezTo>
                  <a:pt x="4012" y="122"/>
                  <a:pt x="4027" y="119"/>
                  <a:pt x="4042" y="119"/>
                </a:cubicBezTo>
                <a:cubicBezTo>
                  <a:pt x="4067" y="119"/>
                  <a:pt x="4087" y="127"/>
                  <a:pt x="4102" y="143"/>
                </a:cubicBezTo>
                <a:cubicBezTo>
                  <a:pt x="4116" y="159"/>
                  <a:pt x="4123" y="182"/>
                  <a:pt x="4123" y="213"/>
                </a:cubicBezTo>
                <a:cubicBezTo>
                  <a:pt x="4123" y="377"/>
                  <a:pt x="4123" y="377"/>
                  <a:pt x="4123" y="377"/>
                </a:cubicBezTo>
                <a:lnTo>
                  <a:pt x="4100" y="377"/>
                </a:lnTo>
                <a:close/>
                <a:moveTo>
                  <a:pt x="4031" y="251"/>
                </a:moveTo>
                <a:cubicBezTo>
                  <a:pt x="4005" y="255"/>
                  <a:pt x="3986" y="261"/>
                  <a:pt x="3975" y="270"/>
                </a:cubicBezTo>
                <a:cubicBezTo>
                  <a:pt x="3965" y="278"/>
                  <a:pt x="3959" y="292"/>
                  <a:pt x="3959" y="311"/>
                </a:cubicBezTo>
                <a:cubicBezTo>
                  <a:pt x="3959" y="326"/>
                  <a:pt x="3964" y="338"/>
                  <a:pt x="3974" y="348"/>
                </a:cubicBezTo>
                <a:cubicBezTo>
                  <a:pt x="3984" y="357"/>
                  <a:pt x="3998" y="362"/>
                  <a:pt x="4016" y="362"/>
                </a:cubicBezTo>
                <a:cubicBezTo>
                  <a:pt x="4040" y="362"/>
                  <a:pt x="4060" y="353"/>
                  <a:pt x="4076" y="335"/>
                </a:cubicBezTo>
                <a:cubicBezTo>
                  <a:pt x="4092" y="317"/>
                  <a:pt x="4100" y="294"/>
                  <a:pt x="4100" y="266"/>
                </a:cubicBezTo>
                <a:cubicBezTo>
                  <a:pt x="4100" y="241"/>
                  <a:pt x="4100" y="241"/>
                  <a:pt x="4100" y="241"/>
                </a:cubicBezTo>
                <a:lnTo>
                  <a:pt x="4031" y="251"/>
                </a:lnTo>
                <a:close/>
                <a:moveTo>
                  <a:pt x="4367" y="377"/>
                </a:moveTo>
                <a:cubicBezTo>
                  <a:pt x="4367" y="230"/>
                  <a:pt x="4367" y="230"/>
                  <a:pt x="4367" y="230"/>
                </a:cubicBezTo>
                <a:cubicBezTo>
                  <a:pt x="4367" y="170"/>
                  <a:pt x="4346" y="140"/>
                  <a:pt x="4302" y="140"/>
                </a:cubicBezTo>
                <a:cubicBezTo>
                  <a:pt x="4278" y="140"/>
                  <a:pt x="4258" y="149"/>
                  <a:pt x="4242" y="166"/>
                </a:cubicBezTo>
                <a:cubicBezTo>
                  <a:pt x="4227" y="184"/>
                  <a:pt x="4219" y="206"/>
                  <a:pt x="4219" y="232"/>
                </a:cubicBezTo>
                <a:cubicBezTo>
                  <a:pt x="4219" y="377"/>
                  <a:pt x="4219" y="377"/>
                  <a:pt x="4219" y="377"/>
                </a:cubicBezTo>
                <a:cubicBezTo>
                  <a:pt x="4196" y="377"/>
                  <a:pt x="4196" y="377"/>
                  <a:pt x="4196" y="377"/>
                </a:cubicBezTo>
                <a:cubicBezTo>
                  <a:pt x="4196" y="125"/>
                  <a:pt x="4196" y="125"/>
                  <a:pt x="4196" y="125"/>
                </a:cubicBezTo>
                <a:cubicBezTo>
                  <a:pt x="4219" y="125"/>
                  <a:pt x="4219" y="125"/>
                  <a:pt x="4219" y="125"/>
                </a:cubicBezTo>
                <a:cubicBezTo>
                  <a:pt x="4219" y="171"/>
                  <a:pt x="4219" y="171"/>
                  <a:pt x="4219" y="171"/>
                </a:cubicBezTo>
                <a:cubicBezTo>
                  <a:pt x="4220" y="171"/>
                  <a:pt x="4220" y="171"/>
                  <a:pt x="4220" y="171"/>
                </a:cubicBezTo>
                <a:cubicBezTo>
                  <a:pt x="4238" y="136"/>
                  <a:pt x="4267" y="119"/>
                  <a:pt x="4306" y="119"/>
                </a:cubicBezTo>
                <a:cubicBezTo>
                  <a:pt x="4333" y="119"/>
                  <a:pt x="4354" y="128"/>
                  <a:pt x="4368" y="146"/>
                </a:cubicBezTo>
                <a:cubicBezTo>
                  <a:pt x="4383" y="164"/>
                  <a:pt x="4390" y="190"/>
                  <a:pt x="4390" y="224"/>
                </a:cubicBezTo>
                <a:cubicBezTo>
                  <a:pt x="4390" y="377"/>
                  <a:pt x="4390" y="377"/>
                  <a:pt x="4390" y="377"/>
                </a:cubicBezTo>
                <a:lnTo>
                  <a:pt x="4367" y="377"/>
                </a:lnTo>
                <a:close/>
                <a:moveTo>
                  <a:pt x="4642" y="377"/>
                </a:moveTo>
                <a:cubicBezTo>
                  <a:pt x="4642" y="331"/>
                  <a:pt x="4642" y="331"/>
                  <a:pt x="4642" y="331"/>
                </a:cubicBezTo>
                <a:cubicBezTo>
                  <a:pt x="4641" y="331"/>
                  <a:pt x="4641" y="331"/>
                  <a:pt x="4641" y="331"/>
                </a:cubicBezTo>
                <a:cubicBezTo>
                  <a:pt x="4633" y="347"/>
                  <a:pt x="4621" y="360"/>
                  <a:pt x="4605" y="369"/>
                </a:cubicBezTo>
                <a:cubicBezTo>
                  <a:pt x="4589" y="378"/>
                  <a:pt x="4571" y="383"/>
                  <a:pt x="4551" y="383"/>
                </a:cubicBezTo>
                <a:cubicBezTo>
                  <a:pt x="4520" y="383"/>
                  <a:pt x="4494" y="372"/>
                  <a:pt x="4475" y="349"/>
                </a:cubicBezTo>
                <a:cubicBezTo>
                  <a:pt x="4455" y="326"/>
                  <a:pt x="4446" y="295"/>
                  <a:pt x="4446" y="255"/>
                </a:cubicBezTo>
                <a:cubicBezTo>
                  <a:pt x="4446" y="215"/>
                  <a:pt x="4456" y="182"/>
                  <a:pt x="4478" y="157"/>
                </a:cubicBezTo>
                <a:cubicBezTo>
                  <a:pt x="4499" y="132"/>
                  <a:pt x="4527" y="119"/>
                  <a:pt x="4561" y="119"/>
                </a:cubicBezTo>
                <a:cubicBezTo>
                  <a:pt x="4598" y="119"/>
                  <a:pt x="4625" y="134"/>
                  <a:pt x="4641" y="165"/>
                </a:cubicBezTo>
                <a:cubicBezTo>
                  <a:pt x="4642" y="165"/>
                  <a:pt x="4642" y="165"/>
                  <a:pt x="4642" y="165"/>
                </a:cubicBezTo>
                <a:cubicBezTo>
                  <a:pt x="4642" y="4"/>
                  <a:pt x="4642" y="4"/>
                  <a:pt x="4642" y="4"/>
                </a:cubicBezTo>
                <a:cubicBezTo>
                  <a:pt x="4665" y="4"/>
                  <a:pt x="4665" y="4"/>
                  <a:pt x="4665" y="4"/>
                </a:cubicBezTo>
                <a:cubicBezTo>
                  <a:pt x="4665" y="377"/>
                  <a:pt x="4665" y="377"/>
                  <a:pt x="4665" y="377"/>
                </a:cubicBezTo>
                <a:lnTo>
                  <a:pt x="4642" y="377"/>
                </a:lnTo>
                <a:close/>
                <a:moveTo>
                  <a:pt x="4642" y="224"/>
                </a:moveTo>
                <a:cubicBezTo>
                  <a:pt x="4642" y="200"/>
                  <a:pt x="4635" y="180"/>
                  <a:pt x="4620" y="164"/>
                </a:cubicBezTo>
                <a:cubicBezTo>
                  <a:pt x="4605" y="148"/>
                  <a:pt x="4585" y="140"/>
                  <a:pt x="4560" y="140"/>
                </a:cubicBezTo>
                <a:cubicBezTo>
                  <a:pt x="4534" y="140"/>
                  <a:pt x="4512" y="150"/>
                  <a:pt x="4495" y="170"/>
                </a:cubicBezTo>
                <a:cubicBezTo>
                  <a:pt x="4478" y="190"/>
                  <a:pt x="4469" y="218"/>
                  <a:pt x="4469" y="253"/>
                </a:cubicBezTo>
                <a:cubicBezTo>
                  <a:pt x="4469" y="288"/>
                  <a:pt x="4477" y="315"/>
                  <a:pt x="4492" y="334"/>
                </a:cubicBezTo>
                <a:cubicBezTo>
                  <a:pt x="4508" y="353"/>
                  <a:pt x="4528" y="362"/>
                  <a:pt x="4552" y="362"/>
                </a:cubicBezTo>
                <a:cubicBezTo>
                  <a:pt x="4581" y="362"/>
                  <a:pt x="4603" y="353"/>
                  <a:pt x="4619" y="336"/>
                </a:cubicBezTo>
                <a:cubicBezTo>
                  <a:pt x="4634" y="318"/>
                  <a:pt x="4642" y="296"/>
                  <a:pt x="4642" y="271"/>
                </a:cubicBezTo>
                <a:lnTo>
                  <a:pt x="4642" y="224"/>
                </a:lnTo>
                <a:close/>
                <a:moveTo>
                  <a:pt x="5037" y="377"/>
                </a:moveTo>
                <a:cubicBezTo>
                  <a:pt x="4990" y="274"/>
                  <a:pt x="4990" y="274"/>
                  <a:pt x="4990" y="274"/>
                </a:cubicBezTo>
                <a:cubicBezTo>
                  <a:pt x="4980" y="252"/>
                  <a:pt x="4971" y="238"/>
                  <a:pt x="4961" y="231"/>
                </a:cubicBezTo>
                <a:cubicBezTo>
                  <a:pt x="4951" y="223"/>
                  <a:pt x="4939" y="220"/>
                  <a:pt x="4925" y="220"/>
                </a:cubicBezTo>
                <a:cubicBezTo>
                  <a:pt x="4881" y="220"/>
                  <a:pt x="4881" y="220"/>
                  <a:pt x="4881" y="220"/>
                </a:cubicBezTo>
                <a:cubicBezTo>
                  <a:pt x="4881" y="377"/>
                  <a:pt x="4881" y="377"/>
                  <a:pt x="4881" y="377"/>
                </a:cubicBezTo>
                <a:cubicBezTo>
                  <a:pt x="4857" y="377"/>
                  <a:pt x="4857" y="377"/>
                  <a:pt x="4857" y="377"/>
                </a:cubicBezTo>
                <a:cubicBezTo>
                  <a:pt x="4857" y="24"/>
                  <a:pt x="4857" y="24"/>
                  <a:pt x="4857" y="24"/>
                </a:cubicBezTo>
                <a:cubicBezTo>
                  <a:pt x="4954" y="24"/>
                  <a:pt x="4954" y="24"/>
                  <a:pt x="4954" y="24"/>
                </a:cubicBezTo>
                <a:cubicBezTo>
                  <a:pt x="4985" y="24"/>
                  <a:pt x="5010" y="33"/>
                  <a:pt x="5028" y="50"/>
                </a:cubicBezTo>
                <a:cubicBezTo>
                  <a:pt x="5045" y="66"/>
                  <a:pt x="5054" y="89"/>
                  <a:pt x="5054" y="116"/>
                </a:cubicBezTo>
                <a:cubicBezTo>
                  <a:pt x="5054" y="141"/>
                  <a:pt x="5047" y="163"/>
                  <a:pt x="5032" y="180"/>
                </a:cubicBezTo>
                <a:cubicBezTo>
                  <a:pt x="5018" y="197"/>
                  <a:pt x="4997" y="208"/>
                  <a:pt x="4971" y="213"/>
                </a:cubicBezTo>
                <a:cubicBezTo>
                  <a:pt x="4971" y="214"/>
                  <a:pt x="4971" y="214"/>
                  <a:pt x="4971" y="214"/>
                </a:cubicBezTo>
                <a:cubicBezTo>
                  <a:pt x="4985" y="219"/>
                  <a:pt x="4999" y="236"/>
                  <a:pt x="5012" y="264"/>
                </a:cubicBezTo>
                <a:cubicBezTo>
                  <a:pt x="5064" y="377"/>
                  <a:pt x="5064" y="377"/>
                  <a:pt x="5064" y="377"/>
                </a:cubicBezTo>
                <a:lnTo>
                  <a:pt x="5037" y="377"/>
                </a:lnTo>
                <a:close/>
                <a:moveTo>
                  <a:pt x="4881" y="47"/>
                </a:moveTo>
                <a:cubicBezTo>
                  <a:pt x="4881" y="198"/>
                  <a:pt x="4881" y="198"/>
                  <a:pt x="4881" y="198"/>
                </a:cubicBezTo>
                <a:cubicBezTo>
                  <a:pt x="4942" y="198"/>
                  <a:pt x="4942" y="198"/>
                  <a:pt x="4942" y="198"/>
                </a:cubicBezTo>
                <a:cubicBezTo>
                  <a:pt x="4968" y="198"/>
                  <a:pt x="4990" y="191"/>
                  <a:pt x="5006" y="176"/>
                </a:cubicBezTo>
                <a:cubicBezTo>
                  <a:pt x="5021" y="162"/>
                  <a:pt x="5029" y="143"/>
                  <a:pt x="5029" y="119"/>
                </a:cubicBezTo>
                <a:cubicBezTo>
                  <a:pt x="5029" y="96"/>
                  <a:pt x="5022" y="79"/>
                  <a:pt x="5008" y="66"/>
                </a:cubicBezTo>
                <a:cubicBezTo>
                  <a:pt x="4994" y="53"/>
                  <a:pt x="4973" y="47"/>
                  <a:pt x="4947" y="47"/>
                </a:cubicBezTo>
                <a:lnTo>
                  <a:pt x="4881" y="47"/>
                </a:lnTo>
                <a:close/>
                <a:moveTo>
                  <a:pt x="5134" y="252"/>
                </a:moveTo>
                <a:cubicBezTo>
                  <a:pt x="5134" y="286"/>
                  <a:pt x="5142" y="313"/>
                  <a:pt x="5158" y="333"/>
                </a:cubicBezTo>
                <a:cubicBezTo>
                  <a:pt x="5174" y="352"/>
                  <a:pt x="5196" y="362"/>
                  <a:pt x="5224" y="362"/>
                </a:cubicBezTo>
                <a:cubicBezTo>
                  <a:pt x="5252" y="362"/>
                  <a:pt x="5280" y="352"/>
                  <a:pt x="5307" y="331"/>
                </a:cubicBezTo>
                <a:cubicBezTo>
                  <a:pt x="5307" y="355"/>
                  <a:pt x="5307" y="355"/>
                  <a:pt x="5307" y="355"/>
                </a:cubicBezTo>
                <a:cubicBezTo>
                  <a:pt x="5281" y="374"/>
                  <a:pt x="5251" y="383"/>
                  <a:pt x="5219" y="383"/>
                </a:cubicBezTo>
                <a:cubicBezTo>
                  <a:pt x="5187" y="383"/>
                  <a:pt x="5161" y="371"/>
                  <a:pt x="5141" y="348"/>
                </a:cubicBezTo>
                <a:cubicBezTo>
                  <a:pt x="5121" y="325"/>
                  <a:pt x="5111" y="292"/>
                  <a:pt x="5111" y="249"/>
                </a:cubicBezTo>
                <a:cubicBezTo>
                  <a:pt x="5111" y="213"/>
                  <a:pt x="5121" y="182"/>
                  <a:pt x="5142" y="157"/>
                </a:cubicBezTo>
                <a:cubicBezTo>
                  <a:pt x="5163" y="132"/>
                  <a:pt x="5190" y="119"/>
                  <a:pt x="5224" y="119"/>
                </a:cubicBezTo>
                <a:cubicBezTo>
                  <a:pt x="5255" y="119"/>
                  <a:pt x="5279" y="130"/>
                  <a:pt x="5296" y="152"/>
                </a:cubicBezTo>
                <a:cubicBezTo>
                  <a:pt x="5312" y="174"/>
                  <a:pt x="5321" y="204"/>
                  <a:pt x="5321" y="242"/>
                </a:cubicBezTo>
                <a:cubicBezTo>
                  <a:pt x="5321" y="252"/>
                  <a:pt x="5321" y="252"/>
                  <a:pt x="5321" y="252"/>
                </a:cubicBezTo>
                <a:lnTo>
                  <a:pt x="5134" y="252"/>
                </a:lnTo>
                <a:close/>
                <a:moveTo>
                  <a:pt x="5297" y="231"/>
                </a:moveTo>
                <a:cubicBezTo>
                  <a:pt x="5296" y="202"/>
                  <a:pt x="5289" y="180"/>
                  <a:pt x="5276" y="164"/>
                </a:cubicBezTo>
                <a:cubicBezTo>
                  <a:pt x="5263" y="148"/>
                  <a:pt x="5245" y="140"/>
                  <a:pt x="5223" y="140"/>
                </a:cubicBezTo>
                <a:cubicBezTo>
                  <a:pt x="5199" y="140"/>
                  <a:pt x="5179" y="148"/>
                  <a:pt x="5164" y="163"/>
                </a:cubicBezTo>
                <a:cubicBezTo>
                  <a:pt x="5148" y="179"/>
                  <a:pt x="5139" y="202"/>
                  <a:pt x="5135" y="231"/>
                </a:cubicBezTo>
                <a:lnTo>
                  <a:pt x="5297" y="231"/>
                </a:lnTo>
                <a:close/>
                <a:moveTo>
                  <a:pt x="5531" y="377"/>
                </a:moveTo>
                <a:cubicBezTo>
                  <a:pt x="5531" y="326"/>
                  <a:pt x="5531" y="326"/>
                  <a:pt x="5531" y="326"/>
                </a:cubicBezTo>
                <a:cubicBezTo>
                  <a:pt x="5530" y="326"/>
                  <a:pt x="5530" y="326"/>
                  <a:pt x="5530" y="326"/>
                </a:cubicBezTo>
                <a:cubicBezTo>
                  <a:pt x="5522" y="344"/>
                  <a:pt x="5511" y="357"/>
                  <a:pt x="5495" y="367"/>
                </a:cubicBezTo>
                <a:cubicBezTo>
                  <a:pt x="5480" y="378"/>
                  <a:pt x="5463" y="383"/>
                  <a:pt x="5444" y="383"/>
                </a:cubicBezTo>
                <a:cubicBezTo>
                  <a:pt x="5420" y="383"/>
                  <a:pt x="5402" y="376"/>
                  <a:pt x="5388" y="363"/>
                </a:cubicBezTo>
                <a:cubicBezTo>
                  <a:pt x="5374" y="349"/>
                  <a:pt x="5367" y="332"/>
                  <a:pt x="5367" y="312"/>
                </a:cubicBezTo>
                <a:cubicBezTo>
                  <a:pt x="5367" y="268"/>
                  <a:pt x="5396" y="241"/>
                  <a:pt x="5454" y="232"/>
                </a:cubicBezTo>
                <a:cubicBezTo>
                  <a:pt x="5531" y="221"/>
                  <a:pt x="5531" y="221"/>
                  <a:pt x="5531" y="221"/>
                </a:cubicBezTo>
                <a:cubicBezTo>
                  <a:pt x="5531" y="167"/>
                  <a:pt x="5511" y="140"/>
                  <a:pt x="5470" y="140"/>
                </a:cubicBezTo>
                <a:cubicBezTo>
                  <a:pt x="5443" y="140"/>
                  <a:pt x="5416" y="151"/>
                  <a:pt x="5390" y="173"/>
                </a:cubicBezTo>
                <a:cubicBezTo>
                  <a:pt x="5390" y="146"/>
                  <a:pt x="5390" y="146"/>
                  <a:pt x="5390" y="146"/>
                </a:cubicBezTo>
                <a:cubicBezTo>
                  <a:pt x="5399" y="138"/>
                  <a:pt x="5412" y="132"/>
                  <a:pt x="5428" y="127"/>
                </a:cubicBezTo>
                <a:cubicBezTo>
                  <a:pt x="5443" y="122"/>
                  <a:pt x="5458" y="119"/>
                  <a:pt x="5473" y="119"/>
                </a:cubicBezTo>
                <a:cubicBezTo>
                  <a:pt x="5498" y="119"/>
                  <a:pt x="5518" y="127"/>
                  <a:pt x="5533" y="143"/>
                </a:cubicBezTo>
                <a:cubicBezTo>
                  <a:pt x="5547" y="159"/>
                  <a:pt x="5554" y="182"/>
                  <a:pt x="5554" y="213"/>
                </a:cubicBezTo>
                <a:cubicBezTo>
                  <a:pt x="5554" y="377"/>
                  <a:pt x="5554" y="377"/>
                  <a:pt x="5554" y="377"/>
                </a:cubicBezTo>
                <a:lnTo>
                  <a:pt x="5531" y="377"/>
                </a:lnTo>
                <a:close/>
                <a:moveTo>
                  <a:pt x="5462" y="251"/>
                </a:moveTo>
                <a:cubicBezTo>
                  <a:pt x="5436" y="255"/>
                  <a:pt x="5417" y="261"/>
                  <a:pt x="5407" y="270"/>
                </a:cubicBezTo>
                <a:cubicBezTo>
                  <a:pt x="5396" y="278"/>
                  <a:pt x="5391" y="292"/>
                  <a:pt x="5391" y="311"/>
                </a:cubicBezTo>
                <a:cubicBezTo>
                  <a:pt x="5391" y="326"/>
                  <a:pt x="5395" y="338"/>
                  <a:pt x="5405" y="348"/>
                </a:cubicBezTo>
                <a:cubicBezTo>
                  <a:pt x="5415" y="357"/>
                  <a:pt x="5429" y="362"/>
                  <a:pt x="5447" y="362"/>
                </a:cubicBezTo>
                <a:cubicBezTo>
                  <a:pt x="5471" y="362"/>
                  <a:pt x="5491" y="353"/>
                  <a:pt x="5507" y="335"/>
                </a:cubicBezTo>
                <a:cubicBezTo>
                  <a:pt x="5523" y="317"/>
                  <a:pt x="5531" y="294"/>
                  <a:pt x="5531" y="266"/>
                </a:cubicBezTo>
                <a:cubicBezTo>
                  <a:pt x="5531" y="241"/>
                  <a:pt x="5531" y="241"/>
                  <a:pt x="5531" y="241"/>
                </a:cubicBezTo>
                <a:lnTo>
                  <a:pt x="5462" y="251"/>
                </a:lnTo>
                <a:close/>
                <a:moveTo>
                  <a:pt x="5806" y="377"/>
                </a:moveTo>
                <a:cubicBezTo>
                  <a:pt x="5806" y="331"/>
                  <a:pt x="5806" y="331"/>
                  <a:pt x="5806" y="331"/>
                </a:cubicBezTo>
                <a:cubicBezTo>
                  <a:pt x="5805" y="331"/>
                  <a:pt x="5805" y="331"/>
                  <a:pt x="5805" y="331"/>
                </a:cubicBezTo>
                <a:cubicBezTo>
                  <a:pt x="5797" y="347"/>
                  <a:pt x="5785" y="360"/>
                  <a:pt x="5769" y="369"/>
                </a:cubicBezTo>
                <a:cubicBezTo>
                  <a:pt x="5753" y="378"/>
                  <a:pt x="5735" y="383"/>
                  <a:pt x="5715" y="383"/>
                </a:cubicBezTo>
                <a:cubicBezTo>
                  <a:pt x="5684" y="383"/>
                  <a:pt x="5658" y="372"/>
                  <a:pt x="5639" y="349"/>
                </a:cubicBezTo>
                <a:cubicBezTo>
                  <a:pt x="5619" y="326"/>
                  <a:pt x="5609" y="295"/>
                  <a:pt x="5609" y="255"/>
                </a:cubicBezTo>
                <a:cubicBezTo>
                  <a:pt x="5609" y="215"/>
                  <a:pt x="5620" y="182"/>
                  <a:pt x="5641" y="157"/>
                </a:cubicBezTo>
                <a:cubicBezTo>
                  <a:pt x="5663" y="132"/>
                  <a:pt x="5691" y="119"/>
                  <a:pt x="5725" y="119"/>
                </a:cubicBezTo>
                <a:cubicBezTo>
                  <a:pt x="5762" y="119"/>
                  <a:pt x="5789" y="134"/>
                  <a:pt x="5805" y="165"/>
                </a:cubicBezTo>
                <a:cubicBezTo>
                  <a:pt x="5806" y="165"/>
                  <a:pt x="5806" y="165"/>
                  <a:pt x="5806" y="165"/>
                </a:cubicBezTo>
                <a:cubicBezTo>
                  <a:pt x="5806" y="4"/>
                  <a:pt x="5806" y="4"/>
                  <a:pt x="5806" y="4"/>
                </a:cubicBezTo>
                <a:cubicBezTo>
                  <a:pt x="5829" y="4"/>
                  <a:pt x="5829" y="4"/>
                  <a:pt x="5829" y="4"/>
                </a:cubicBezTo>
                <a:cubicBezTo>
                  <a:pt x="5829" y="377"/>
                  <a:pt x="5829" y="377"/>
                  <a:pt x="5829" y="377"/>
                </a:cubicBezTo>
                <a:lnTo>
                  <a:pt x="5806" y="377"/>
                </a:lnTo>
                <a:close/>
                <a:moveTo>
                  <a:pt x="5806" y="224"/>
                </a:moveTo>
                <a:cubicBezTo>
                  <a:pt x="5806" y="200"/>
                  <a:pt x="5799" y="180"/>
                  <a:pt x="5784" y="164"/>
                </a:cubicBezTo>
                <a:cubicBezTo>
                  <a:pt x="5769" y="148"/>
                  <a:pt x="5749" y="140"/>
                  <a:pt x="5724" y="140"/>
                </a:cubicBezTo>
                <a:cubicBezTo>
                  <a:pt x="5698" y="140"/>
                  <a:pt x="5676" y="150"/>
                  <a:pt x="5659" y="170"/>
                </a:cubicBezTo>
                <a:cubicBezTo>
                  <a:pt x="5642" y="190"/>
                  <a:pt x="5633" y="218"/>
                  <a:pt x="5633" y="253"/>
                </a:cubicBezTo>
                <a:cubicBezTo>
                  <a:pt x="5633" y="288"/>
                  <a:pt x="5641" y="315"/>
                  <a:pt x="5656" y="334"/>
                </a:cubicBezTo>
                <a:cubicBezTo>
                  <a:pt x="5672" y="353"/>
                  <a:pt x="5692" y="362"/>
                  <a:pt x="5716" y="362"/>
                </a:cubicBezTo>
                <a:cubicBezTo>
                  <a:pt x="5745" y="362"/>
                  <a:pt x="5767" y="353"/>
                  <a:pt x="5783" y="336"/>
                </a:cubicBezTo>
                <a:cubicBezTo>
                  <a:pt x="5798" y="318"/>
                  <a:pt x="5806" y="296"/>
                  <a:pt x="5806" y="271"/>
                </a:cubicBezTo>
                <a:lnTo>
                  <a:pt x="5806" y="224"/>
                </a:lnTo>
                <a:close/>
                <a:moveTo>
                  <a:pt x="5918" y="62"/>
                </a:moveTo>
                <a:cubicBezTo>
                  <a:pt x="5913" y="62"/>
                  <a:pt x="5909" y="60"/>
                  <a:pt x="5905" y="56"/>
                </a:cubicBezTo>
                <a:cubicBezTo>
                  <a:pt x="5902" y="53"/>
                  <a:pt x="5900" y="48"/>
                  <a:pt x="5900" y="43"/>
                </a:cubicBezTo>
                <a:cubicBezTo>
                  <a:pt x="5900" y="37"/>
                  <a:pt x="5902" y="33"/>
                  <a:pt x="5905" y="29"/>
                </a:cubicBezTo>
                <a:cubicBezTo>
                  <a:pt x="5909" y="26"/>
                  <a:pt x="5914" y="24"/>
                  <a:pt x="5918" y="24"/>
                </a:cubicBezTo>
                <a:cubicBezTo>
                  <a:pt x="5923" y="24"/>
                  <a:pt x="5928" y="26"/>
                  <a:pt x="5932" y="29"/>
                </a:cubicBezTo>
                <a:cubicBezTo>
                  <a:pt x="5936" y="33"/>
                  <a:pt x="5938" y="37"/>
                  <a:pt x="5938" y="43"/>
                </a:cubicBezTo>
                <a:cubicBezTo>
                  <a:pt x="5938" y="48"/>
                  <a:pt x="5936" y="52"/>
                  <a:pt x="5932" y="56"/>
                </a:cubicBezTo>
                <a:cubicBezTo>
                  <a:pt x="5928" y="60"/>
                  <a:pt x="5924" y="62"/>
                  <a:pt x="5918" y="62"/>
                </a:cubicBezTo>
                <a:close/>
                <a:moveTo>
                  <a:pt x="5907" y="377"/>
                </a:moveTo>
                <a:cubicBezTo>
                  <a:pt x="5907" y="125"/>
                  <a:pt x="5907" y="125"/>
                  <a:pt x="5907" y="125"/>
                </a:cubicBezTo>
                <a:cubicBezTo>
                  <a:pt x="5930" y="125"/>
                  <a:pt x="5930" y="125"/>
                  <a:pt x="5930" y="125"/>
                </a:cubicBezTo>
                <a:cubicBezTo>
                  <a:pt x="5930" y="377"/>
                  <a:pt x="5930" y="377"/>
                  <a:pt x="5930" y="377"/>
                </a:cubicBezTo>
                <a:lnTo>
                  <a:pt x="5907" y="377"/>
                </a:lnTo>
                <a:close/>
                <a:moveTo>
                  <a:pt x="6179" y="377"/>
                </a:moveTo>
                <a:cubicBezTo>
                  <a:pt x="6179" y="230"/>
                  <a:pt x="6179" y="230"/>
                  <a:pt x="6179" y="230"/>
                </a:cubicBezTo>
                <a:cubicBezTo>
                  <a:pt x="6179" y="170"/>
                  <a:pt x="6158" y="140"/>
                  <a:pt x="6114" y="140"/>
                </a:cubicBezTo>
                <a:cubicBezTo>
                  <a:pt x="6090" y="140"/>
                  <a:pt x="6070" y="149"/>
                  <a:pt x="6054" y="166"/>
                </a:cubicBezTo>
                <a:cubicBezTo>
                  <a:pt x="6039" y="184"/>
                  <a:pt x="6031" y="206"/>
                  <a:pt x="6031" y="232"/>
                </a:cubicBezTo>
                <a:cubicBezTo>
                  <a:pt x="6031" y="377"/>
                  <a:pt x="6031" y="377"/>
                  <a:pt x="6031" y="377"/>
                </a:cubicBezTo>
                <a:cubicBezTo>
                  <a:pt x="6008" y="377"/>
                  <a:pt x="6008" y="377"/>
                  <a:pt x="6008" y="377"/>
                </a:cubicBezTo>
                <a:cubicBezTo>
                  <a:pt x="6008" y="125"/>
                  <a:pt x="6008" y="125"/>
                  <a:pt x="6008" y="125"/>
                </a:cubicBezTo>
                <a:cubicBezTo>
                  <a:pt x="6031" y="125"/>
                  <a:pt x="6031" y="125"/>
                  <a:pt x="6031" y="125"/>
                </a:cubicBezTo>
                <a:cubicBezTo>
                  <a:pt x="6031" y="171"/>
                  <a:pt x="6031" y="171"/>
                  <a:pt x="6031" y="171"/>
                </a:cubicBezTo>
                <a:cubicBezTo>
                  <a:pt x="6032" y="171"/>
                  <a:pt x="6032" y="171"/>
                  <a:pt x="6032" y="171"/>
                </a:cubicBezTo>
                <a:cubicBezTo>
                  <a:pt x="6050" y="136"/>
                  <a:pt x="6079" y="119"/>
                  <a:pt x="6118" y="119"/>
                </a:cubicBezTo>
                <a:cubicBezTo>
                  <a:pt x="6145" y="119"/>
                  <a:pt x="6166" y="128"/>
                  <a:pt x="6180" y="146"/>
                </a:cubicBezTo>
                <a:cubicBezTo>
                  <a:pt x="6195" y="164"/>
                  <a:pt x="6202" y="190"/>
                  <a:pt x="6202" y="224"/>
                </a:cubicBezTo>
                <a:cubicBezTo>
                  <a:pt x="6202" y="377"/>
                  <a:pt x="6202" y="377"/>
                  <a:pt x="6202" y="377"/>
                </a:cubicBezTo>
                <a:lnTo>
                  <a:pt x="6179" y="377"/>
                </a:lnTo>
                <a:close/>
                <a:moveTo>
                  <a:pt x="6281" y="252"/>
                </a:moveTo>
                <a:cubicBezTo>
                  <a:pt x="6281" y="286"/>
                  <a:pt x="6289" y="313"/>
                  <a:pt x="6305" y="333"/>
                </a:cubicBezTo>
                <a:cubicBezTo>
                  <a:pt x="6321" y="352"/>
                  <a:pt x="6343" y="362"/>
                  <a:pt x="6371" y="362"/>
                </a:cubicBezTo>
                <a:cubicBezTo>
                  <a:pt x="6399" y="362"/>
                  <a:pt x="6426" y="352"/>
                  <a:pt x="6453" y="331"/>
                </a:cubicBezTo>
                <a:cubicBezTo>
                  <a:pt x="6453" y="355"/>
                  <a:pt x="6453" y="355"/>
                  <a:pt x="6453" y="355"/>
                </a:cubicBezTo>
                <a:cubicBezTo>
                  <a:pt x="6427" y="374"/>
                  <a:pt x="6398" y="383"/>
                  <a:pt x="6366" y="383"/>
                </a:cubicBezTo>
                <a:cubicBezTo>
                  <a:pt x="6334" y="383"/>
                  <a:pt x="6307" y="371"/>
                  <a:pt x="6287" y="348"/>
                </a:cubicBezTo>
                <a:cubicBezTo>
                  <a:pt x="6267" y="325"/>
                  <a:pt x="6258" y="292"/>
                  <a:pt x="6258" y="249"/>
                </a:cubicBezTo>
                <a:cubicBezTo>
                  <a:pt x="6258" y="213"/>
                  <a:pt x="6268" y="182"/>
                  <a:pt x="6289" y="157"/>
                </a:cubicBezTo>
                <a:cubicBezTo>
                  <a:pt x="6310" y="132"/>
                  <a:pt x="6337" y="119"/>
                  <a:pt x="6370" y="119"/>
                </a:cubicBezTo>
                <a:cubicBezTo>
                  <a:pt x="6402" y="119"/>
                  <a:pt x="6426" y="130"/>
                  <a:pt x="6442" y="152"/>
                </a:cubicBezTo>
                <a:cubicBezTo>
                  <a:pt x="6459" y="174"/>
                  <a:pt x="6467" y="204"/>
                  <a:pt x="6467" y="242"/>
                </a:cubicBezTo>
                <a:cubicBezTo>
                  <a:pt x="6467" y="252"/>
                  <a:pt x="6467" y="252"/>
                  <a:pt x="6467" y="252"/>
                </a:cubicBezTo>
                <a:lnTo>
                  <a:pt x="6281" y="252"/>
                </a:lnTo>
                <a:close/>
                <a:moveTo>
                  <a:pt x="6444" y="231"/>
                </a:moveTo>
                <a:cubicBezTo>
                  <a:pt x="6443" y="202"/>
                  <a:pt x="6436" y="180"/>
                  <a:pt x="6423" y="164"/>
                </a:cubicBezTo>
                <a:cubicBezTo>
                  <a:pt x="6410" y="148"/>
                  <a:pt x="6392" y="140"/>
                  <a:pt x="6369" y="140"/>
                </a:cubicBezTo>
                <a:cubicBezTo>
                  <a:pt x="6346" y="140"/>
                  <a:pt x="6326" y="148"/>
                  <a:pt x="6311" y="163"/>
                </a:cubicBezTo>
                <a:cubicBezTo>
                  <a:pt x="6295" y="179"/>
                  <a:pt x="6286" y="202"/>
                  <a:pt x="6282" y="231"/>
                </a:cubicBezTo>
                <a:lnTo>
                  <a:pt x="6444" y="231"/>
                </a:lnTo>
                <a:close/>
                <a:moveTo>
                  <a:pt x="6515" y="366"/>
                </a:moveTo>
                <a:cubicBezTo>
                  <a:pt x="6515" y="338"/>
                  <a:pt x="6515" y="338"/>
                  <a:pt x="6515" y="338"/>
                </a:cubicBezTo>
                <a:cubicBezTo>
                  <a:pt x="6523" y="346"/>
                  <a:pt x="6533" y="352"/>
                  <a:pt x="6546" y="356"/>
                </a:cubicBezTo>
                <a:cubicBezTo>
                  <a:pt x="6558" y="360"/>
                  <a:pt x="6568" y="362"/>
                  <a:pt x="6577" y="362"/>
                </a:cubicBezTo>
                <a:cubicBezTo>
                  <a:pt x="6617" y="362"/>
                  <a:pt x="6636" y="346"/>
                  <a:pt x="6636" y="314"/>
                </a:cubicBezTo>
                <a:cubicBezTo>
                  <a:pt x="6636" y="303"/>
                  <a:pt x="6632" y="293"/>
                  <a:pt x="6623" y="285"/>
                </a:cubicBezTo>
                <a:cubicBezTo>
                  <a:pt x="6615" y="277"/>
                  <a:pt x="6600" y="269"/>
                  <a:pt x="6581" y="261"/>
                </a:cubicBezTo>
                <a:cubicBezTo>
                  <a:pt x="6557" y="251"/>
                  <a:pt x="6540" y="240"/>
                  <a:pt x="6530" y="228"/>
                </a:cubicBezTo>
                <a:cubicBezTo>
                  <a:pt x="6521" y="217"/>
                  <a:pt x="6516" y="204"/>
                  <a:pt x="6516" y="188"/>
                </a:cubicBezTo>
                <a:cubicBezTo>
                  <a:pt x="6516" y="167"/>
                  <a:pt x="6523" y="151"/>
                  <a:pt x="6539" y="138"/>
                </a:cubicBezTo>
                <a:cubicBezTo>
                  <a:pt x="6555" y="125"/>
                  <a:pt x="6574" y="119"/>
                  <a:pt x="6597" y="119"/>
                </a:cubicBezTo>
                <a:cubicBezTo>
                  <a:pt x="6619" y="119"/>
                  <a:pt x="6637" y="123"/>
                  <a:pt x="6652" y="132"/>
                </a:cubicBezTo>
                <a:cubicBezTo>
                  <a:pt x="6652" y="158"/>
                  <a:pt x="6652" y="158"/>
                  <a:pt x="6652" y="158"/>
                </a:cubicBezTo>
                <a:cubicBezTo>
                  <a:pt x="6634" y="146"/>
                  <a:pt x="6614" y="140"/>
                  <a:pt x="6595" y="140"/>
                </a:cubicBezTo>
                <a:cubicBezTo>
                  <a:pt x="6578" y="140"/>
                  <a:pt x="6565" y="144"/>
                  <a:pt x="6554" y="153"/>
                </a:cubicBezTo>
                <a:cubicBezTo>
                  <a:pt x="6544" y="161"/>
                  <a:pt x="6539" y="172"/>
                  <a:pt x="6539" y="186"/>
                </a:cubicBezTo>
                <a:cubicBezTo>
                  <a:pt x="6539" y="198"/>
                  <a:pt x="6542" y="208"/>
                  <a:pt x="6549" y="215"/>
                </a:cubicBezTo>
                <a:cubicBezTo>
                  <a:pt x="6555" y="223"/>
                  <a:pt x="6569" y="231"/>
                  <a:pt x="6591" y="241"/>
                </a:cubicBezTo>
                <a:cubicBezTo>
                  <a:pt x="6617" y="253"/>
                  <a:pt x="6635" y="264"/>
                  <a:pt x="6645" y="274"/>
                </a:cubicBezTo>
                <a:cubicBezTo>
                  <a:pt x="6655" y="284"/>
                  <a:pt x="6660" y="297"/>
                  <a:pt x="6660" y="314"/>
                </a:cubicBezTo>
                <a:cubicBezTo>
                  <a:pt x="6660" y="334"/>
                  <a:pt x="6652" y="350"/>
                  <a:pt x="6637" y="363"/>
                </a:cubicBezTo>
                <a:cubicBezTo>
                  <a:pt x="6622" y="376"/>
                  <a:pt x="6602" y="383"/>
                  <a:pt x="6575" y="383"/>
                </a:cubicBezTo>
                <a:cubicBezTo>
                  <a:pt x="6551" y="383"/>
                  <a:pt x="6531" y="377"/>
                  <a:pt x="6515" y="366"/>
                </a:cubicBezTo>
                <a:close/>
                <a:moveTo>
                  <a:pt x="6708" y="366"/>
                </a:moveTo>
                <a:cubicBezTo>
                  <a:pt x="6708" y="338"/>
                  <a:pt x="6708" y="338"/>
                  <a:pt x="6708" y="338"/>
                </a:cubicBezTo>
                <a:cubicBezTo>
                  <a:pt x="6716" y="346"/>
                  <a:pt x="6727" y="352"/>
                  <a:pt x="6739" y="356"/>
                </a:cubicBezTo>
                <a:cubicBezTo>
                  <a:pt x="6751" y="360"/>
                  <a:pt x="6761" y="362"/>
                  <a:pt x="6770" y="362"/>
                </a:cubicBezTo>
                <a:cubicBezTo>
                  <a:pt x="6810" y="362"/>
                  <a:pt x="6830" y="346"/>
                  <a:pt x="6830" y="314"/>
                </a:cubicBezTo>
                <a:cubicBezTo>
                  <a:pt x="6830" y="303"/>
                  <a:pt x="6825" y="293"/>
                  <a:pt x="6817" y="285"/>
                </a:cubicBezTo>
                <a:cubicBezTo>
                  <a:pt x="6808" y="277"/>
                  <a:pt x="6794" y="269"/>
                  <a:pt x="6774" y="261"/>
                </a:cubicBezTo>
                <a:cubicBezTo>
                  <a:pt x="6750" y="251"/>
                  <a:pt x="6733" y="240"/>
                  <a:pt x="6724" y="228"/>
                </a:cubicBezTo>
                <a:cubicBezTo>
                  <a:pt x="6714" y="217"/>
                  <a:pt x="6709" y="204"/>
                  <a:pt x="6709" y="188"/>
                </a:cubicBezTo>
                <a:cubicBezTo>
                  <a:pt x="6709" y="167"/>
                  <a:pt x="6717" y="151"/>
                  <a:pt x="6732" y="138"/>
                </a:cubicBezTo>
                <a:cubicBezTo>
                  <a:pt x="6748" y="125"/>
                  <a:pt x="6767" y="119"/>
                  <a:pt x="6790" y="119"/>
                </a:cubicBezTo>
                <a:cubicBezTo>
                  <a:pt x="6812" y="119"/>
                  <a:pt x="6830" y="123"/>
                  <a:pt x="6846" y="132"/>
                </a:cubicBezTo>
                <a:cubicBezTo>
                  <a:pt x="6846" y="158"/>
                  <a:pt x="6846" y="158"/>
                  <a:pt x="6846" y="158"/>
                </a:cubicBezTo>
                <a:cubicBezTo>
                  <a:pt x="6827" y="146"/>
                  <a:pt x="6808" y="140"/>
                  <a:pt x="6788" y="140"/>
                </a:cubicBezTo>
                <a:cubicBezTo>
                  <a:pt x="6771" y="140"/>
                  <a:pt x="6758" y="144"/>
                  <a:pt x="6748" y="153"/>
                </a:cubicBezTo>
                <a:cubicBezTo>
                  <a:pt x="6738" y="161"/>
                  <a:pt x="6733" y="172"/>
                  <a:pt x="6733" y="186"/>
                </a:cubicBezTo>
                <a:cubicBezTo>
                  <a:pt x="6733" y="198"/>
                  <a:pt x="6736" y="208"/>
                  <a:pt x="6742" y="215"/>
                </a:cubicBezTo>
                <a:cubicBezTo>
                  <a:pt x="6748" y="223"/>
                  <a:pt x="6763" y="231"/>
                  <a:pt x="6784" y="241"/>
                </a:cubicBezTo>
                <a:cubicBezTo>
                  <a:pt x="6811" y="253"/>
                  <a:pt x="6829" y="264"/>
                  <a:pt x="6838" y="274"/>
                </a:cubicBezTo>
                <a:cubicBezTo>
                  <a:pt x="6848" y="284"/>
                  <a:pt x="6853" y="297"/>
                  <a:pt x="6853" y="314"/>
                </a:cubicBezTo>
                <a:cubicBezTo>
                  <a:pt x="6853" y="334"/>
                  <a:pt x="6846" y="350"/>
                  <a:pt x="6831" y="363"/>
                </a:cubicBezTo>
                <a:cubicBezTo>
                  <a:pt x="6816" y="376"/>
                  <a:pt x="6795" y="383"/>
                  <a:pt x="6769" y="383"/>
                </a:cubicBezTo>
                <a:cubicBezTo>
                  <a:pt x="6744" y="383"/>
                  <a:pt x="6724" y="377"/>
                  <a:pt x="6708" y="366"/>
                </a:cubicBezTo>
                <a:close/>
                <a:moveTo>
                  <a:pt x="3745" y="272"/>
                </a:moveTo>
                <a:cubicBezTo>
                  <a:pt x="3745" y="298"/>
                  <a:pt x="3737" y="319"/>
                  <a:pt x="3720" y="337"/>
                </a:cubicBezTo>
                <a:cubicBezTo>
                  <a:pt x="3704" y="354"/>
                  <a:pt x="3683" y="362"/>
                  <a:pt x="3657" y="362"/>
                </a:cubicBezTo>
                <a:cubicBezTo>
                  <a:pt x="3631" y="362"/>
                  <a:pt x="3611" y="352"/>
                  <a:pt x="3596" y="333"/>
                </a:cubicBezTo>
                <a:cubicBezTo>
                  <a:pt x="3581" y="313"/>
                  <a:pt x="3573" y="287"/>
                  <a:pt x="3573" y="253"/>
                </a:cubicBezTo>
                <a:cubicBezTo>
                  <a:pt x="3573" y="219"/>
                  <a:pt x="3582" y="192"/>
                  <a:pt x="3598" y="171"/>
                </a:cubicBezTo>
                <a:cubicBezTo>
                  <a:pt x="3615" y="150"/>
                  <a:pt x="3637" y="140"/>
                  <a:pt x="3665" y="140"/>
                </a:cubicBezTo>
                <a:cubicBezTo>
                  <a:pt x="3688" y="140"/>
                  <a:pt x="3707" y="148"/>
                  <a:pt x="3722" y="163"/>
                </a:cubicBezTo>
                <a:cubicBezTo>
                  <a:pt x="3737" y="179"/>
                  <a:pt x="3745" y="199"/>
                  <a:pt x="3745" y="222"/>
                </a:cubicBezTo>
                <a:cubicBezTo>
                  <a:pt x="3745" y="272"/>
                  <a:pt x="3745" y="272"/>
                  <a:pt x="3745" y="272"/>
                </a:cubicBezTo>
                <a:cubicBezTo>
                  <a:pt x="3745" y="272"/>
                  <a:pt x="3745" y="272"/>
                  <a:pt x="3745" y="272"/>
                </a:cubicBezTo>
                <a:close/>
                <a:moveTo>
                  <a:pt x="3767" y="125"/>
                </a:moveTo>
                <a:cubicBezTo>
                  <a:pt x="3745" y="125"/>
                  <a:pt x="3745" y="125"/>
                  <a:pt x="3745" y="125"/>
                </a:cubicBezTo>
                <a:cubicBezTo>
                  <a:pt x="3745" y="165"/>
                  <a:pt x="3745" y="165"/>
                  <a:pt x="3745" y="165"/>
                </a:cubicBezTo>
                <a:cubicBezTo>
                  <a:pt x="3744" y="165"/>
                  <a:pt x="3744" y="165"/>
                  <a:pt x="3744" y="165"/>
                </a:cubicBezTo>
                <a:cubicBezTo>
                  <a:pt x="3728" y="134"/>
                  <a:pt x="3701" y="119"/>
                  <a:pt x="3664" y="119"/>
                </a:cubicBezTo>
                <a:cubicBezTo>
                  <a:pt x="3642" y="119"/>
                  <a:pt x="3622" y="125"/>
                  <a:pt x="3605" y="136"/>
                </a:cubicBezTo>
                <a:cubicBezTo>
                  <a:pt x="3587" y="148"/>
                  <a:pt x="3574" y="164"/>
                  <a:pt x="3564" y="185"/>
                </a:cubicBezTo>
                <a:cubicBezTo>
                  <a:pt x="3555" y="206"/>
                  <a:pt x="3550" y="229"/>
                  <a:pt x="3550" y="255"/>
                </a:cubicBezTo>
                <a:cubicBezTo>
                  <a:pt x="3550" y="294"/>
                  <a:pt x="3560" y="325"/>
                  <a:pt x="3578" y="348"/>
                </a:cubicBezTo>
                <a:cubicBezTo>
                  <a:pt x="3597" y="371"/>
                  <a:pt x="3623" y="383"/>
                  <a:pt x="3654" y="383"/>
                </a:cubicBezTo>
                <a:cubicBezTo>
                  <a:pt x="3694" y="383"/>
                  <a:pt x="3724" y="366"/>
                  <a:pt x="3744" y="331"/>
                </a:cubicBezTo>
                <a:cubicBezTo>
                  <a:pt x="3745" y="331"/>
                  <a:pt x="3745" y="331"/>
                  <a:pt x="3745" y="331"/>
                </a:cubicBezTo>
                <a:cubicBezTo>
                  <a:pt x="3745" y="364"/>
                  <a:pt x="3745" y="364"/>
                  <a:pt x="3745" y="364"/>
                </a:cubicBezTo>
                <a:cubicBezTo>
                  <a:pt x="3745" y="438"/>
                  <a:pt x="3711" y="474"/>
                  <a:pt x="3642" y="474"/>
                </a:cubicBezTo>
                <a:cubicBezTo>
                  <a:pt x="3618" y="474"/>
                  <a:pt x="3593" y="467"/>
                  <a:pt x="3567" y="452"/>
                </a:cubicBezTo>
                <a:cubicBezTo>
                  <a:pt x="3567" y="476"/>
                  <a:pt x="3567" y="476"/>
                  <a:pt x="3567" y="476"/>
                </a:cubicBezTo>
                <a:cubicBezTo>
                  <a:pt x="3593" y="488"/>
                  <a:pt x="3617" y="495"/>
                  <a:pt x="3641" y="495"/>
                </a:cubicBezTo>
                <a:cubicBezTo>
                  <a:pt x="3685" y="495"/>
                  <a:pt x="3717" y="484"/>
                  <a:pt x="3737" y="462"/>
                </a:cubicBezTo>
                <a:cubicBezTo>
                  <a:pt x="3757" y="440"/>
                  <a:pt x="3767" y="405"/>
                  <a:pt x="3767" y="358"/>
                </a:cubicBezTo>
                <a:cubicBezTo>
                  <a:pt x="3767" y="125"/>
                  <a:pt x="3767" y="125"/>
                  <a:pt x="3767" y="125"/>
                </a:cubicBezTo>
                <a:cubicBezTo>
                  <a:pt x="3767" y="125"/>
                  <a:pt x="3767" y="125"/>
                  <a:pt x="3767" y="125"/>
                </a:cubicBezTo>
                <a:close/>
                <a:moveTo>
                  <a:pt x="3493" y="377"/>
                </a:moveTo>
                <a:cubicBezTo>
                  <a:pt x="3493" y="224"/>
                  <a:pt x="3493" y="224"/>
                  <a:pt x="3493" y="224"/>
                </a:cubicBezTo>
                <a:cubicBezTo>
                  <a:pt x="3493" y="190"/>
                  <a:pt x="3486" y="164"/>
                  <a:pt x="3472" y="146"/>
                </a:cubicBezTo>
                <a:cubicBezTo>
                  <a:pt x="3458" y="128"/>
                  <a:pt x="3437" y="119"/>
                  <a:pt x="3410" y="119"/>
                </a:cubicBezTo>
                <a:cubicBezTo>
                  <a:pt x="3371" y="119"/>
                  <a:pt x="3343" y="136"/>
                  <a:pt x="3325" y="171"/>
                </a:cubicBezTo>
                <a:cubicBezTo>
                  <a:pt x="3324" y="171"/>
                  <a:pt x="3324" y="171"/>
                  <a:pt x="3324" y="171"/>
                </a:cubicBezTo>
                <a:cubicBezTo>
                  <a:pt x="3324" y="125"/>
                  <a:pt x="3324" y="125"/>
                  <a:pt x="3324" y="125"/>
                </a:cubicBezTo>
                <a:cubicBezTo>
                  <a:pt x="3301" y="125"/>
                  <a:pt x="3301" y="125"/>
                  <a:pt x="3301" y="125"/>
                </a:cubicBezTo>
                <a:cubicBezTo>
                  <a:pt x="3301" y="377"/>
                  <a:pt x="3301" y="377"/>
                  <a:pt x="3301" y="377"/>
                </a:cubicBezTo>
                <a:cubicBezTo>
                  <a:pt x="3324" y="377"/>
                  <a:pt x="3324" y="377"/>
                  <a:pt x="3324" y="377"/>
                </a:cubicBezTo>
                <a:cubicBezTo>
                  <a:pt x="3324" y="232"/>
                  <a:pt x="3324" y="232"/>
                  <a:pt x="3324" y="232"/>
                </a:cubicBezTo>
                <a:cubicBezTo>
                  <a:pt x="3324" y="206"/>
                  <a:pt x="3331" y="184"/>
                  <a:pt x="3347" y="166"/>
                </a:cubicBezTo>
                <a:cubicBezTo>
                  <a:pt x="3363" y="149"/>
                  <a:pt x="3382" y="140"/>
                  <a:pt x="3406" y="140"/>
                </a:cubicBezTo>
                <a:cubicBezTo>
                  <a:pt x="3449" y="140"/>
                  <a:pt x="3471" y="170"/>
                  <a:pt x="3471" y="230"/>
                </a:cubicBezTo>
                <a:cubicBezTo>
                  <a:pt x="3471" y="377"/>
                  <a:pt x="3471" y="377"/>
                  <a:pt x="3471" y="377"/>
                </a:cubicBezTo>
                <a:cubicBezTo>
                  <a:pt x="3493" y="377"/>
                  <a:pt x="3493" y="377"/>
                  <a:pt x="3493" y="377"/>
                </a:cubicBezTo>
                <a:cubicBezTo>
                  <a:pt x="3493" y="377"/>
                  <a:pt x="3493" y="377"/>
                  <a:pt x="3493" y="377"/>
                </a:cubicBezTo>
                <a:close/>
                <a:moveTo>
                  <a:pt x="3221" y="125"/>
                </a:moveTo>
                <a:cubicBezTo>
                  <a:pt x="3199" y="125"/>
                  <a:pt x="3199" y="125"/>
                  <a:pt x="3199" y="125"/>
                </a:cubicBezTo>
                <a:cubicBezTo>
                  <a:pt x="3199" y="377"/>
                  <a:pt x="3199" y="377"/>
                  <a:pt x="3199" y="377"/>
                </a:cubicBezTo>
                <a:cubicBezTo>
                  <a:pt x="3221" y="377"/>
                  <a:pt x="3221" y="377"/>
                  <a:pt x="3221" y="377"/>
                </a:cubicBezTo>
                <a:cubicBezTo>
                  <a:pt x="3221" y="125"/>
                  <a:pt x="3221" y="125"/>
                  <a:pt x="3221" y="125"/>
                </a:cubicBezTo>
                <a:cubicBezTo>
                  <a:pt x="3221" y="125"/>
                  <a:pt x="3221" y="125"/>
                  <a:pt x="3221" y="125"/>
                </a:cubicBezTo>
                <a:close/>
                <a:moveTo>
                  <a:pt x="3223" y="56"/>
                </a:moveTo>
                <a:cubicBezTo>
                  <a:pt x="3227" y="52"/>
                  <a:pt x="3229" y="48"/>
                  <a:pt x="3229" y="43"/>
                </a:cubicBezTo>
                <a:cubicBezTo>
                  <a:pt x="3229" y="37"/>
                  <a:pt x="3227" y="33"/>
                  <a:pt x="3223" y="29"/>
                </a:cubicBezTo>
                <a:cubicBezTo>
                  <a:pt x="3219" y="26"/>
                  <a:pt x="3215" y="24"/>
                  <a:pt x="3210" y="24"/>
                </a:cubicBezTo>
                <a:cubicBezTo>
                  <a:pt x="3205" y="24"/>
                  <a:pt x="3201" y="26"/>
                  <a:pt x="3197" y="29"/>
                </a:cubicBezTo>
                <a:cubicBezTo>
                  <a:pt x="3193" y="33"/>
                  <a:pt x="3191" y="37"/>
                  <a:pt x="3191" y="43"/>
                </a:cubicBezTo>
                <a:cubicBezTo>
                  <a:pt x="3191" y="48"/>
                  <a:pt x="3193" y="53"/>
                  <a:pt x="3197" y="56"/>
                </a:cubicBezTo>
                <a:cubicBezTo>
                  <a:pt x="3201" y="60"/>
                  <a:pt x="3205" y="62"/>
                  <a:pt x="3210" y="62"/>
                </a:cubicBezTo>
                <a:cubicBezTo>
                  <a:pt x="3215" y="62"/>
                  <a:pt x="3220" y="60"/>
                  <a:pt x="3223" y="56"/>
                </a:cubicBezTo>
                <a:moveTo>
                  <a:pt x="3124" y="377"/>
                </a:moveTo>
                <a:cubicBezTo>
                  <a:pt x="3124" y="224"/>
                  <a:pt x="3124" y="224"/>
                  <a:pt x="3124" y="224"/>
                </a:cubicBezTo>
                <a:cubicBezTo>
                  <a:pt x="3124" y="190"/>
                  <a:pt x="3117" y="164"/>
                  <a:pt x="3103" y="146"/>
                </a:cubicBezTo>
                <a:cubicBezTo>
                  <a:pt x="3089" y="128"/>
                  <a:pt x="3068" y="119"/>
                  <a:pt x="3041" y="119"/>
                </a:cubicBezTo>
                <a:cubicBezTo>
                  <a:pt x="3002" y="119"/>
                  <a:pt x="2974" y="136"/>
                  <a:pt x="2956" y="171"/>
                </a:cubicBezTo>
                <a:cubicBezTo>
                  <a:pt x="2955" y="171"/>
                  <a:pt x="2955" y="171"/>
                  <a:pt x="2955" y="171"/>
                </a:cubicBezTo>
                <a:cubicBezTo>
                  <a:pt x="2955" y="125"/>
                  <a:pt x="2955" y="125"/>
                  <a:pt x="2955" y="125"/>
                </a:cubicBezTo>
                <a:cubicBezTo>
                  <a:pt x="2932" y="125"/>
                  <a:pt x="2932" y="125"/>
                  <a:pt x="2932" y="125"/>
                </a:cubicBezTo>
                <a:cubicBezTo>
                  <a:pt x="2932" y="377"/>
                  <a:pt x="2932" y="377"/>
                  <a:pt x="2932" y="377"/>
                </a:cubicBezTo>
                <a:cubicBezTo>
                  <a:pt x="2955" y="377"/>
                  <a:pt x="2955" y="377"/>
                  <a:pt x="2955" y="377"/>
                </a:cubicBezTo>
                <a:cubicBezTo>
                  <a:pt x="2955" y="232"/>
                  <a:pt x="2955" y="232"/>
                  <a:pt x="2955" y="232"/>
                </a:cubicBezTo>
                <a:cubicBezTo>
                  <a:pt x="2955" y="206"/>
                  <a:pt x="2962" y="184"/>
                  <a:pt x="2978" y="166"/>
                </a:cubicBezTo>
                <a:cubicBezTo>
                  <a:pt x="2994" y="149"/>
                  <a:pt x="3013" y="140"/>
                  <a:pt x="3037" y="140"/>
                </a:cubicBezTo>
                <a:cubicBezTo>
                  <a:pt x="3080" y="140"/>
                  <a:pt x="3102" y="170"/>
                  <a:pt x="3102" y="230"/>
                </a:cubicBezTo>
                <a:cubicBezTo>
                  <a:pt x="3102" y="377"/>
                  <a:pt x="3102" y="377"/>
                  <a:pt x="3102" y="377"/>
                </a:cubicBezTo>
                <a:cubicBezTo>
                  <a:pt x="3124" y="377"/>
                  <a:pt x="3124" y="377"/>
                  <a:pt x="3124" y="377"/>
                </a:cubicBezTo>
                <a:cubicBezTo>
                  <a:pt x="3124" y="377"/>
                  <a:pt x="3124" y="377"/>
                  <a:pt x="3124" y="377"/>
                </a:cubicBezTo>
                <a:close/>
                <a:moveTo>
                  <a:pt x="2887" y="125"/>
                </a:moveTo>
                <a:cubicBezTo>
                  <a:pt x="2879" y="122"/>
                  <a:pt x="2871" y="120"/>
                  <a:pt x="2862" y="120"/>
                </a:cubicBezTo>
                <a:cubicBezTo>
                  <a:pt x="2846" y="120"/>
                  <a:pt x="2831" y="126"/>
                  <a:pt x="2819" y="136"/>
                </a:cubicBezTo>
                <a:cubicBezTo>
                  <a:pt x="2807" y="147"/>
                  <a:pt x="2798" y="162"/>
                  <a:pt x="2792" y="181"/>
                </a:cubicBezTo>
                <a:cubicBezTo>
                  <a:pt x="2791" y="181"/>
                  <a:pt x="2791" y="181"/>
                  <a:pt x="2791" y="181"/>
                </a:cubicBezTo>
                <a:cubicBezTo>
                  <a:pt x="2791" y="125"/>
                  <a:pt x="2791" y="125"/>
                  <a:pt x="2791" y="125"/>
                </a:cubicBezTo>
                <a:cubicBezTo>
                  <a:pt x="2769" y="125"/>
                  <a:pt x="2769" y="125"/>
                  <a:pt x="2769" y="125"/>
                </a:cubicBezTo>
                <a:cubicBezTo>
                  <a:pt x="2769" y="377"/>
                  <a:pt x="2769" y="377"/>
                  <a:pt x="2769" y="377"/>
                </a:cubicBezTo>
                <a:cubicBezTo>
                  <a:pt x="2791" y="377"/>
                  <a:pt x="2791" y="377"/>
                  <a:pt x="2791" y="377"/>
                </a:cubicBezTo>
                <a:cubicBezTo>
                  <a:pt x="2791" y="259"/>
                  <a:pt x="2791" y="259"/>
                  <a:pt x="2791" y="259"/>
                </a:cubicBezTo>
                <a:cubicBezTo>
                  <a:pt x="2791" y="235"/>
                  <a:pt x="2794" y="214"/>
                  <a:pt x="2800" y="196"/>
                </a:cubicBezTo>
                <a:cubicBezTo>
                  <a:pt x="2806" y="178"/>
                  <a:pt x="2814" y="164"/>
                  <a:pt x="2825" y="155"/>
                </a:cubicBezTo>
                <a:cubicBezTo>
                  <a:pt x="2835" y="145"/>
                  <a:pt x="2847" y="141"/>
                  <a:pt x="2860" y="141"/>
                </a:cubicBezTo>
                <a:cubicBezTo>
                  <a:pt x="2870" y="141"/>
                  <a:pt x="2879" y="143"/>
                  <a:pt x="2887" y="149"/>
                </a:cubicBezTo>
                <a:cubicBezTo>
                  <a:pt x="2887" y="125"/>
                  <a:pt x="2887" y="125"/>
                  <a:pt x="2887" y="125"/>
                </a:cubicBezTo>
                <a:cubicBezTo>
                  <a:pt x="2887" y="125"/>
                  <a:pt x="2887" y="125"/>
                  <a:pt x="2887" y="125"/>
                </a:cubicBezTo>
                <a:close/>
                <a:moveTo>
                  <a:pt x="2547" y="271"/>
                </a:moveTo>
                <a:cubicBezTo>
                  <a:pt x="2557" y="262"/>
                  <a:pt x="2575" y="256"/>
                  <a:pt x="2603" y="251"/>
                </a:cubicBezTo>
                <a:cubicBezTo>
                  <a:pt x="2672" y="241"/>
                  <a:pt x="2672" y="241"/>
                  <a:pt x="2672" y="241"/>
                </a:cubicBezTo>
                <a:cubicBezTo>
                  <a:pt x="2672" y="266"/>
                  <a:pt x="2672" y="266"/>
                  <a:pt x="2672" y="266"/>
                </a:cubicBezTo>
                <a:cubicBezTo>
                  <a:pt x="2672" y="294"/>
                  <a:pt x="2664" y="317"/>
                  <a:pt x="2648" y="335"/>
                </a:cubicBezTo>
                <a:cubicBezTo>
                  <a:pt x="2632" y="353"/>
                  <a:pt x="2612" y="362"/>
                  <a:pt x="2588" y="362"/>
                </a:cubicBezTo>
                <a:cubicBezTo>
                  <a:pt x="2571" y="362"/>
                  <a:pt x="2557" y="357"/>
                  <a:pt x="2547" y="348"/>
                </a:cubicBezTo>
                <a:cubicBezTo>
                  <a:pt x="2537" y="339"/>
                  <a:pt x="2532" y="327"/>
                  <a:pt x="2532" y="311"/>
                </a:cubicBezTo>
                <a:cubicBezTo>
                  <a:pt x="2532" y="293"/>
                  <a:pt x="2537" y="279"/>
                  <a:pt x="2547" y="271"/>
                </a:cubicBezTo>
                <a:moveTo>
                  <a:pt x="2694" y="377"/>
                </a:moveTo>
                <a:cubicBezTo>
                  <a:pt x="2694" y="213"/>
                  <a:pt x="2694" y="213"/>
                  <a:pt x="2694" y="213"/>
                </a:cubicBezTo>
                <a:cubicBezTo>
                  <a:pt x="2694" y="182"/>
                  <a:pt x="2687" y="159"/>
                  <a:pt x="2673" y="143"/>
                </a:cubicBezTo>
                <a:cubicBezTo>
                  <a:pt x="2659" y="127"/>
                  <a:pt x="2639" y="119"/>
                  <a:pt x="2613" y="119"/>
                </a:cubicBezTo>
                <a:cubicBezTo>
                  <a:pt x="2600" y="119"/>
                  <a:pt x="2586" y="122"/>
                  <a:pt x="2569" y="127"/>
                </a:cubicBezTo>
                <a:cubicBezTo>
                  <a:pt x="2553" y="132"/>
                  <a:pt x="2540" y="139"/>
                  <a:pt x="2531" y="146"/>
                </a:cubicBezTo>
                <a:cubicBezTo>
                  <a:pt x="2531" y="173"/>
                  <a:pt x="2531" y="173"/>
                  <a:pt x="2531" y="173"/>
                </a:cubicBezTo>
                <a:cubicBezTo>
                  <a:pt x="2557" y="151"/>
                  <a:pt x="2584" y="140"/>
                  <a:pt x="2611" y="140"/>
                </a:cubicBezTo>
                <a:cubicBezTo>
                  <a:pt x="2652" y="140"/>
                  <a:pt x="2672" y="167"/>
                  <a:pt x="2672" y="221"/>
                </a:cubicBezTo>
                <a:cubicBezTo>
                  <a:pt x="2595" y="232"/>
                  <a:pt x="2595" y="232"/>
                  <a:pt x="2595" y="232"/>
                </a:cubicBezTo>
                <a:cubicBezTo>
                  <a:pt x="2537" y="241"/>
                  <a:pt x="2509" y="268"/>
                  <a:pt x="2509" y="312"/>
                </a:cubicBezTo>
                <a:cubicBezTo>
                  <a:pt x="2509" y="333"/>
                  <a:pt x="2516" y="350"/>
                  <a:pt x="2530" y="363"/>
                </a:cubicBezTo>
                <a:cubicBezTo>
                  <a:pt x="2544" y="376"/>
                  <a:pt x="2563" y="383"/>
                  <a:pt x="2585" y="383"/>
                </a:cubicBezTo>
                <a:cubicBezTo>
                  <a:pt x="2604" y="383"/>
                  <a:pt x="2620" y="378"/>
                  <a:pt x="2636" y="367"/>
                </a:cubicBezTo>
                <a:cubicBezTo>
                  <a:pt x="2651" y="357"/>
                  <a:pt x="2663" y="343"/>
                  <a:pt x="2671" y="326"/>
                </a:cubicBezTo>
                <a:cubicBezTo>
                  <a:pt x="2672" y="326"/>
                  <a:pt x="2672" y="326"/>
                  <a:pt x="2672" y="326"/>
                </a:cubicBezTo>
                <a:cubicBezTo>
                  <a:pt x="2672" y="377"/>
                  <a:pt x="2672" y="377"/>
                  <a:pt x="2672" y="377"/>
                </a:cubicBezTo>
                <a:cubicBezTo>
                  <a:pt x="2694" y="377"/>
                  <a:pt x="2694" y="377"/>
                  <a:pt x="2694" y="377"/>
                </a:cubicBezTo>
                <a:cubicBezTo>
                  <a:pt x="2694" y="377"/>
                  <a:pt x="2694" y="377"/>
                  <a:pt x="2694" y="377"/>
                </a:cubicBezTo>
                <a:close/>
                <a:moveTo>
                  <a:pt x="2277" y="231"/>
                </a:moveTo>
                <a:cubicBezTo>
                  <a:pt x="2281" y="202"/>
                  <a:pt x="2290" y="179"/>
                  <a:pt x="2306" y="163"/>
                </a:cubicBezTo>
                <a:cubicBezTo>
                  <a:pt x="2321" y="148"/>
                  <a:pt x="2340" y="140"/>
                  <a:pt x="2364" y="140"/>
                </a:cubicBezTo>
                <a:cubicBezTo>
                  <a:pt x="2386" y="140"/>
                  <a:pt x="2404" y="148"/>
                  <a:pt x="2417" y="163"/>
                </a:cubicBezTo>
                <a:cubicBezTo>
                  <a:pt x="2430" y="180"/>
                  <a:pt x="2437" y="202"/>
                  <a:pt x="2438" y="231"/>
                </a:cubicBezTo>
                <a:cubicBezTo>
                  <a:pt x="2277" y="231"/>
                  <a:pt x="2277" y="231"/>
                  <a:pt x="2277" y="231"/>
                </a:cubicBezTo>
                <a:cubicBezTo>
                  <a:pt x="2277" y="231"/>
                  <a:pt x="2277" y="231"/>
                  <a:pt x="2277" y="231"/>
                </a:cubicBezTo>
                <a:close/>
                <a:moveTo>
                  <a:pt x="2461" y="252"/>
                </a:moveTo>
                <a:cubicBezTo>
                  <a:pt x="2461" y="242"/>
                  <a:pt x="2461" y="242"/>
                  <a:pt x="2461" y="242"/>
                </a:cubicBezTo>
                <a:cubicBezTo>
                  <a:pt x="2461" y="203"/>
                  <a:pt x="2452" y="173"/>
                  <a:pt x="2436" y="151"/>
                </a:cubicBezTo>
                <a:cubicBezTo>
                  <a:pt x="2419" y="130"/>
                  <a:pt x="2395" y="119"/>
                  <a:pt x="2365" y="119"/>
                </a:cubicBezTo>
                <a:cubicBezTo>
                  <a:pt x="2344" y="119"/>
                  <a:pt x="2325" y="125"/>
                  <a:pt x="2308" y="136"/>
                </a:cubicBezTo>
                <a:cubicBezTo>
                  <a:pt x="2291" y="147"/>
                  <a:pt x="2277" y="163"/>
                  <a:pt x="2267" y="183"/>
                </a:cubicBezTo>
                <a:cubicBezTo>
                  <a:pt x="2258" y="203"/>
                  <a:pt x="2253" y="225"/>
                  <a:pt x="2253" y="249"/>
                </a:cubicBezTo>
                <a:cubicBezTo>
                  <a:pt x="2253" y="291"/>
                  <a:pt x="2263" y="323"/>
                  <a:pt x="2282" y="347"/>
                </a:cubicBezTo>
                <a:cubicBezTo>
                  <a:pt x="2302" y="371"/>
                  <a:pt x="2328" y="383"/>
                  <a:pt x="2361" y="383"/>
                </a:cubicBezTo>
                <a:cubicBezTo>
                  <a:pt x="2392" y="383"/>
                  <a:pt x="2421" y="374"/>
                  <a:pt x="2447" y="355"/>
                </a:cubicBezTo>
                <a:cubicBezTo>
                  <a:pt x="2447" y="331"/>
                  <a:pt x="2447" y="331"/>
                  <a:pt x="2447" y="331"/>
                </a:cubicBezTo>
                <a:cubicBezTo>
                  <a:pt x="2420" y="352"/>
                  <a:pt x="2393" y="362"/>
                  <a:pt x="2365" y="362"/>
                </a:cubicBezTo>
                <a:cubicBezTo>
                  <a:pt x="2338" y="362"/>
                  <a:pt x="2316" y="352"/>
                  <a:pt x="2300" y="333"/>
                </a:cubicBezTo>
                <a:cubicBezTo>
                  <a:pt x="2284" y="314"/>
                  <a:pt x="2276" y="287"/>
                  <a:pt x="2276" y="252"/>
                </a:cubicBezTo>
                <a:cubicBezTo>
                  <a:pt x="2461" y="252"/>
                  <a:pt x="2461" y="252"/>
                  <a:pt x="2461" y="252"/>
                </a:cubicBezTo>
                <a:cubicBezTo>
                  <a:pt x="2461" y="252"/>
                  <a:pt x="2461" y="252"/>
                  <a:pt x="2461" y="252"/>
                </a:cubicBezTo>
                <a:close/>
                <a:moveTo>
                  <a:pt x="2212" y="377"/>
                </a:moveTo>
                <a:cubicBezTo>
                  <a:pt x="2212" y="355"/>
                  <a:pt x="2212" y="355"/>
                  <a:pt x="2212" y="355"/>
                </a:cubicBezTo>
                <a:cubicBezTo>
                  <a:pt x="2072" y="355"/>
                  <a:pt x="2072" y="355"/>
                  <a:pt x="2072" y="355"/>
                </a:cubicBezTo>
                <a:cubicBezTo>
                  <a:pt x="2072" y="24"/>
                  <a:pt x="2072" y="24"/>
                  <a:pt x="2072" y="24"/>
                </a:cubicBezTo>
                <a:cubicBezTo>
                  <a:pt x="2047" y="24"/>
                  <a:pt x="2047" y="24"/>
                  <a:pt x="2047" y="24"/>
                </a:cubicBezTo>
                <a:cubicBezTo>
                  <a:pt x="2047" y="377"/>
                  <a:pt x="2047" y="377"/>
                  <a:pt x="2047" y="377"/>
                </a:cubicBezTo>
                <a:cubicBezTo>
                  <a:pt x="2212" y="377"/>
                  <a:pt x="2212" y="377"/>
                  <a:pt x="2212" y="377"/>
                </a:cubicBezTo>
                <a:cubicBezTo>
                  <a:pt x="2212" y="377"/>
                  <a:pt x="2212" y="377"/>
                  <a:pt x="2212" y="377"/>
                </a:cubicBezTo>
                <a:close/>
                <a:moveTo>
                  <a:pt x="1877" y="352"/>
                </a:moveTo>
                <a:cubicBezTo>
                  <a:pt x="1867" y="358"/>
                  <a:pt x="1857" y="361"/>
                  <a:pt x="1847" y="361"/>
                </a:cubicBezTo>
                <a:cubicBezTo>
                  <a:pt x="1834" y="361"/>
                  <a:pt x="1825" y="357"/>
                  <a:pt x="1820" y="350"/>
                </a:cubicBezTo>
                <a:cubicBezTo>
                  <a:pt x="1814" y="342"/>
                  <a:pt x="1811" y="329"/>
                  <a:pt x="1811" y="312"/>
                </a:cubicBezTo>
                <a:cubicBezTo>
                  <a:pt x="1811" y="146"/>
                  <a:pt x="1811" y="146"/>
                  <a:pt x="1811" y="146"/>
                </a:cubicBezTo>
                <a:cubicBezTo>
                  <a:pt x="1877" y="146"/>
                  <a:pt x="1877" y="146"/>
                  <a:pt x="1877" y="146"/>
                </a:cubicBezTo>
                <a:cubicBezTo>
                  <a:pt x="1877" y="125"/>
                  <a:pt x="1877" y="125"/>
                  <a:pt x="1877" y="125"/>
                </a:cubicBezTo>
                <a:cubicBezTo>
                  <a:pt x="1811" y="125"/>
                  <a:pt x="1811" y="125"/>
                  <a:pt x="1811" y="125"/>
                </a:cubicBezTo>
                <a:cubicBezTo>
                  <a:pt x="1811" y="52"/>
                  <a:pt x="1811" y="52"/>
                  <a:pt x="1811" y="52"/>
                </a:cubicBezTo>
                <a:cubicBezTo>
                  <a:pt x="1789" y="60"/>
                  <a:pt x="1789" y="60"/>
                  <a:pt x="1789" y="60"/>
                </a:cubicBezTo>
                <a:cubicBezTo>
                  <a:pt x="1789" y="125"/>
                  <a:pt x="1789" y="125"/>
                  <a:pt x="1789" y="125"/>
                </a:cubicBezTo>
                <a:cubicBezTo>
                  <a:pt x="1744" y="125"/>
                  <a:pt x="1744" y="125"/>
                  <a:pt x="1744" y="125"/>
                </a:cubicBezTo>
                <a:cubicBezTo>
                  <a:pt x="1744" y="146"/>
                  <a:pt x="1744" y="146"/>
                  <a:pt x="1744" y="146"/>
                </a:cubicBezTo>
                <a:cubicBezTo>
                  <a:pt x="1789" y="146"/>
                  <a:pt x="1789" y="146"/>
                  <a:pt x="1789" y="146"/>
                </a:cubicBezTo>
                <a:cubicBezTo>
                  <a:pt x="1789" y="315"/>
                  <a:pt x="1789" y="315"/>
                  <a:pt x="1789" y="315"/>
                </a:cubicBezTo>
                <a:cubicBezTo>
                  <a:pt x="1789" y="359"/>
                  <a:pt x="1807" y="382"/>
                  <a:pt x="1844" y="382"/>
                </a:cubicBezTo>
                <a:cubicBezTo>
                  <a:pt x="1855" y="382"/>
                  <a:pt x="1866" y="379"/>
                  <a:pt x="1877" y="373"/>
                </a:cubicBezTo>
                <a:cubicBezTo>
                  <a:pt x="1877" y="352"/>
                  <a:pt x="1877" y="352"/>
                  <a:pt x="1877" y="352"/>
                </a:cubicBezTo>
                <a:cubicBezTo>
                  <a:pt x="1877" y="352"/>
                  <a:pt x="1877" y="352"/>
                  <a:pt x="1877" y="352"/>
                </a:cubicBezTo>
                <a:close/>
                <a:moveTo>
                  <a:pt x="1737" y="5"/>
                </a:moveTo>
                <a:cubicBezTo>
                  <a:pt x="1730" y="2"/>
                  <a:pt x="1721" y="0"/>
                  <a:pt x="1710" y="0"/>
                </a:cubicBezTo>
                <a:cubicBezTo>
                  <a:pt x="1690" y="0"/>
                  <a:pt x="1673" y="7"/>
                  <a:pt x="1660" y="22"/>
                </a:cubicBezTo>
                <a:cubicBezTo>
                  <a:pt x="1647" y="36"/>
                  <a:pt x="1641" y="56"/>
                  <a:pt x="1641" y="81"/>
                </a:cubicBezTo>
                <a:cubicBezTo>
                  <a:pt x="1641" y="125"/>
                  <a:pt x="1641" y="125"/>
                  <a:pt x="1641" y="125"/>
                </a:cubicBezTo>
                <a:cubicBezTo>
                  <a:pt x="1596" y="125"/>
                  <a:pt x="1596" y="125"/>
                  <a:pt x="1596" y="125"/>
                </a:cubicBezTo>
                <a:cubicBezTo>
                  <a:pt x="1596" y="146"/>
                  <a:pt x="1596" y="146"/>
                  <a:pt x="1596" y="146"/>
                </a:cubicBezTo>
                <a:cubicBezTo>
                  <a:pt x="1641" y="146"/>
                  <a:pt x="1641" y="146"/>
                  <a:pt x="1641" y="146"/>
                </a:cubicBezTo>
                <a:cubicBezTo>
                  <a:pt x="1641" y="377"/>
                  <a:pt x="1641" y="377"/>
                  <a:pt x="1641" y="377"/>
                </a:cubicBezTo>
                <a:cubicBezTo>
                  <a:pt x="1663" y="377"/>
                  <a:pt x="1663" y="377"/>
                  <a:pt x="1663" y="377"/>
                </a:cubicBezTo>
                <a:cubicBezTo>
                  <a:pt x="1663" y="146"/>
                  <a:pt x="1663" y="146"/>
                  <a:pt x="1663" y="146"/>
                </a:cubicBezTo>
                <a:cubicBezTo>
                  <a:pt x="1729" y="146"/>
                  <a:pt x="1729" y="146"/>
                  <a:pt x="1729" y="146"/>
                </a:cubicBezTo>
                <a:cubicBezTo>
                  <a:pt x="1729" y="125"/>
                  <a:pt x="1729" y="125"/>
                  <a:pt x="1729" y="125"/>
                </a:cubicBezTo>
                <a:cubicBezTo>
                  <a:pt x="1663" y="125"/>
                  <a:pt x="1663" y="125"/>
                  <a:pt x="1663" y="125"/>
                </a:cubicBezTo>
                <a:cubicBezTo>
                  <a:pt x="1663" y="83"/>
                  <a:pt x="1663" y="83"/>
                  <a:pt x="1663" y="83"/>
                </a:cubicBezTo>
                <a:cubicBezTo>
                  <a:pt x="1663" y="42"/>
                  <a:pt x="1679" y="21"/>
                  <a:pt x="1709" y="21"/>
                </a:cubicBezTo>
                <a:cubicBezTo>
                  <a:pt x="1721" y="21"/>
                  <a:pt x="1730" y="23"/>
                  <a:pt x="1737" y="28"/>
                </a:cubicBezTo>
                <a:cubicBezTo>
                  <a:pt x="1737" y="5"/>
                  <a:pt x="1737" y="5"/>
                  <a:pt x="1737" y="5"/>
                </a:cubicBezTo>
                <a:cubicBezTo>
                  <a:pt x="1737" y="5"/>
                  <a:pt x="1737" y="5"/>
                  <a:pt x="1737" y="5"/>
                </a:cubicBezTo>
                <a:close/>
                <a:moveTo>
                  <a:pt x="1532" y="168"/>
                </a:moveTo>
                <a:cubicBezTo>
                  <a:pt x="1548" y="187"/>
                  <a:pt x="1556" y="215"/>
                  <a:pt x="1556" y="251"/>
                </a:cubicBezTo>
                <a:cubicBezTo>
                  <a:pt x="1556" y="286"/>
                  <a:pt x="1548" y="313"/>
                  <a:pt x="1531" y="333"/>
                </a:cubicBezTo>
                <a:cubicBezTo>
                  <a:pt x="1515" y="352"/>
                  <a:pt x="1492" y="362"/>
                  <a:pt x="1462" y="362"/>
                </a:cubicBezTo>
                <a:cubicBezTo>
                  <a:pt x="1433" y="362"/>
                  <a:pt x="1410" y="352"/>
                  <a:pt x="1393" y="332"/>
                </a:cubicBezTo>
                <a:cubicBezTo>
                  <a:pt x="1375" y="313"/>
                  <a:pt x="1367" y="286"/>
                  <a:pt x="1367" y="253"/>
                </a:cubicBezTo>
                <a:cubicBezTo>
                  <a:pt x="1367" y="218"/>
                  <a:pt x="1375" y="190"/>
                  <a:pt x="1393" y="170"/>
                </a:cubicBezTo>
                <a:cubicBezTo>
                  <a:pt x="1410" y="150"/>
                  <a:pt x="1434" y="140"/>
                  <a:pt x="1463" y="140"/>
                </a:cubicBezTo>
                <a:cubicBezTo>
                  <a:pt x="1493" y="140"/>
                  <a:pt x="1516" y="149"/>
                  <a:pt x="1532" y="168"/>
                </a:cubicBezTo>
                <a:moveTo>
                  <a:pt x="1547" y="347"/>
                </a:moveTo>
                <a:cubicBezTo>
                  <a:pt x="1568" y="322"/>
                  <a:pt x="1579" y="291"/>
                  <a:pt x="1579" y="251"/>
                </a:cubicBezTo>
                <a:cubicBezTo>
                  <a:pt x="1579" y="210"/>
                  <a:pt x="1569" y="178"/>
                  <a:pt x="1548" y="154"/>
                </a:cubicBezTo>
                <a:cubicBezTo>
                  <a:pt x="1528" y="131"/>
                  <a:pt x="1499" y="119"/>
                  <a:pt x="1464" y="119"/>
                </a:cubicBezTo>
                <a:cubicBezTo>
                  <a:pt x="1427" y="119"/>
                  <a:pt x="1398" y="131"/>
                  <a:pt x="1376" y="155"/>
                </a:cubicBezTo>
                <a:cubicBezTo>
                  <a:pt x="1354" y="179"/>
                  <a:pt x="1343" y="211"/>
                  <a:pt x="1343" y="252"/>
                </a:cubicBezTo>
                <a:cubicBezTo>
                  <a:pt x="1343" y="292"/>
                  <a:pt x="1354" y="323"/>
                  <a:pt x="1375" y="347"/>
                </a:cubicBezTo>
                <a:cubicBezTo>
                  <a:pt x="1397" y="371"/>
                  <a:pt x="1425" y="383"/>
                  <a:pt x="1461" y="383"/>
                </a:cubicBezTo>
                <a:cubicBezTo>
                  <a:pt x="1497" y="383"/>
                  <a:pt x="1526" y="371"/>
                  <a:pt x="1547" y="347"/>
                </a:cubicBezTo>
                <a:moveTo>
                  <a:pt x="1215" y="383"/>
                </a:moveTo>
                <a:cubicBezTo>
                  <a:pt x="1240" y="383"/>
                  <a:pt x="1261" y="376"/>
                  <a:pt x="1276" y="364"/>
                </a:cubicBezTo>
                <a:cubicBezTo>
                  <a:pt x="1291" y="351"/>
                  <a:pt x="1299" y="334"/>
                  <a:pt x="1299" y="314"/>
                </a:cubicBezTo>
                <a:cubicBezTo>
                  <a:pt x="1299" y="297"/>
                  <a:pt x="1294" y="284"/>
                  <a:pt x="1285" y="274"/>
                </a:cubicBezTo>
                <a:cubicBezTo>
                  <a:pt x="1275" y="264"/>
                  <a:pt x="1257" y="253"/>
                  <a:pt x="1231" y="241"/>
                </a:cubicBezTo>
                <a:cubicBezTo>
                  <a:pt x="1217" y="235"/>
                  <a:pt x="1206" y="229"/>
                  <a:pt x="1199" y="224"/>
                </a:cubicBezTo>
                <a:cubicBezTo>
                  <a:pt x="1192" y="219"/>
                  <a:pt x="1187" y="214"/>
                  <a:pt x="1184" y="209"/>
                </a:cubicBezTo>
                <a:cubicBezTo>
                  <a:pt x="1181" y="203"/>
                  <a:pt x="1179" y="196"/>
                  <a:pt x="1179" y="186"/>
                </a:cubicBezTo>
                <a:cubicBezTo>
                  <a:pt x="1179" y="172"/>
                  <a:pt x="1184" y="161"/>
                  <a:pt x="1194" y="153"/>
                </a:cubicBezTo>
                <a:cubicBezTo>
                  <a:pt x="1205" y="144"/>
                  <a:pt x="1218" y="140"/>
                  <a:pt x="1234" y="140"/>
                </a:cubicBezTo>
                <a:cubicBezTo>
                  <a:pt x="1254" y="140"/>
                  <a:pt x="1273" y="146"/>
                  <a:pt x="1291" y="158"/>
                </a:cubicBezTo>
                <a:cubicBezTo>
                  <a:pt x="1291" y="132"/>
                  <a:pt x="1291" y="132"/>
                  <a:pt x="1291" y="132"/>
                </a:cubicBezTo>
                <a:cubicBezTo>
                  <a:pt x="1276" y="123"/>
                  <a:pt x="1258" y="119"/>
                  <a:pt x="1236" y="119"/>
                </a:cubicBezTo>
                <a:cubicBezTo>
                  <a:pt x="1213" y="119"/>
                  <a:pt x="1194" y="125"/>
                  <a:pt x="1179" y="138"/>
                </a:cubicBezTo>
                <a:cubicBezTo>
                  <a:pt x="1163" y="151"/>
                  <a:pt x="1156" y="167"/>
                  <a:pt x="1156" y="187"/>
                </a:cubicBezTo>
                <a:cubicBezTo>
                  <a:pt x="1156" y="205"/>
                  <a:pt x="1161" y="219"/>
                  <a:pt x="1171" y="230"/>
                </a:cubicBezTo>
                <a:cubicBezTo>
                  <a:pt x="1182" y="241"/>
                  <a:pt x="1198" y="251"/>
                  <a:pt x="1221" y="261"/>
                </a:cubicBezTo>
                <a:cubicBezTo>
                  <a:pt x="1241" y="270"/>
                  <a:pt x="1256" y="279"/>
                  <a:pt x="1264" y="286"/>
                </a:cubicBezTo>
                <a:cubicBezTo>
                  <a:pt x="1271" y="294"/>
                  <a:pt x="1275" y="303"/>
                  <a:pt x="1275" y="314"/>
                </a:cubicBezTo>
                <a:cubicBezTo>
                  <a:pt x="1275" y="346"/>
                  <a:pt x="1256" y="362"/>
                  <a:pt x="1217" y="362"/>
                </a:cubicBezTo>
                <a:cubicBezTo>
                  <a:pt x="1207" y="362"/>
                  <a:pt x="1197" y="360"/>
                  <a:pt x="1184" y="355"/>
                </a:cubicBezTo>
                <a:cubicBezTo>
                  <a:pt x="1172" y="351"/>
                  <a:pt x="1162" y="345"/>
                  <a:pt x="1155" y="338"/>
                </a:cubicBezTo>
                <a:cubicBezTo>
                  <a:pt x="1155" y="366"/>
                  <a:pt x="1155" y="366"/>
                  <a:pt x="1155" y="366"/>
                </a:cubicBezTo>
                <a:cubicBezTo>
                  <a:pt x="1171" y="377"/>
                  <a:pt x="1191" y="383"/>
                  <a:pt x="1215" y="383"/>
                </a:cubicBezTo>
                <a:moveTo>
                  <a:pt x="1058" y="168"/>
                </a:moveTo>
                <a:cubicBezTo>
                  <a:pt x="1075" y="187"/>
                  <a:pt x="1082" y="215"/>
                  <a:pt x="1082" y="251"/>
                </a:cubicBezTo>
                <a:cubicBezTo>
                  <a:pt x="1082" y="286"/>
                  <a:pt x="1074" y="313"/>
                  <a:pt x="1058" y="333"/>
                </a:cubicBezTo>
                <a:cubicBezTo>
                  <a:pt x="1042" y="352"/>
                  <a:pt x="1019" y="362"/>
                  <a:pt x="989" y="362"/>
                </a:cubicBezTo>
                <a:cubicBezTo>
                  <a:pt x="960" y="362"/>
                  <a:pt x="937" y="352"/>
                  <a:pt x="919" y="332"/>
                </a:cubicBezTo>
                <a:cubicBezTo>
                  <a:pt x="902" y="313"/>
                  <a:pt x="893" y="286"/>
                  <a:pt x="893" y="253"/>
                </a:cubicBezTo>
                <a:cubicBezTo>
                  <a:pt x="893" y="218"/>
                  <a:pt x="902" y="190"/>
                  <a:pt x="920" y="170"/>
                </a:cubicBezTo>
                <a:cubicBezTo>
                  <a:pt x="937" y="150"/>
                  <a:pt x="960" y="140"/>
                  <a:pt x="990" y="140"/>
                </a:cubicBezTo>
                <a:cubicBezTo>
                  <a:pt x="1020" y="140"/>
                  <a:pt x="1042" y="149"/>
                  <a:pt x="1058" y="168"/>
                </a:cubicBezTo>
                <a:moveTo>
                  <a:pt x="1074" y="347"/>
                </a:moveTo>
                <a:cubicBezTo>
                  <a:pt x="1095" y="322"/>
                  <a:pt x="1106" y="291"/>
                  <a:pt x="1106" y="251"/>
                </a:cubicBezTo>
                <a:cubicBezTo>
                  <a:pt x="1106" y="210"/>
                  <a:pt x="1096" y="178"/>
                  <a:pt x="1075" y="154"/>
                </a:cubicBezTo>
                <a:cubicBezTo>
                  <a:pt x="1054" y="131"/>
                  <a:pt x="1026" y="119"/>
                  <a:pt x="991" y="119"/>
                </a:cubicBezTo>
                <a:cubicBezTo>
                  <a:pt x="954" y="119"/>
                  <a:pt x="925" y="131"/>
                  <a:pt x="903" y="155"/>
                </a:cubicBezTo>
                <a:cubicBezTo>
                  <a:pt x="881" y="179"/>
                  <a:pt x="870" y="211"/>
                  <a:pt x="870" y="252"/>
                </a:cubicBezTo>
                <a:cubicBezTo>
                  <a:pt x="870" y="292"/>
                  <a:pt x="881" y="323"/>
                  <a:pt x="902" y="347"/>
                </a:cubicBezTo>
                <a:cubicBezTo>
                  <a:pt x="923" y="371"/>
                  <a:pt x="952" y="383"/>
                  <a:pt x="988" y="383"/>
                </a:cubicBezTo>
                <a:cubicBezTo>
                  <a:pt x="1024" y="383"/>
                  <a:pt x="1052" y="371"/>
                  <a:pt x="1074" y="347"/>
                </a:cubicBezTo>
                <a:moveTo>
                  <a:pt x="851" y="125"/>
                </a:moveTo>
                <a:cubicBezTo>
                  <a:pt x="844" y="122"/>
                  <a:pt x="835" y="120"/>
                  <a:pt x="826" y="120"/>
                </a:cubicBezTo>
                <a:cubicBezTo>
                  <a:pt x="810" y="120"/>
                  <a:pt x="796" y="126"/>
                  <a:pt x="783" y="136"/>
                </a:cubicBezTo>
                <a:cubicBezTo>
                  <a:pt x="771" y="147"/>
                  <a:pt x="762" y="162"/>
                  <a:pt x="756" y="181"/>
                </a:cubicBezTo>
                <a:cubicBezTo>
                  <a:pt x="755" y="181"/>
                  <a:pt x="755" y="181"/>
                  <a:pt x="755" y="181"/>
                </a:cubicBezTo>
                <a:cubicBezTo>
                  <a:pt x="755" y="125"/>
                  <a:pt x="755" y="125"/>
                  <a:pt x="755" y="125"/>
                </a:cubicBezTo>
                <a:cubicBezTo>
                  <a:pt x="733" y="125"/>
                  <a:pt x="733" y="125"/>
                  <a:pt x="733" y="125"/>
                </a:cubicBezTo>
                <a:cubicBezTo>
                  <a:pt x="733" y="377"/>
                  <a:pt x="733" y="377"/>
                  <a:pt x="733" y="377"/>
                </a:cubicBezTo>
                <a:cubicBezTo>
                  <a:pt x="755" y="377"/>
                  <a:pt x="755" y="377"/>
                  <a:pt x="755" y="377"/>
                </a:cubicBezTo>
                <a:cubicBezTo>
                  <a:pt x="755" y="259"/>
                  <a:pt x="755" y="259"/>
                  <a:pt x="755" y="259"/>
                </a:cubicBezTo>
                <a:cubicBezTo>
                  <a:pt x="755" y="235"/>
                  <a:pt x="758" y="214"/>
                  <a:pt x="764" y="196"/>
                </a:cubicBezTo>
                <a:cubicBezTo>
                  <a:pt x="770" y="178"/>
                  <a:pt x="778" y="164"/>
                  <a:pt x="789" y="155"/>
                </a:cubicBezTo>
                <a:cubicBezTo>
                  <a:pt x="800" y="145"/>
                  <a:pt x="811" y="141"/>
                  <a:pt x="825" y="141"/>
                </a:cubicBezTo>
                <a:cubicBezTo>
                  <a:pt x="835" y="141"/>
                  <a:pt x="843" y="143"/>
                  <a:pt x="851" y="149"/>
                </a:cubicBezTo>
                <a:cubicBezTo>
                  <a:pt x="851" y="125"/>
                  <a:pt x="851" y="125"/>
                  <a:pt x="851" y="125"/>
                </a:cubicBezTo>
                <a:cubicBezTo>
                  <a:pt x="851" y="125"/>
                  <a:pt x="851" y="125"/>
                  <a:pt x="851" y="125"/>
                </a:cubicBezTo>
                <a:close/>
                <a:moveTo>
                  <a:pt x="674" y="342"/>
                </a:moveTo>
                <a:cubicBezTo>
                  <a:pt x="655" y="355"/>
                  <a:pt x="633" y="362"/>
                  <a:pt x="608" y="362"/>
                </a:cubicBezTo>
                <a:cubicBezTo>
                  <a:pt x="581" y="362"/>
                  <a:pt x="559" y="352"/>
                  <a:pt x="542" y="332"/>
                </a:cubicBezTo>
                <a:cubicBezTo>
                  <a:pt x="526" y="312"/>
                  <a:pt x="518" y="286"/>
                  <a:pt x="518" y="254"/>
                </a:cubicBezTo>
                <a:cubicBezTo>
                  <a:pt x="518" y="232"/>
                  <a:pt x="522" y="212"/>
                  <a:pt x="530" y="195"/>
                </a:cubicBezTo>
                <a:cubicBezTo>
                  <a:pt x="538" y="177"/>
                  <a:pt x="550" y="164"/>
                  <a:pt x="565" y="154"/>
                </a:cubicBezTo>
                <a:cubicBezTo>
                  <a:pt x="580" y="144"/>
                  <a:pt x="597" y="140"/>
                  <a:pt x="616" y="140"/>
                </a:cubicBezTo>
                <a:cubicBezTo>
                  <a:pt x="637" y="140"/>
                  <a:pt x="657" y="145"/>
                  <a:pt x="675" y="156"/>
                </a:cubicBezTo>
                <a:cubicBezTo>
                  <a:pt x="675" y="131"/>
                  <a:pt x="675" y="131"/>
                  <a:pt x="675" y="131"/>
                </a:cubicBezTo>
                <a:cubicBezTo>
                  <a:pt x="657" y="123"/>
                  <a:pt x="638" y="119"/>
                  <a:pt x="619" y="119"/>
                </a:cubicBezTo>
                <a:cubicBezTo>
                  <a:pt x="595" y="119"/>
                  <a:pt x="574" y="125"/>
                  <a:pt x="555" y="136"/>
                </a:cubicBezTo>
                <a:cubicBezTo>
                  <a:pt x="536" y="148"/>
                  <a:pt x="521" y="164"/>
                  <a:pt x="510" y="185"/>
                </a:cubicBezTo>
                <a:cubicBezTo>
                  <a:pt x="500" y="206"/>
                  <a:pt x="494" y="230"/>
                  <a:pt x="494" y="255"/>
                </a:cubicBezTo>
                <a:cubicBezTo>
                  <a:pt x="494" y="280"/>
                  <a:pt x="499" y="302"/>
                  <a:pt x="508" y="321"/>
                </a:cubicBezTo>
                <a:cubicBezTo>
                  <a:pt x="518" y="341"/>
                  <a:pt x="531" y="356"/>
                  <a:pt x="548" y="367"/>
                </a:cubicBezTo>
                <a:cubicBezTo>
                  <a:pt x="566" y="377"/>
                  <a:pt x="585" y="383"/>
                  <a:pt x="607" y="383"/>
                </a:cubicBezTo>
                <a:cubicBezTo>
                  <a:pt x="633" y="383"/>
                  <a:pt x="655" y="377"/>
                  <a:pt x="674" y="366"/>
                </a:cubicBezTo>
                <a:cubicBezTo>
                  <a:pt x="674" y="342"/>
                  <a:pt x="674" y="342"/>
                  <a:pt x="674" y="342"/>
                </a:cubicBezTo>
                <a:cubicBezTo>
                  <a:pt x="674" y="342"/>
                  <a:pt x="674" y="342"/>
                  <a:pt x="674" y="342"/>
                </a:cubicBezTo>
                <a:close/>
                <a:moveTo>
                  <a:pt x="432" y="125"/>
                </a:moveTo>
                <a:cubicBezTo>
                  <a:pt x="410" y="125"/>
                  <a:pt x="410" y="125"/>
                  <a:pt x="410" y="125"/>
                </a:cubicBezTo>
                <a:cubicBezTo>
                  <a:pt x="410" y="377"/>
                  <a:pt x="410" y="377"/>
                  <a:pt x="410" y="377"/>
                </a:cubicBezTo>
                <a:cubicBezTo>
                  <a:pt x="432" y="377"/>
                  <a:pt x="432" y="377"/>
                  <a:pt x="432" y="377"/>
                </a:cubicBezTo>
                <a:cubicBezTo>
                  <a:pt x="432" y="125"/>
                  <a:pt x="432" y="125"/>
                  <a:pt x="432" y="125"/>
                </a:cubicBezTo>
                <a:cubicBezTo>
                  <a:pt x="432" y="125"/>
                  <a:pt x="432" y="125"/>
                  <a:pt x="432" y="125"/>
                </a:cubicBezTo>
                <a:close/>
                <a:moveTo>
                  <a:pt x="434" y="56"/>
                </a:moveTo>
                <a:cubicBezTo>
                  <a:pt x="438" y="52"/>
                  <a:pt x="440" y="48"/>
                  <a:pt x="440" y="43"/>
                </a:cubicBezTo>
                <a:cubicBezTo>
                  <a:pt x="440" y="37"/>
                  <a:pt x="438" y="33"/>
                  <a:pt x="434" y="29"/>
                </a:cubicBezTo>
                <a:cubicBezTo>
                  <a:pt x="430" y="26"/>
                  <a:pt x="426" y="24"/>
                  <a:pt x="421" y="24"/>
                </a:cubicBezTo>
                <a:cubicBezTo>
                  <a:pt x="416" y="24"/>
                  <a:pt x="412" y="26"/>
                  <a:pt x="408" y="29"/>
                </a:cubicBezTo>
                <a:cubicBezTo>
                  <a:pt x="404" y="33"/>
                  <a:pt x="402" y="37"/>
                  <a:pt x="402" y="43"/>
                </a:cubicBezTo>
                <a:cubicBezTo>
                  <a:pt x="402" y="48"/>
                  <a:pt x="404" y="53"/>
                  <a:pt x="408" y="56"/>
                </a:cubicBezTo>
                <a:cubicBezTo>
                  <a:pt x="412" y="60"/>
                  <a:pt x="416" y="62"/>
                  <a:pt x="421" y="62"/>
                </a:cubicBezTo>
                <a:cubicBezTo>
                  <a:pt x="426" y="62"/>
                  <a:pt x="431" y="60"/>
                  <a:pt x="434" y="56"/>
                </a:cubicBezTo>
                <a:moveTo>
                  <a:pt x="325" y="377"/>
                </a:moveTo>
                <a:cubicBezTo>
                  <a:pt x="325" y="24"/>
                  <a:pt x="325" y="24"/>
                  <a:pt x="325" y="24"/>
                </a:cubicBezTo>
                <a:cubicBezTo>
                  <a:pt x="304" y="24"/>
                  <a:pt x="304" y="24"/>
                  <a:pt x="304" y="24"/>
                </a:cubicBezTo>
                <a:cubicBezTo>
                  <a:pt x="175" y="306"/>
                  <a:pt x="175" y="306"/>
                  <a:pt x="175" y="306"/>
                </a:cubicBezTo>
                <a:cubicBezTo>
                  <a:pt x="164" y="337"/>
                  <a:pt x="164" y="337"/>
                  <a:pt x="164" y="337"/>
                </a:cubicBezTo>
                <a:cubicBezTo>
                  <a:pt x="163" y="337"/>
                  <a:pt x="163" y="337"/>
                  <a:pt x="163" y="337"/>
                </a:cubicBezTo>
                <a:cubicBezTo>
                  <a:pt x="155" y="315"/>
                  <a:pt x="155" y="315"/>
                  <a:pt x="155" y="315"/>
                </a:cubicBezTo>
                <a:cubicBezTo>
                  <a:pt x="152" y="308"/>
                  <a:pt x="152" y="308"/>
                  <a:pt x="152" y="308"/>
                </a:cubicBezTo>
                <a:cubicBezTo>
                  <a:pt x="22" y="24"/>
                  <a:pt x="22" y="24"/>
                  <a:pt x="22" y="24"/>
                </a:cubicBezTo>
                <a:cubicBezTo>
                  <a:pt x="0" y="24"/>
                  <a:pt x="0" y="24"/>
                  <a:pt x="0" y="24"/>
                </a:cubicBezTo>
                <a:cubicBezTo>
                  <a:pt x="0" y="377"/>
                  <a:pt x="0" y="377"/>
                  <a:pt x="0" y="377"/>
                </a:cubicBezTo>
                <a:cubicBezTo>
                  <a:pt x="24" y="377"/>
                  <a:pt x="24" y="377"/>
                  <a:pt x="24" y="377"/>
                </a:cubicBezTo>
                <a:cubicBezTo>
                  <a:pt x="24" y="121"/>
                  <a:pt x="24" y="121"/>
                  <a:pt x="24" y="121"/>
                </a:cubicBezTo>
                <a:cubicBezTo>
                  <a:pt x="24" y="103"/>
                  <a:pt x="23" y="88"/>
                  <a:pt x="22" y="74"/>
                </a:cubicBezTo>
                <a:cubicBezTo>
                  <a:pt x="23" y="74"/>
                  <a:pt x="23" y="74"/>
                  <a:pt x="23" y="74"/>
                </a:cubicBezTo>
                <a:cubicBezTo>
                  <a:pt x="26" y="87"/>
                  <a:pt x="30" y="98"/>
                  <a:pt x="35" y="107"/>
                </a:cubicBezTo>
                <a:cubicBezTo>
                  <a:pt x="159" y="377"/>
                  <a:pt x="159" y="377"/>
                  <a:pt x="159" y="377"/>
                </a:cubicBezTo>
                <a:cubicBezTo>
                  <a:pt x="167" y="377"/>
                  <a:pt x="167" y="377"/>
                  <a:pt x="167" y="377"/>
                </a:cubicBezTo>
                <a:cubicBezTo>
                  <a:pt x="291" y="105"/>
                  <a:pt x="291" y="105"/>
                  <a:pt x="291" y="105"/>
                </a:cubicBezTo>
                <a:cubicBezTo>
                  <a:pt x="304" y="75"/>
                  <a:pt x="304" y="75"/>
                  <a:pt x="304" y="75"/>
                </a:cubicBezTo>
                <a:cubicBezTo>
                  <a:pt x="305" y="75"/>
                  <a:pt x="305" y="75"/>
                  <a:pt x="305" y="75"/>
                </a:cubicBezTo>
                <a:cubicBezTo>
                  <a:pt x="302" y="127"/>
                  <a:pt x="302" y="127"/>
                  <a:pt x="302" y="127"/>
                </a:cubicBezTo>
                <a:cubicBezTo>
                  <a:pt x="302" y="377"/>
                  <a:pt x="302" y="377"/>
                  <a:pt x="302" y="377"/>
                </a:cubicBezTo>
                <a:cubicBezTo>
                  <a:pt x="325" y="377"/>
                  <a:pt x="325" y="377"/>
                  <a:pt x="325" y="377"/>
                </a:cubicBezTo>
                <a:cubicBezTo>
                  <a:pt x="325" y="377"/>
                  <a:pt x="325" y="377"/>
                  <a:pt x="325" y="377"/>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7815753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42475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080172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830523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41497257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58506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442782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2395-B9EF-4528-830A-EB06019D5E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996722-CB49-4721-827F-2AC761002B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E3AD1-D67A-42C9-B7EB-EEE2678161DF}"/>
              </a:ext>
            </a:extLst>
          </p:cNvPr>
          <p:cNvSpPr>
            <a:spLocks noGrp="1"/>
          </p:cNvSpPr>
          <p:nvPr>
            <p:ph type="dt" sz="half" idx="10"/>
          </p:nvPr>
        </p:nvSpPr>
        <p:spPr/>
        <p:txBody>
          <a:bodyPr/>
          <a:lstStyle/>
          <a:p>
            <a:fld id="{1E3DC7BB-2E07-48D5-9FB2-E119409C64D0}" type="datetimeFigureOut">
              <a:rPr lang="en-US" smtClean="0"/>
              <a:t>10/4/2021</a:t>
            </a:fld>
            <a:endParaRPr lang="en-US"/>
          </a:p>
        </p:txBody>
      </p:sp>
      <p:sp>
        <p:nvSpPr>
          <p:cNvPr id="5" name="Footer Placeholder 4">
            <a:extLst>
              <a:ext uri="{FF2B5EF4-FFF2-40B4-BE49-F238E27FC236}">
                <a16:creationId xmlns:a16="http://schemas.microsoft.com/office/drawing/2014/main" id="{DADBC2D8-9592-4803-B2DC-AC7A3B669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21DEB-68F9-4A11-8399-5893C19F8EBC}"/>
              </a:ext>
            </a:extLst>
          </p:cNvPr>
          <p:cNvSpPr>
            <a:spLocks noGrp="1"/>
          </p:cNvSpPr>
          <p:nvPr>
            <p:ph type="sldNum" sz="quarter" idx="12"/>
          </p:nvPr>
        </p:nvSpPr>
        <p:spPr/>
        <p:txBody>
          <a:bodyPr/>
          <a:lstStyle/>
          <a:p>
            <a:fld id="{2DA9D9FE-C712-447F-9D2A-3A016B670A89}" type="slidenum">
              <a:rPr lang="en-US" smtClean="0"/>
              <a:t>‹#›</a:t>
            </a:fld>
            <a:endParaRPr lang="en-US"/>
          </a:p>
        </p:txBody>
      </p:sp>
    </p:spTree>
    <p:extLst>
      <p:ext uri="{BB962C8B-B14F-4D97-AF65-F5344CB8AC3E}">
        <p14:creationId xmlns:p14="http://schemas.microsoft.com/office/powerpoint/2010/main" val="1243106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996766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509680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73602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0078D7"/>
                </a:solidFill>
              </a:defRPr>
            </a:lvl1pPr>
          </a:lstStyle>
          <a:p>
            <a:r>
              <a:rPr lang="en-US"/>
              <a:t>Click to edit Master title style</a:t>
            </a:r>
          </a:p>
        </p:txBody>
      </p:sp>
    </p:spTree>
    <p:extLst>
      <p:ext uri="{BB962C8B-B14F-4D97-AF65-F5344CB8AC3E}">
        <p14:creationId xmlns:p14="http://schemas.microsoft.com/office/powerpoint/2010/main" val="377492240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008194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647492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88357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80718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366087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030783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0F4F-1BF2-464B-AFB2-C08AF27C6D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318D1F-A16B-4183-946C-CA11CAA30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237310-3141-47C9-B254-D50B5C681C11}"/>
              </a:ext>
            </a:extLst>
          </p:cNvPr>
          <p:cNvSpPr>
            <a:spLocks noGrp="1"/>
          </p:cNvSpPr>
          <p:nvPr>
            <p:ph type="dt" sz="half" idx="10"/>
          </p:nvPr>
        </p:nvSpPr>
        <p:spPr/>
        <p:txBody>
          <a:bodyPr/>
          <a:lstStyle/>
          <a:p>
            <a:fld id="{1E3DC7BB-2E07-48D5-9FB2-E119409C64D0}" type="datetimeFigureOut">
              <a:rPr lang="en-US" smtClean="0"/>
              <a:t>10/4/2021</a:t>
            </a:fld>
            <a:endParaRPr lang="en-US"/>
          </a:p>
        </p:txBody>
      </p:sp>
      <p:sp>
        <p:nvSpPr>
          <p:cNvPr id="5" name="Footer Placeholder 4">
            <a:extLst>
              <a:ext uri="{FF2B5EF4-FFF2-40B4-BE49-F238E27FC236}">
                <a16:creationId xmlns:a16="http://schemas.microsoft.com/office/drawing/2014/main" id="{3B0CF496-3270-4B1F-AE0D-ADFFDB64D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883CC-3E45-4995-ACDE-C53F091A437C}"/>
              </a:ext>
            </a:extLst>
          </p:cNvPr>
          <p:cNvSpPr>
            <a:spLocks noGrp="1"/>
          </p:cNvSpPr>
          <p:nvPr>
            <p:ph type="sldNum" sz="quarter" idx="12"/>
          </p:nvPr>
        </p:nvSpPr>
        <p:spPr/>
        <p:txBody>
          <a:bodyPr/>
          <a:lstStyle/>
          <a:p>
            <a:fld id="{2DA9D9FE-C712-447F-9D2A-3A016B670A89}" type="slidenum">
              <a:rPr lang="en-US" smtClean="0"/>
              <a:t>‹#›</a:t>
            </a:fld>
            <a:endParaRPr lang="en-US"/>
          </a:p>
        </p:txBody>
      </p:sp>
    </p:spTree>
    <p:extLst>
      <p:ext uri="{BB962C8B-B14F-4D97-AF65-F5344CB8AC3E}">
        <p14:creationId xmlns:p14="http://schemas.microsoft.com/office/powerpoint/2010/main" val="36957976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6061217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497830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2754163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98010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16687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7752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4195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21890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3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466747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7472612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B040-405A-4801-BB9B-DF93980EFA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1F04C-80F9-481D-8650-04A51F8E30F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67F0B3-439E-4A55-A2B0-3019AFF2C1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DBC51B-E02D-4F56-9B38-D1BD21764F72}"/>
              </a:ext>
            </a:extLst>
          </p:cNvPr>
          <p:cNvSpPr>
            <a:spLocks noGrp="1"/>
          </p:cNvSpPr>
          <p:nvPr>
            <p:ph type="dt" sz="half" idx="10"/>
          </p:nvPr>
        </p:nvSpPr>
        <p:spPr/>
        <p:txBody>
          <a:bodyPr/>
          <a:lstStyle/>
          <a:p>
            <a:fld id="{1E3DC7BB-2E07-48D5-9FB2-E119409C64D0}" type="datetimeFigureOut">
              <a:rPr lang="en-US" smtClean="0"/>
              <a:t>10/4/2021</a:t>
            </a:fld>
            <a:endParaRPr lang="en-US"/>
          </a:p>
        </p:txBody>
      </p:sp>
      <p:sp>
        <p:nvSpPr>
          <p:cNvPr id="6" name="Footer Placeholder 5">
            <a:extLst>
              <a:ext uri="{FF2B5EF4-FFF2-40B4-BE49-F238E27FC236}">
                <a16:creationId xmlns:a16="http://schemas.microsoft.com/office/drawing/2014/main" id="{1A904DC4-82B2-4F2D-9917-9AA81504EC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81725-06C0-4A44-8E70-FCE45BC786A1}"/>
              </a:ext>
            </a:extLst>
          </p:cNvPr>
          <p:cNvSpPr>
            <a:spLocks noGrp="1"/>
          </p:cNvSpPr>
          <p:nvPr>
            <p:ph type="sldNum" sz="quarter" idx="12"/>
          </p:nvPr>
        </p:nvSpPr>
        <p:spPr/>
        <p:txBody>
          <a:bodyPr/>
          <a:lstStyle/>
          <a:p>
            <a:fld id="{2DA9D9FE-C712-447F-9D2A-3A016B670A89}" type="slidenum">
              <a:rPr lang="en-US" smtClean="0"/>
              <a:t>‹#›</a:t>
            </a:fld>
            <a:endParaRPr lang="en-US"/>
          </a:p>
        </p:txBody>
      </p:sp>
    </p:spTree>
    <p:extLst>
      <p:ext uri="{BB962C8B-B14F-4D97-AF65-F5344CB8AC3E}">
        <p14:creationId xmlns:p14="http://schemas.microsoft.com/office/powerpoint/2010/main" val="3323114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1050267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7313687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D7CD-F995-4D9E-BBE4-8DF92EC441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3812D-BA60-4D64-AB97-F02C521493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FF1243-76BD-4D17-BE41-ACACA0BC49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2A5C00-8222-4551-920F-F8B739EC53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1B8D51-D628-434A-8093-7A083DD649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166ADF-4449-4D88-965A-0C33B9F02F38}"/>
              </a:ext>
            </a:extLst>
          </p:cNvPr>
          <p:cNvSpPr>
            <a:spLocks noGrp="1"/>
          </p:cNvSpPr>
          <p:nvPr>
            <p:ph type="dt" sz="half" idx="10"/>
          </p:nvPr>
        </p:nvSpPr>
        <p:spPr/>
        <p:txBody>
          <a:bodyPr/>
          <a:lstStyle/>
          <a:p>
            <a:fld id="{1E3DC7BB-2E07-48D5-9FB2-E119409C64D0}" type="datetimeFigureOut">
              <a:rPr lang="en-US" smtClean="0"/>
              <a:t>10/4/2021</a:t>
            </a:fld>
            <a:endParaRPr lang="en-US"/>
          </a:p>
        </p:txBody>
      </p:sp>
      <p:sp>
        <p:nvSpPr>
          <p:cNvPr id="8" name="Footer Placeholder 7">
            <a:extLst>
              <a:ext uri="{FF2B5EF4-FFF2-40B4-BE49-F238E27FC236}">
                <a16:creationId xmlns:a16="http://schemas.microsoft.com/office/drawing/2014/main" id="{4154E9F6-A90D-48BC-96BF-15EF4A5C92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35154E-AC71-4F19-B410-38CA668CBA68}"/>
              </a:ext>
            </a:extLst>
          </p:cNvPr>
          <p:cNvSpPr>
            <a:spLocks noGrp="1"/>
          </p:cNvSpPr>
          <p:nvPr>
            <p:ph type="sldNum" sz="quarter" idx="12"/>
          </p:nvPr>
        </p:nvSpPr>
        <p:spPr/>
        <p:txBody>
          <a:bodyPr/>
          <a:lstStyle/>
          <a:p>
            <a:fld id="{2DA9D9FE-C712-447F-9D2A-3A016B670A89}" type="slidenum">
              <a:rPr lang="en-US" smtClean="0"/>
              <a:t>‹#›</a:t>
            </a:fld>
            <a:endParaRPr lang="en-US"/>
          </a:p>
        </p:txBody>
      </p:sp>
    </p:spTree>
    <p:extLst>
      <p:ext uri="{BB962C8B-B14F-4D97-AF65-F5344CB8AC3E}">
        <p14:creationId xmlns:p14="http://schemas.microsoft.com/office/powerpoint/2010/main" val="373195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9F9E-B677-4194-83F4-611ADD9260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7E4CBC-DF2B-4791-A230-4BD78541BF04}"/>
              </a:ext>
            </a:extLst>
          </p:cNvPr>
          <p:cNvSpPr>
            <a:spLocks noGrp="1"/>
          </p:cNvSpPr>
          <p:nvPr>
            <p:ph type="dt" sz="half" idx="10"/>
          </p:nvPr>
        </p:nvSpPr>
        <p:spPr/>
        <p:txBody>
          <a:bodyPr/>
          <a:lstStyle/>
          <a:p>
            <a:fld id="{1E3DC7BB-2E07-48D5-9FB2-E119409C64D0}" type="datetimeFigureOut">
              <a:rPr lang="en-US" smtClean="0"/>
              <a:t>10/4/2021</a:t>
            </a:fld>
            <a:endParaRPr lang="en-US"/>
          </a:p>
        </p:txBody>
      </p:sp>
      <p:sp>
        <p:nvSpPr>
          <p:cNvPr id="4" name="Footer Placeholder 3">
            <a:extLst>
              <a:ext uri="{FF2B5EF4-FFF2-40B4-BE49-F238E27FC236}">
                <a16:creationId xmlns:a16="http://schemas.microsoft.com/office/drawing/2014/main" id="{5034C023-4A0B-4483-A903-E51B535825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007816-F3A3-4B06-842A-2CB2DE6B90D1}"/>
              </a:ext>
            </a:extLst>
          </p:cNvPr>
          <p:cNvSpPr>
            <a:spLocks noGrp="1"/>
          </p:cNvSpPr>
          <p:nvPr>
            <p:ph type="sldNum" sz="quarter" idx="12"/>
          </p:nvPr>
        </p:nvSpPr>
        <p:spPr/>
        <p:txBody>
          <a:bodyPr/>
          <a:lstStyle/>
          <a:p>
            <a:fld id="{2DA9D9FE-C712-447F-9D2A-3A016B670A89}" type="slidenum">
              <a:rPr lang="en-US" smtClean="0"/>
              <a:t>‹#›</a:t>
            </a:fld>
            <a:endParaRPr lang="en-US"/>
          </a:p>
        </p:txBody>
      </p:sp>
    </p:spTree>
    <p:extLst>
      <p:ext uri="{BB962C8B-B14F-4D97-AF65-F5344CB8AC3E}">
        <p14:creationId xmlns:p14="http://schemas.microsoft.com/office/powerpoint/2010/main" val="314408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C649B1-6A33-487B-867C-54FFA11EFF1F}"/>
              </a:ext>
            </a:extLst>
          </p:cNvPr>
          <p:cNvSpPr>
            <a:spLocks noGrp="1"/>
          </p:cNvSpPr>
          <p:nvPr>
            <p:ph type="dt" sz="half" idx="10"/>
          </p:nvPr>
        </p:nvSpPr>
        <p:spPr/>
        <p:txBody>
          <a:bodyPr/>
          <a:lstStyle/>
          <a:p>
            <a:fld id="{1E3DC7BB-2E07-48D5-9FB2-E119409C64D0}" type="datetimeFigureOut">
              <a:rPr lang="en-US" smtClean="0"/>
              <a:t>10/4/2021</a:t>
            </a:fld>
            <a:endParaRPr lang="en-US"/>
          </a:p>
        </p:txBody>
      </p:sp>
      <p:sp>
        <p:nvSpPr>
          <p:cNvPr id="3" name="Footer Placeholder 2">
            <a:extLst>
              <a:ext uri="{FF2B5EF4-FFF2-40B4-BE49-F238E27FC236}">
                <a16:creationId xmlns:a16="http://schemas.microsoft.com/office/drawing/2014/main" id="{2D9394E5-88F4-410F-9C78-A50D30044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D63B66-0527-4F44-8BBD-CE74E2E28C66}"/>
              </a:ext>
            </a:extLst>
          </p:cNvPr>
          <p:cNvSpPr>
            <a:spLocks noGrp="1"/>
          </p:cNvSpPr>
          <p:nvPr>
            <p:ph type="sldNum" sz="quarter" idx="12"/>
          </p:nvPr>
        </p:nvSpPr>
        <p:spPr/>
        <p:txBody>
          <a:bodyPr/>
          <a:lstStyle/>
          <a:p>
            <a:fld id="{2DA9D9FE-C712-447F-9D2A-3A016B670A89}" type="slidenum">
              <a:rPr lang="en-US" smtClean="0"/>
              <a:t>‹#›</a:t>
            </a:fld>
            <a:endParaRPr lang="en-US"/>
          </a:p>
        </p:txBody>
      </p:sp>
    </p:spTree>
    <p:extLst>
      <p:ext uri="{BB962C8B-B14F-4D97-AF65-F5344CB8AC3E}">
        <p14:creationId xmlns:p14="http://schemas.microsoft.com/office/powerpoint/2010/main" val="2962136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711E-CD6F-409F-BBA2-D7139A9A0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93A523-2AC5-469B-8567-7FA30BDAC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54955F-6C4C-4F5E-93DA-EFF4414B2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BE4F74-01EC-484C-9B0C-26B7C1CEDC5F}"/>
              </a:ext>
            </a:extLst>
          </p:cNvPr>
          <p:cNvSpPr>
            <a:spLocks noGrp="1"/>
          </p:cNvSpPr>
          <p:nvPr>
            <p:ph type="dt" sz="half" idx="10"/>
          </p:nvPr>
        </p:nvSpPr>
        <p:spPr/>
        <p:txBody>
          <a:bodyPr/>
          <a:lstStyle/>
          <a:p>
            <a:fld id="{1E3DC7BB-2E07-48D5-9FB2-E119409C64D0}" type="datetimeFigureOut">
              <a:rPr lang="en-US" smtClean="0"/>
              <a:t>10/4/2021</a:t>
            </a:fld>
            <a:endParaRPr lang="en-US"/>
          </a:p>
        </p:txBody>
      </p:sp>
      <p:sp>
        <p:nvSpPr>
          <p:cNvPr id="6" name="Footer Placeholder 5">
            <a:extLst>
              <a:ext uri="{FF2B5EF4-FFF2-40B4-BE49-F238E27FC236}">
                <a16:creationId xmlns:a16="http://schemas.microsoft.com/office/drawing/2014/main" id="{2A719CCD-5434-411F-80B6-6BDC648F15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1213C9-F847-4171-A462-1E69B8C1AAD4}"/>
              </a:ext>
            </a:extLst>
          </p:cNvPr>
          <p:cNvSpPr>
            <a:spLocks noGrp="1"/>
          </p:cNvSpPr>
          <p:nvPr>
            <p:ph type="sldNum" sz="quarter" idx="12"/>
          </p:nvPr>
        </p:nvSpPr>
        <p:spPr/>
        <p:txBody>
          <a:bodyPr/>
          <a:lstStyle/>
          <a:p>
            <a:fld id="{2DA9D9FE-C712-447F-9D2A-3A016B670A89}" type="slidenum">
              <a:rPr lang="en-US" smtClean="0"/>
              <a:t>‹#›</a:t>
            </a:fld>
            <a:endParaRPr lang="en-US"/>
          </a:p>
        </p:txBody>
      </p:sp>
    </p:spTree>
    <p:extLst>
      <p:ext uri="{BB962C8B-B14F-4D97-AF65-F5344CB8AC3E}">
        <p14:creationId xmlns:p14="http://schemas.microsoft.com/office/powerpoint/2010/main" val="357166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570B-83EA-4ECA-ABD0-401E691C5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C24886-666D-46A8-AFF2-C9E12C51EE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EA4A7C-F776-4D10-A56A-B50E212C7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0DBAA1-FD83-4BA0-8B14-E7A4D32CD8EA}"/>
              </a:ext>
            </a:extLst>
          </p:cNvPr>
          <p:cNvSpPr>
            <a:spLocks noGrp="1"/>
          </p:cNvSpPr>
          <p:nvPr>
            <p:ph type="dt" sz="half" idx="10"/>
          </p:nvPr>
        </p:nvSpPr>
        <p:spPr/>
        <p:txBody>
          <a:bodyPr/>
          <a:lstStyle/>
          <a:p>
            <a:fld id="{1E3DC7BB-2E07-48D5-9FB2-E119409C64D0}" type="datetimeFigureOut">
              <a:rPr lang="en-US" smtClean="0"/>
              <a:t>10/4/2021</a:t>
            </a:fld>
            <a:endParaRPr lang="en-US"/>
          </a:p>
        </p:txBody>
      </p:sp>
      <p:sp>
        <p:nvSpPr>
          <p:cNvPr id="6" name="Footer Placeholder 5">
            <a:extLst>
              <a:ext uri="{FF2B5EF4-FFF2-40B4-BE49-F238E27FC236}">
                <a16:creationId xmlns:a16="http://schemas.microsoft.com/office/drawing/2014/main" id="{49E39E0B-FEFA-447F-8EF6-E4ADAAB91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846855-0294-4E9E-8979-1CEF8B9F0495}"/>
              </a:ext>
            </a:extLst>
          </p:cNvPr>
          <p:cNvSpPr>
            <a:spLocks noGrp="1"/>
          </p:cNvSpPr>
          <p:nvPr>
            <p:ph type="sldNum" sz="quarter" idx="12"/>
          </p:nvPr>
        </p:nvSpPr>
        <p:spPr/>
        <p:txBody>
          <a:bodyPr/>
          <a:lstStyle/>
          <a:p>
            <a:fld id="{2DA9D9FE-C712-447F-9D2A-3A016B670A89}" type="slidenum">
              <a:rPr lang="en-US" smtClean="0"/>
              <a:t>‹#›</a:t>
            </a:fld>
            <a:endParaRPr lang="en-US"/>
          </a:p>
        </p:txBody>
      </p:sp>
    </p:spTree>
    <p:extLst>
      <p:ext uri="{BB962C8B-B14F-4D97-AF65-F5344CB8AC3E}">
        <p14:creationId xmlns:p14="http://schemas.microsoft.com/office/powerpoint/2010/main" val="362134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image" Target="../media/image3.png"/><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BBA6BB-ED66-47F1-B384-7BBE70D11B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84CC78-E5A9-470A-BEBE-8D34D42D2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FA99E-4A2D-4E66-95E6-C20E49EC0D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DC7BB-2E07-48D5-9FB2-E119409C64D0}" type="datetimeFigureOut">
              <a:rPr lang="en-US" smtClean="0"/>
              <a:t>10/4/2021</a:t>
            </a:fld>
            <a:endParaRPr lang="en-US"/>
          </a:p>
        </p:txBody>
      </p:sp>
      <p:sp>
        <p:nvSpPr>
          <p:cNvPr id="5" name="Footer Placeholder 4">
            <a:extLst>
              <a:ext uri="{FF2B5EF4-FFF2-40B4-BE49-F238E27FC236}">
                <a16:creationId xmlns:a16="http://schemas.microsoft.com/office/drawing/2014/main" id="{7CE32470-9C1B-4A74-B3BF-B33B65F487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2D0101-1538-48D0-B5F8-B4E59CA37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9D9FE-C712-447F-9D2A-3A016B670A89}" type="slidenum">
              <a:rPr lang="en-US" smtClean="0"/>
              <a:t>‹#›</a:t>
            </a:fld>
            <a:endParaRPr lang="en-US"/>
          </a:p>
        </p:txBody>
      </p:sp>
    </p:spTree>
    <p:extLst>
      <p:ext uri="{BB962C8B-B14F-4D97-AF65-F5344CB8AC3E}">
        <p14:creationId xmlns:p14="http://schemas.microsoft.com/office/powerpoint/2010/main" val="1910751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6" r:id="rId13"/>
    <p:sldLayoutId id="2147483669" r:id="rId14"/>
    <p:sldLayoutId id="2147483672" r:id="rId15"/>
    <p:sldLayoutId id="2147483673" r:id="rId16"/>
    <p:sldLayoutId id="214748370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77202060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lh3.googleusercontent.com/-g8OZwvkTrf4/WmC2nPZQM4I/AAAAAAAAECo/Wyvm_j7EOYAfBR02QIhcbqQRKEsyDygRQCHMYCw/s1600-h/image%5B17%5D"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24.png"/><Relationship Id="rId5" Type="http://schemas.openxmlformats.org/officeDocument/2006/relationships/hyperlink" Target="https://lh3.googleusercontent.com/-LebU52P32JU/WmC20oxn1mI/AAAAAAAAECw/s_P-LjJIu-8QjIgwMw14lojAkMnpvEPqACHMYCw/s1600-h/image%5B37%5D" TargetMode="Externa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flow.microsoft.com/"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make.powerapps.com/"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a:solidFill>
                  <a:schemeClr val="bg1"/>
                </a:solidFill>
                <a:latin typeface="Segoe UI Light" panose="020B0502040204020203" pitchFamily="34" charset="0"/>
                <a:cs typeface="Segoe UI Light" panose="020B0502040204020203" pitchFamily="34" charset="0"/>
              </a:rPr>
              <a:t>Module 5 – Advanced Activities in </a:t>
            </a:r>
            <a:r>
              <a:rPr lang="en-US" sz="4800" b="1">
                <a:solidFill>
                  <a:schemeClr val="bg1"/>
                </a:solidFill>
                <a:latin typeface="Segoe UI Light" panose="020B0502040204020203" pitchFamily="34" charset="0"/>
                <a:cs typeface="Segoe UI Light" panose="020B0502040204020203" pitchFamily="34" charset="0"/>
              </a:rPr>
              <a:t>Power Automate</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1629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5C3F1C-EEC3-4C80-8191-A034C3834325}"/>
              </a:ext>
            </a:extLst>
          </p:cNvPr>
          <p:cNvSpPr>
            <a:spLocks noGrp="1"/>
          </p:cNvSpPr>
          <p:nvPr>
            <p:ph type="body" sz="quarter" idx="10"/>
          </p:nvPr>
        </p:nvSpPr>
        <p:spPr>
          <a:xfrm>
            <a:off x="269239" y="1189495"/>
            <a:ext cx="11653523" cy="1198149"/>
          </a:xfrm>
        </p:spPr>
        <p:txBody>
          <a:bodyPr/>
          <a:lstStyle/>
          <a:p>
            <a:r>
              <a:rPr lang="en-US" dirty="0"/>
              <a:t>The default max timeout is 30 days in Microsoft Flow.</a:t>
            </a:r>
          </a:p>
          <a:p>
            <a:r>
              <a:rPr lang="en-US" dirty="0"/>
              <a:t>But you can change the timeout.</a:t>
            </a:r>
          </a:p>
        </p:txBody>
      </p:sp>
      <p:sp>
        <p:nvSpPr>
          <p:cNvPr id="3" name="Title 2">
            <a:extLst>
              <a:ext uri="{FF2B5EF4-FFF2-40B4-BE49-F238E27FC236}">
                <a16:creationId xmlns:a16="http://schemas.microsoft.com/office/drawing/2014/main" id="{8039EB6A-AB6D-433E-9A73-D53BD905B327}"/>
              </a:ext>
            </a:extLst>
          </p:cNvPr>
          <p:cNvSpPr>
            <a:spLocks noGrp="1"/>
          </p:cNvSpPr>
          <p:nvPr>
            <p:ph type="title"/>
          </p:nvPr>
        </p:nvSpPr>
        <p:spPr>
          <a:xfrm>
            <a:off x="307258" y="0"/>
            <a:ext cx="10515600" cy="1325563"/>
          </a:xfrm>
        </p:spPr>
        <p:txBody>
          <a:bodyPr/>
          <a:lstStyle/>
          <a:p>
            <a:r>
              <a:rPr lang="en-US" b="1"/>
              <a:t>Approval expiring </a:t>
            </a:r>
          </a:p>
        </p:txBody>
      </p:sp>
      <p:pic>
        <p:nvPicPr>
          <p:cNvPr id="1026" name="Picture 2" descr="image">
            <a:hlinkClick r:id="rId3"/>
            <a:extLst>
              <a:ext uri="{FF2B5EF4-FFF2-40B4-BE49-F238E27FC236}">
                <a16:creationId xmlns:a16="http://schemas.microsoft.com/office/drawing/2014/main" id="{FAD50C33-B645-465F-B463-03BC7772E9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78" y="2515058"/>
            <a:ext cx="5860007" cy="2766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hlinkClick r:id="rId5"/>
            <a:extLst>
              <a:ext uri="{FF2B5EF4-FFF2-40B4-BE49-F238E27FC236}">
                <a16:creationId xmlns:a16="http://schemas.microsoft.com/office/drawing/2014/main" id="{D1903365-5F49-428E-9BD8-769B7574AE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7185" y="2503133"/>
            <a:ext cx="5826567" cy="31226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9A6993-9873-465D-909A-C138946FBC80}"/>
              </a:ext>
            </a:extLst>
          </p:cNvPr>
          <p:cNvSpPr txBox="1"/>
          <p:nvPr/>
        </p:nvSpPr>
        <p:spPr>
          <a:xfrm>
            <a:off x="448602" y="5970329"/>
            <a:ext cx="11577166" cy="778454"/>
          </a:xfrm>
          <a:prstGeom prst="rect">
            <a:avLst/>
          </a:prstGeom>
          <a:noFill/>
        </p:spPr>
        <p:txBody>
          <a:bodyPr wrap="square" lIns="179285" tIns="143428" rIns="179285" bIns="143428" rtlCol="0">
            <a:spAutoFit/>
          </a:bodyPr>
          <a:lstStyle/>
          <a:p>
            <a:pPr>
              <a:lnSpc>
                <a:spcPct val="90000"/>
              </a:lnSpc>
              <a:spcAft>
                <a:spcPts val="588"/>
              </a:spcAft>
            </a:pPr>
            <a:r>
              <a:rPr lang="en-US" sz="1765" dirty="0"/>
              <a:t>If you set the action timeout to 29 days it’s guaranteed to timeout before the whole flow times out. To test it out you can set the timeout lower, for example 15 minutes (PT15M).</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402576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39EB6A-AB6D-433E-9A73-D53BD905B327}"/>
              </a:ext>
            </a:extLst>
          </p:cNvPr>
          <p:cNvSpPr>
            <a:spLocks noGrp="1"/>
          </p:cNvSpPr>
          <p:nvPr>
            <p:ph type="title"/>
          </p:nvPr>
        </p:nvSpPr>
        <p:spPr>
          <a:xfrm>
            <a:off x="314633" y="166021"/>
            <a:ext cx="10515600" cy="1325563"/>
          </a:xfrm>
        </p:spPr>
        <p:txBody>
          <a:bodyPr/>
          <a:lstStyle/>
          <a:p>
            <a:r>
              <a:rPr lang="en-US" b="1" dirty="0"/>
              <a:t>Error handling</a:t>
            </a:r>
          </a:p>
        </p:txBody>
      </p:sp>
      <p:pic>
        <p:nvPicPr>
          <p:cNvPr id="2" name="Picture 1">
            <a:extLst>
              <a:ext uri="{FF2B5EF4-FFF2-40B4-BE49-F238E27FC236}">
                <a16:creationId xmlns:a16="http://schemas.microsoft.com/office/drawing/2014/main" id="{E1933224-DA49-45C8-B167-3013E70ECE67}"/>
              </a:ext>
            </a:extLst>
          </p:cNvPr>
          <p:cNvPicPr>
            <a:picLocks noChangeAspect="1"/>
          </p:cNvPicPr>
          <p:nvPr/>
        </p:nvPicPr>
        <p:blipFill>
          <a:blip r:embed="rId3"/>
          <a:stretch>
            <a:fillRect/>
          </a:stretch>
        </p:blipFill>
        <p:spPr>
          <a:xfrm>
            <a:off x="441795" y="1856763"/>
            <a:ext cx="5375191" cy="2827477"/>
          </a:xfrm>
          <a:prstGeom prst="rect">
            <a:avLst/>
          </a:prstGeom>
        </p:spPr>
      </p:pic>
      <p:pic>
        <p:nvPicPr>
          <p:cNvPr id="5" name="Picture 4">
            <a:extLst>
              <a:ext uri="{FF2B5EF4-FFF2-40B4-BE49-F238E27FC236}">
                <a16:creationId xmlns:a16="http://schemas.microsoft.com/office/drawing/2014/main" id="{E9380D9A-8641-4565-92AE-FD22B86C691B}"/>
              </a:ext>
            </a:extLst>
          </p:cNvPr>
          <p:cNvPicPr>
            <a:picLocks noChangeAspect="1"/>
          </p:cNvPicPr>
          <p:nvPr/>
        </p:nvPicPr>
        <p:blipFill>
          <a:blip r:embed="rId4"/>
          <a:stretch>
            <a:fillRect/>
          </a:stretch>
        </p:blipFill>
        <p:spPr>
          <a:xfrm>
            <a:off x="6582692" y="1857257"/>
            <a:ext cx="5411442" cy="2832192"/>
          </a:xfrm>
          <a:prstGeom prst="rect">
            <a:avLst/>
          </a:prstGeom>
        </p:spPr>
      </p:pic>
    </p:spTree>
    <p:extLst>
      <p:ext uri="{BB962C8B-B14F-4D97-AF65-F5344CB8AC3E}">
        <p14:creationId xmlns:p14="http://schemas.microsoft.com/office/powerpoint/2010/main" val="24026990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320CA5-2FB4-4B83-8397-08D755AA6D7C}"/>
              </a:ext>
            </a:extLst>
          </p:cNvPr>
          <p:cNvSpPr>
            <a:spLocks noGrp="1"/>
          </p:cNvSpPr>
          <p:nvPr>
            <p:ph type="title"/>
          </p:nvPr>
        </p:nvSpPr>
        <p:spPr>
          <a:xfrm>
            <a:off x="269239" y="2084363"/>
            <a:ext cx="11653523" cy="1158629"/>
          </a:xfrm>
        </p:spPr>
        <p:txBody>
          <a:bodyPr/>
          <a:lstStyle/>
          <a:p>
            <a:r>
              <a:rPr lang="en-US" dirty="0"/>
              <a:t>Export &amp; Import Flow</a:t>
            </a:r>
          </a:p>
        </p:txBody>
      </p:sp>
    </p:spTree>
    <p:extLst>
      <p:ext uri="{BB962C8B-B14F-4D97-AF65-F5344CB8AC3E}">
        <p14:creationId xmlns:p14="http://schemas.microsoft.com/office/powerpoint/2010/main" val="29252136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39EB6A-AB6D-433E-9A73-D53BD905B327}"/>
              </a:ext>
            </a:extLst>
          </p:cNvPr>
          <p:cNvSpPr>
            <a:spLocks noGrp="1"/>
          </p:cNvSpPr>
          <p:nvPr>
            <p:ph type="title"/>
          </p:nvPr>
        </p:nvSpPr>
        <p:spPr>
          <a:xfrm>
            <a:off x="646471" y="-84701"/>
            <a:ext cx="10515600" cy="1325563"/>
          </a:xfrm>
        </p:spPr>
        <p:txBody>
          <a:bodyPr/>
          <a:lstStyle/>
          <a:p>
            <a:r>
              <a:rPr lang="en-US" dirty="0"/>
              <a:t>Export &amp; import Flow Package</a:t>
            </a:r>
            <a:endParaRPr lang="en-US" b="1" dirty="0"/>
          </a:p>
        </p:txBody>
      </p:sp>
      <p:sp>
        <p:nvSpPr>
          <p:cNvPr id="4" name="TextBox 3">
            <a:extLst>
              <a:ext uri="{FF2B5EF4-FFF2-40B4-BE49-F238E27FC236}">
                <a16:creationId xmlns:a16="http://schemas.microsoft.com/office/drawing/2014/main" id="{DD9B6D06-EA85-4CAE-8149-213D37FA143E}"/>
              </a:ext>
            </a:extLst>
          </p:cNvPr>
          <p:cNvSpPr txBox="1"/>
          <p:nvPr/>
        </p:nvSpPr>
        <p:spPr>
          <a:xfrm>
            <a:off x="10597661" y="203200"/>
            <a:ext cx="1396473" cy="369332"/>
          </a:xfrm>
          <a:prstGeom prst="rect">
            <a:avLst/>
          </a:prstGeom>
          <a:solidFill>
            <a:srgbClr val="FFC000"/>
          </a:solidFill>
        </p:spPr>
        <p:txBody>
          <a:bodyPr wrap="none" rtlCol="0">
            <a:spAutoFit/>
          </a:bodyPr>
          <a:lstStyle/>
          <a:p>
            <a:r>
              <a:rPr lang="en-US" b="1"/>
              <a:t>Follow along</a:t>
            </a:r>
          </a:p>
        </p:txBody>
      </p:sp>
      <p:pic>
        <p:nvPicPr>
          <p:cNvPr id="2" name="Picture 1">
            <a:extLst>
              <a:ext uri="{FF2B5EF4-FFF2-40B4-BE49-F238E27FC236}">
                <a16:creationId xmlns:a16="http://schemas.microsoft.com/office/drawing/2014/main" id="{1A1618E9-C204-46B8-BA7B-289877293CD5}"/>
              </a:ext>
            </a:extLst>
          </p:cNvPr>
          <p:cNvPicPr>
            <a:picLocks noChangeAspect="1"/>
          </p:cNvPicPr>
          <p:nvPr/>
        </p:nvPicPr>
        <p:blipFill>
          <a:blip r:embed="rId3"/>
          <a:stretch>
            <a:fillRect/>
          </a:stretch>
        </p:blipFill>
        <p:spPr>
          <a:xfrm>
            <a:off x="556663" y="1135293"/>
            <a:ext cx="4638615" cy="3241444"/>
          </a:xfrm>
          <a:prstGeom prst="rect">
            <a:avLst/>
          </a:prstGeom>
        </p:spPr>
      </p:pic>
      <p:pic>
        <p:nvPicPr>
          <p:cNvPr id="6" name="Picture 2">
            <a:extLst>
              <a:ext uri="{FF2B5EF4-FFF2-40B4-BE49-F238E27FC236}">
                <a16:creationId xmlns:a16="http://schemas.microsoft.com/office/drawing/2014/main" id="{03A54E09-CCC0-4E00-A47C-0A22089872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663" y="4671102"/>
            <a:ext cx="48482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F198286-BC97-497E-9527-0A0622E1F4B1}"/>
              </a:ext>
            </a:extLst>
          </p:cNvPr>
          <p:cNvPicPr>
            <a:picLocks noChangeAspect="1"/>
          </p:cNvPicPr>
          <p:nvPr/>
        </p:nvPicPr>
        <p:blipFill>
          <a:blip r:embed="rId5"/>
          <a:stretch>
            <a:fillRect/>
          </a:stretch>
        </p:blipFill>
        <p:spPr>
          <a:xfrm>
            <a:off x="6657282" y="969127"/>
            <a:ext cx="4638615" cy="4919745"/>
          </a:xfrm>
          <a:prstGeom prst="rect">
            <a:avLst/>
          </a:prstGeom>
        </p:spPr>
      </p:pic>
      <p:sp>
        <p:nvSpPr>
          <p:cNvPr id="7" name="TextBox 6">
            <a:extLst>
              <a:ext uri="{FF2B5EF4-FFF2-40B4-BE49-F238E27FC236}">
                <a16:creationId xmlns:a16="http://schemas.microsoft.com/office/drawing/2014/main" id="{54DC5621-9EF2-498B-BAA8-29F86F1FE206}"/>
              </a:ext>
            </a:extLst>
          </p:cNvPr>
          <p:cNvSpPr txBox="1"/>
          <p:nvPr/>
        </p:nvSpPr>
        <p:spPr>
          <a:xfrm>
            <a:off x="5915455" y="6012493"/>
            <a:ext cx="6343853" cy="369332"/>
          </a:xfrm>
          <a:prstGeom prst="rect">
            <a:avLst/>
          </a:prstGeom>
          <a:noFill/>
        </p:spPr>
        <p:txBody>
          <a:bodyPr wrap="none" rtlCol="0">
            <a:spAutoFit/>
          </a:bodyPr>
          <a:lstStyle/>
          <a:p>
            <a:r>
              <a:rPr lang="en-US" dirty="0"/>
              <a:t>A Flow package can also contain PowerApps if they are connected.</a:t>
            </a:r>
          </a:p>
        </p:txBody>
      </p:sp>
    </p:spTree>
    <p:extLst>
      <p:ext uri="{BB962C8B-B14F-4D97-AF65-F5344CB8AC3E}">
        <p14:creationId xmlns:p14="http://schemas.microsoft.com/office/powerpoint/2010/main" val="42234339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7076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80ACFE-AA65-45F2-9917-90F629E932EC}"/>
              </a:ext>
            </a:extLst>
          </p:cNvPr>
          <p:cNvPicPr>
            <a:picLocks noChangeAspect="1"/>
          </p:cNvPicPr>
          <p:nvPr/>
        </p:nvPicPr>
        <p:blipFill rotWithShape="1">
          <a:blip r:embed="rId3">
            <a:alphaModFix amt="35000"/>
          </a:blip>
          <a:srcRect t="13942" b="1800"/>
          <a:stretch/>
        </p:blipFill>
        <p:spPr>
          <a:xfrm>
            <a:off x="0" y="0"/>
            <a:ext cx="12191980" cy="6857018"/>
          </a:xfrm>
          <a:prstGeom prst="rect">
            <a:avLst/>
          </a:prstGeom>
        </p:spPr>
      </p:pic>
      <p:sp>
        <p:nvSpPr>
          <p:cNvPr id="2" name="Title 1"/>
          <p:cNvSpPr>
            <a:spLocks noGrp="1"/>
          </p:cNvSpPr>
          <p:nvPr>
            <p:ph type="title" idx="4294967295"/>
          </p:nvPr>
        </p:nvSpPr>
        <p:spPr>
          <a:xfrm>
            <a:off x="536575" y="288925"/>
            <a:ext cx="11655425" cy="900113"/>
          </a:xfrm>
        </p:spPr>
        <p:txBody>
          <a:bodyPr vert="horz" lIns="89642" tIns="44821" rIns="89642" bIns="44821" rtlCol="0" anchor="ctr">
            <a:normAutofit/>
          </a:bodyPr>
          <a:lstStyle/>
          <a:p>
            <a:pPr defTabSz="896386"/>
            <a:r>
              <a:rPr lang="en-US" sz="4313">
                <a:solidFill>
                  <a:srgbClr val="FFFFFF"/>
                </a:solidFill>
              </a:rPr>
              <a:t>Objective</a:t>
            </a:r>
          </a:p>
        </p:txBody>
      </p:sp>
      <p:sp>
        <p:nvSpPr>
          <p:cNvPr id="3" name="Text Placeholder 2"/>
          <p:cNvSpPr>
            <a:spLocks noGrp="1"/>
          </p:cNvSpPr>
          <p:nvPr>
            <p:ph type="body" sz="quarter" idx="4294967295"/>
          </p:nvPr>
        </p:nvSpPr>
        <p:spPr>
          <a:xfrm>
            <a:off x="694267" y="2562755"/>
            <a:ext cx="11074400" cy="3495675"/>
          </a:xfrm>
        </p:spPr>
        <p:txBody>
          <a:bodyPr vert="horz" lIns="89642" tIns="44821" rIns="89642" bIns="44821" rtlCol="0">
            <a:normAutofit/>
          </a:bodyPr>
          <a:lstStyle/>
          <a:p>
            <a:pPr marL="0" indent="-224097" defTabSz="896386"/>
            <a:r>
              <a:rPr lang="en-US" dirty="0">
                <a:solidFill>
                  <a:srgbClr val="FFFFFF"/>
                </a:solidFill>
                <a:latin typeface="+mn-lt"/>
              </a:rPr>
              <a:t>Power Apps and Power Automate together.</a:t>
            </a:r>
          </a:p>
          <a:p>
            <a:pPr marL="0" indent="-224097" defTabSz="896386"/>
            <a:r>
              <a:rPr lang="en-US" dirty="0">
                <a:solidFill>
                  <a:srgbClr val="FFFFFF"/>
                </a:solidFill>
                <a:latin typeface="+mn-lt"/>
              </a:rPr>
              <a:t>Error handling.</a:t>
            </a:r>
          </a:p>
          <a:p>
            <a:pPr marL="0" indent="-224097" defTabSz="896386"/>
            <a:r>
              <a:rPr lang="en-US" dirty="0">
                <a:solidFill>
                  <a:srgbClr val="FFFFFF"/>
                </a:solidFill>
                <a:latin typeface="+mn-lt"/>
              </a:rPr>
              <a:t>Export and import flows.</a:t>
            </a:r>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EAF634-1735-498F-BF14-CB5565614AF7}"/>
              </a:ext>
            </a:extLst>
          </p:cNvPr>
          <p:cNvSpPr>
            <a:spLocks noGrp="1"/>
          </p:cNvSpPr>
          <p:nvPr>
            <p:ph type="title"/>
          </p:nvPr>
        </p:nvSpPr>
        <p:spPr>
          <a:xfrm>
            <a:off x="269239" y="2084363"/>
            <a:ext cx="11653523" cy="1158629"/>
          </a:xfrm>
        </p:spPr>
        <p:txBody>
          <a:bodyPr/>
          <a:lstStyle/>
          <a:p>
            <a:r>
              <a:rPr lang="en-US"/>
              <a:t>Flow and PowerApps</a:t>
            </a:r>
          </a:p>
        </p:txBody>
      </p:sp>
    </p:spTree>
    <p:extLst>
      <p:ext uri="{BB962C8B-B14F-4D97-AF65-F5344CB8AC3E}">
        <p14:creationId xmlns:p14="http://schemas.microsoft.com/office/powerpoint/2010/main" val="42275656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F68D42-2259-48E7-8A06-0B0D011C81B4}"/>
              </a:ext>
            </a:extLst>
          </p:cNvPr>
          <p:cNvSpPr>
            <a:spLocks noGrp="1"/>
          </p:cNvSpPr>
          <p:nvPr>
            <p:ph type="title"/>
          </p:nvPr>
        </p:nvSpPr>
        <p:spPr>
          <a:xfrm>
            <a:off x="403123" y="335628"/>
            <a:ext cx="10515600" cy="1325563"/>
          </a:xfrm>
        </p:spPr>
        <p:txBody>
          <a:bodyPr/>
          <a:lstStyle/>
          <a:p>
            <a:r>
              <a:rPr lang="en-US" dirty="0"/>
              <a:t>Start a Power Automate flow in PowerApps</a:t>
            </a:r>
            <a:br>
              <a:rPr lang="en-US" dirty="0"/>
            </a:br>
            <a:endParaRPr lang="en-US" dirty="0"/>
          </a:p>
        </p:txBody>
      </p:sp>
      <p:grpSp>
        <p:nvGrpSpPr>
          <p:cNvPr id="7" name="Group 6">
            <a:extLst>
              <a:ext uri="{FF2B5EF4-FFF2-40B4-BE49-F238E27FC236}">
                <a16:creationId xmlns:a16="http://schemas.microsoft.com/office/drawing/2014/main" id="{E62214E6-FAE9-4325-9927-7896C06C990A}"/>
              </a:ext>
            </a:extLst>
          </p:cNvPr>
          <p:cNvGrpSpPr/>
          <p:nvPr/>
        </p:nvGrpSpPr>
        <p:grpSpPr>
          <a:xfrm>
            <a:off x="819431" y="2380716"/>
            <a:ext cx="1998471" cy="1995751"/>
            <a:chOff x="1122085" y="1504953"/>
            <a:chExt cx="1998471" cy="1995751"/>
          </a:xfrm>
        </p:grpSpPr>
        <p:sp>
          <p:nvSpPr>
            <p:cNvPr id="35" name="TextBox 34">
              <a:extLst>
                <a:ext uri="{FF2B5EF4-FFF2-40B4-BE49-F238E27FC236}">
                  <a16:creationId xmlns:a16="http://schemas.microsoft.com/office/drawing/2014/main" id="{F5BAC1EF-12B6-46F5-B7D5-66D16DF7CCAD}"/>
                </a:ext>
              </a:extLst>
            </p:cNvPr>
            <p:cNvSpPr txBox="1"/>
            <p:nvPr/>
          </p:nvSpPr>
          <p:spPr>
            <a:xfrm>
              <a:off x="1973642" y="1861133"/>
              <a:ext cx="896425" cy="896425"/>
            </a:xfrm>
            <a:prstGeom prst="rect">
              <a:avLst/>
            </a:prstGeom>
          </p:spPr>
          <p:txBody>
            <a:bodyPr vert="horz" wrap="none" lIns="143428" tIns="89642" rIns="0" bIns="0" rtlCol="0">
              <a:noAutofit/>
            </a:bodyPr>
            <a:lstStyle/>
            <a:p>
              <a:pPr>
                <a:lnSpc>
                  <a:spcPct val="110000"/>
                </a:lnSpc>
                <a:spcBef>
                  <a:spcPts val="1961"/>
                </a:spcBef>
              </a:pPr>
              <a:endParaRPr lang="en-US" sz="1961" spc="49" err="1">
                <a:gradFill>
                  <a:gsLst>
                    <a:gs pos="14159">
                      <a:schemeClr val="tx1"/>
                    </a:gs>
                    <a:gs pos="32000">
                      <a:schemeClr val="tx1"/>
                    </a:gs>
                  </a:gsLst>
                  <a:lin ang="5400000" scaled="1"/>
                </a:gradFill>
                <a:latin typeface="Segoe UI Semilight" panose="020B0402040204020203" pitchFamily="34" charset="0"/>
                <a:cs typeface="Segoe UI Semilight" panose="020B0402040204020203" pitchFamily="34" charset="0"/>
              </a:endParaRPr>
            </a:p>
          </p:txBody>
        </p:sp>
        <p:pic>
          <p:nvPicPr>
            <p:cNvPr id="4" name="Picture 3" descr="A close up of a logo&#10;&#10;Description generated with very high confidence">
              <a:extLst>
                <a:ext uri="{FF2B5EF4-FFF2-40B4-BE49-F238E27FC236}">
                  <a16:creationId xmlns:a16="http://schemas.microsoft.com/office/drawing/2014/main" id="{66291F2F-0A06-4C71-A5D1-EACD53588FE4}"/>
                </a:ext>
              </a:extLst>
            </p:cNvPr>
            <p:cNvPicPr>
              <a:picLocks noChangeAspect="1"/>
            </p:cNvPicPr>
            <p:nvPr/>
          </p:nvPicPr>
          <p:blipFill>
            <a:blip r:embed="rId3"/>
            <a:stretch>
              <a:fillRect/>
            </a:stretch>
          </p:blipFill>
          <p:spPr>
            <a:xfrm>
              <a:off x="1936463" y="2770382"/>
              <a:ext cx="701849" cy="730322"/>
            </a:xfrm>
            <a:prstGeom prst="rect">
              <a:avLst/>
            </a:prstGeom>
          </p:spPr>
        </p:pic>
        <p:pic>
          <p:nvPicPr>
            <p:cNvPr id="14" name="Picture 13">
              <a:extLst>
                <a:ext uri="{FF2B5EF4-FFF2-40B4-BE49-F238E27FC236}">
                  <a16:creationId xmlns:a16="http://schemas.microsoft.com/office/drawing/2014/main" id="{4B2DCA3B-9C1D-48EB-9419-A592D00E59D8}"/>
                </a:ext>
              </a:extLst>
            </p:cNvPr>
            <p:cNvPicPr>
              <a:picLocks noChangeAspect="1"/>
            </p:cNvPicPr>
            <p:nvPr/>
          </p:nvPicPr>
          <p:blipFill>
            <a:blip r:embed="rId4"/>
            <a:stretch>
              <a:fillRect/>
            </a:stretch>
          </p:blipFill>
          <p:spPr>
            <a:xfrm>
              <a:off x="1950391" y="1504953"/>
              <a:ext cx="701849" cy="730322"/>
            </a:xfrm>
            <a:prstGeom prst="rect">
              <a:avLst/>
            </a:prstGeom>
          </p:spPr>
        </p:pic>
        <p:cxnSp>
          <p:nvCxnSpPr>
            <p:cNvPr id="16" name="Straight Arrow Connector 15">
              <a:extLst>
                <a:ext uri="{FF2B5EF4-FFF2-40B4-BE49-F238E27FC236}">
                  <a16:creationId xmlns:a16="http://schemas.microsoft.com/office/drawing/2014/main" id="{0B73A92A-4084-44CF-B89A-045B0F755265}"/>
                </a:ext>
              </a:extLst>
            </p:cNvPr>
            <p:cNvCxnSpPr>
              <a:cxnSpLocks/>
            </p:cNvCxnSpPr>
            <p:nvPr/>
          </p:nvCxnSpPr>
          <p:spPr>
            <a:xfrm flipV="1">
              <a:off x="2421854" y="2165187"/>
              <a:ext cx="0" cy="7022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24536A7-6E0B-4C98-BF37-32FB5CE66176}"/>
                </a:ext>
              </a:extLst>
            </p:cNvPr>
            <p:cNvCxnSpPr>
              <a:cxnSpLocks/>
            </p:cNvCxnSpPr>
            <p:nvPr/>
          </p:nvCxnSpPr>
          <p:spPr>
            <a:xfrm>
              <a:off x="2163756" y="2165187"/>
              <a:ext cx="0" cy="7045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9A9310-E3F2-4822-9D53-6E67D53A9CEA}"/>
                </a:ext>
              </a:extLst>
            </p:cNvPr>
            <p:cNvSpPr txBox="1"/>
            <p:nvPr/>
          </p:nvSpPr>
          <p:spPr>
            <a:xfrm>
              <a:off x="1122085" y="2300889"/>
              <a:ext cx="644271" cy="193990"/>
            </a:xfrm>
            <a:prstGeom prst="rect">
              <a:avLst/>
            </a:prstGeom>
          </p:spPr>
          <p:txBody>
            <a:bodyPr vert="horz" wrap="none" lIns="143428" tIns="89642" rIns="0" bIns="0" rtlCol="0">
              <a:noAutofit/>
            </a:bodyPr>
            <a:lstStyle/>
            <a:p>
              <a:pPr>
                <a:lnSpc>
                  <a:spcPct val="110000"/>
                </a:lnSpc>
                <a:spcBef>
                  <a:spcPts val="1961"/>
                </a:spcBef>
              </a:pPr>
              <a:r>
                <a:rPr lang="en-US" sz="1176" spc="49" dirty="0">
                  <a:gradFill>
                    <a:gsLst>
                      <a:gs pos="14159">
                        <a:schemeClr val="tx1"/>
                      </a:gs>
                      <a:gs pos="32000">
                        <a:schemeClr val="tx1"/>
                      </a:gs>
                    </a:gsLst>
                    <a:lin ang="5400000" scaled="1"/>
                  </a:gradFill>
                  <a:latin typeface="Segoe UI Semilight" panose="020B0402040204020203" pitchFamily="34" charset="0"/>
                  <a:cs typeface="Segoe UI Semilight" panose="020B0402040204020203" pitchFamily="34" charset="0"/>
                </a:rPr>
                <a:t>1. Call Flow</a:t>
              </a:r>
            </a:p>
          </p:txBody>
        </p:sp>
        <p:sp>
          <p:nvSpPr>
            <p:cNvPr id="32" name="TextBox 31">
              <a:extLst>
                <a:ext uri="{FF2B5EF4-FFF2-40B4-BE49-F238E27FC236}">
                  <a16:creationId xmlns:a16="http://schemas.microsoft.com/office/drawing/2014/main" id="{3D91A7DA-7076-49C0-BC37-247AA8937631}"/>
                </a:ext>
              </a:extLst>
            </p:cNvPr>
            <p:cNvSpPr txBox="1"/>
            <p:nvPr/>
          </p:nvSpPr>
          <p:spPr>
            <a:xfrm>
              <a:off x="2476285" y="2957500"/>
              <a:ext cx="644271" cy="193990"/>
            </a:xfrm>
            <a:prstGeom prst="rect">
              <a:avLst/>
            </a:prstGeom>
          </p:spPr>
          <p:txBody>
            <a:bodyPr vert="horz" wrap="none" lIns="143428" tIns="89642" rIns="0" bIns="0" rtlCol="0">
              <a:noAutofit/>
            </a:bodyPr>
            <a:lstStyle/>
            <a:p>
              <a:pPr>
                <a:lnSpc>
                  <a:spcPct val="110000"/>
                </a:lnSpc>
                <a:spcBef>
                  <a:spcPts val="1961"/>
                </a:spcBef>
              </a:pPr>
              <a:r>
                <a:rPr lang="en-US" sz="1176" spc="49" dirty="0">
                  <a:gradFill>
                    <a:gsLst>
                      <a:gs pos="14159">
                        <a:schemeClr val="tx1"/>
                      </a:gs>
                      <a:gs pos="32000">
                        <a:schemeClr val="tx1"/>
                      </a:gs>
                    </a:gsLst>
                    <a:lin ang="5400000" scaled="1"/>
                  </a:gradFill>
                  <a:latin typeface="Segoe UI Semilight" panose="020B0402040204020203" pitchFamily="34" charset="0"/>
                  <a:cs typeface="Segoe UI Semilight" panose="020B0402040204020203" pitchFamily="34" charset="0"/>
                </a:rPr>
                <a:t>2. Flow Process</a:t>
              </a:r>
            </a:p>
          </p:txBody>
        </p:sp>
        <p:sp>
          <p:nvSpPr>
            <p:cNvPr id="37" name="TextBox 36">
              <a:extLst>
                <a:ext uri="{FF2B5EF4-FFF2-40B4-BE49-F238E27FC236}">
                  <a16:creationId xmlns:a16="http://schemas.microsoft.com/office/drawing/2014/main" id="{AB7C09F6-8000-4E3A-B785-04846C2387C8}"/>
                </a:ext>
              </a:extLst>
            </p:cNvPr>
            <p:cNvSpPr txBox="1"/>
            <p:nvPr/>
          </p:nvSpPr>
          <p:spPr>
            <a:xfrm>
              <a:off x="2433082" y="2338222"/>
              <a:ext cx="644271" cy="193990"/>
            </a:xfrm>
            <a:prstGeom prst="rect">
              <a:avLst/>
            </a:prstGeom>
          </p:spPr>
          <p:txBody>
            <a:bodyPr vert="horz" wrap="none" lIns="143428" tIns="89642" rIns="0" bIns="0" rtlCol="0">
              <a:noAutofit/>
            </a:bodyPr>
            <a:lstStyle/>
            <a:p>
              <a:pPr>
                <a:lnSpc>
                  <a:spcPct val="110000"/>
                </a:lnSpc>
                <a:spcBef>
                  <a:spcPts val="1961"/>
                </a:spcBef>
              </a:pPr>
              <a:r>
                <a:rPr lang="en-US" sz="1176" spc="49" dirty="0">
                  <a:gradFill>
                    <a:gsLst>
                      <a:gs pos="14159">
                        <a:schemeClr val="tx1"/>
                      </a:gs>
                      <a:gs pos="32000">
                        <a:schemeClr val="tx1"/>
                      </a:gs>
                    </a:gsLst>
                    <a:lin ang="5400000" scaled="1"/>
                  </a:gradFill>
                  <a:latin typeface="Segoe UI Semilight" panose="020B0402040204020203" pitchFamily="34" charset="0"/>
                  <a:cs typeface="Segoe UI Semilight" panose="020B0402040204020203" pitchFamily="34" charset="0"/>
                </a:rPr>
                <a:t>3. Return Data</a:t>
              </a:r>
            </a:p>
          </p:txBody>
        </p:sp>
      </p:grpSp>
      <p:sp>
        <p:nvSpPr>
          <p:cNvPr id="20" name="TextBox 19">
            <a:extLst>
              <a:ext uri="{FF2B5EF4-FFF2-40B4-BE49-F238E27FC236}">
                <a16:creationId xmlns:a16="http://schemas.microsoft.com/office/drawing/2014/main" id="{1487338A-5AD7-47C3-AB8D-42A2176BEB20}"/>
              </a:ext>
            </a:extLst>
          </p:cNvPr>
          <p:cNvSpPr txBox="1"/>
          <p:nvPr/>
        </p:nvSpPr>
        <p:spPr>
          <a:xfrm>
            <a:off x="10597661" y="203200"/>
            <a:ext cx="1396473" cy="369332"/>
          </a:xfrm>
          <a:prstGeom prst="rect">
            <a:avLst/>
          </a:prstGeom>
          <a:solidFill>
            <a:srgbClr val="FFC000"/>
          </a:solidFill>
        </p:spPr>
        <p:txBody>
          <a:bodyPr wrap="none" rtlCol="0">
            <a:spAutoFit/>
          </a:bodyPr>
          <a:lstStyle/>
          <a:p>
            <a:r>
              <a:rPr lang="en-US" b="1" dirty="0"/>
              <a:t>Follow along</a:t>
            </a:r>
          </a:p>
        </p:txBody>
      </p:sp>
      <p:pic>
        <p:nvPicPr>
          <p:cNvPr id="2" name="Picture 5" descr="A screenshot of a social media post&#10;&#10;Description generated with very high confidence">
            <a:extLst>
              <a:ext uri="{FF2B5EF4-FFF2-40B4-BE49-F238E27FC236}">
                <a16:creationId xmlns:a16="http://schemas.microsoft.com/office/drawing/2014/main" id="{DA23EB96-554F-4E3F-B26E-2B44FDE9ED8E}"/>
              </a:ext>
            </a:extLst>
          </p:cNvPr>
          <p:cNvPicPr>
            <a:picLocks noChangeAspect="1"/>
          </p:cNvPicPr>
          <p:nvPr/>
        </p:nvPicPr>
        <p:blipFill>
          <a:blip r:embed="rId5"/>
          <a:stretch>
            <a:fillRect/>
          </a:stretch>
        </p:blipFill>
        <p:spPr>
          <a:xfrm>
            <a:off x="4336759" y="1118786"/>
            <a:ext cx="7296613" cy="5348198"/>
          </a:xfrm>
          <a:prstGeom prst="rect">
            <a:avLst/>
          </a:prstGeom>
        </p:spPr>
      </p:pic>
    </p:spTree>
    <p:extLst>
      <p:ext uri="{BB962C8B-B14F-4D97-AF65-F5344CB8AC3E}">
        <p14:creationId xmlns:p14="http://schemas.microsoft.com/office/powerpoint/2010/main" val="1915636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8A6F52-BD7B-459E-BCFA-FE6D306319BC}"/>
              </a:ext>
            </a:extLst>
          </p:cNvPr>
          <p:cNvSpPr txBox="1"/>
          <p:nvPr/>
        </p:nvSpPr>
        <p:spPr>
          <a:xfrm>
            <a:off x="10597661" y="203200"/>
            <a:ext cx="1396473" cy="369332"/>
          </a:xfrm>
          <a:prstGeom prst="rect">
            <a:avLst/>
          </a:prstGeom>
          <a:solidFill>
            <a:srgbClr val="FFC000"/>
          </a:solidFill>
        </p:spPr>
        <p:txBody>
          <a:bodyPr wrap="none" rtlCol="0">
            <a:spAutoFit/>
          </a:bodyPr>
          <a:lstStyle/>
          <a:p>
            <a:r>
              <a:rPr lang="en-US" b="1"/>
              <a:t>Follow along</a:t>
            </a:r>
          </a:p>
        </p:txBody>
      </p:sp>
      <p:sp>
        <p:nvSpPr>
          <p:cNvPr id="4" name="Title 2">
            <a:extLst>
              <a:ext uri="{FF2B5EF4-FFF2-40B4-BE49-F238E27FC236}">
                <a16:creationId xmlns:a16="http://schemas.microsoft.com/office/drawing/2014/main" id="{0975E104-5237-4600-AB29-3E4BA51D6407}"/>
              </a:ext>
            </a:extLst>
          </p:cNvPr>
          <p:cNvSpPr>
            <a:spLocks noGrp="1"/>
          </p:cNvSpPr>
          <p:nvPr>
            <p:ph type="title"/>
          </p:nvPr>
        </p:nvSpPr>
        <p:spPr>
          <a:xfrm>
            <a:off x="197866" y="0"/>
            <a:ext cx="10515600" cy="1235313"/>
          </a:xfrm>
        </p:spPr>
        <p:txBody>
          <a:bodyPr>
            <a:normAutofit/>
          </a:bodyPr>
          <a:lstStyle/>
          <a:p>
            <a:r>
              <a:rPr lang="en-US" sz="4000" dirty="0"/>
              <a:t>Lab 1 - Start a flow in PowerApps</a:t>
            </a:r>
          </a:p>
        </p:txBody>
      </p:sp>
      <p:sp>
        <p:nvSpPr>
          <p:cNvPr id="7" name="TextBox 6">
            <a:extLst>
              <a:ext uri="{FF2B5EF4-FFF2-40B4-BE49-F238E27FC236}">
                <a16:creationId xmlns:a16="http://schemas.microsoft.com/office/drawing/2014/main" id="{3CD023C1-E168-4E08-8B62-1184D4007FF0}"/>
              </a:ext>
            </a:extLst>
          </p:cNvPr>
          <p:cNvSpPr txBox="1"/>
          <p:nvPr/>
        </p:nvSpPr>
        <p:spPr>
          <a:xfrm>
            <a:off x="404812" y="1104106"/>
            <a:ext cx="6914333" cy="5447645"/>
          </a:xfrm>
          <a:prstGeom prst="rect">
            <a:avLst/>
          </a:prstGeom>
          <a:noFill/>
        </p:spPr>
        <p:txBody>
          <a:bodyPr wrap="square">
            <a:spAutoFit/>
          </a:bodyPr>
          <a:lstStyle/>
          <a:p>
            <a:pPr marL="263525" indent="-263525" defTabSz="932742">
              <a:lnSpc>
                <a:spcPct val="100000"/>
              </a:lnSpc>
              <a:spcBef>
                <a:spcPts val="300"/>
              </a:spcBef>
              <a:spcAft>
                <a:spcPts val="600"/>
              </a:spcAft>
              <a:buFont typeface="+mj-lt"/>
              <a:buAutoNum type="arabicPeriod"/>
              <a:defRPr/>
            </a:pPr>
            <a:r>
              <a:rPr lang="en-US" sz="2000" dirty="0">
                <a:latin typeface="Segoe UI Light"/>
                <a:cs typeface="Segoe UI Light"/>
              </a:rPr>
              <a:t>Open </a:t>
            </a:r>
            <a:r>
              <a:rPr lang="en-US" sz="2000" dirty="0">
                <a:latin typeface="Segoe UI Light"/>
                <a:cs typeface="Segoe UI Light"/>
                <a:hlinkClick r:id="rId3"/>
              </a:rPr>
              <a:t>https://flow.microsoft.com</a:t>
            </a:r>
            <a:r>
              <a:rPr lang="en-US" sz="2000" dirty="0">
                <a:latin typeface="Segoe UI Light"/>
                <a:cs typeface="Segoe UI Light"/>
              </a:rPr>
              <a:t> and create new “</a:t>
            </a:r>
            <a:r>
              <a:rPr lang="en-US" sz="2000" b="1" dirty="0">
                <a:latin typeface="Segoe UI Light"/>
                <a:cs typeface="Segoe UI Light"/>
              </a:rPr>
              <a:t>Instant cloud flow</a:t>
            </a:r>
            <a:r>
              <a:rPr lang="en-US" sz="2000" dirty="0">
                <a:latin typeface="Segoe UI Light"/>
                <a:cs typeface="Segoe UI Light"/>
              </a:rPr>
              <a:t>” named “</a:t>
            </a:r>
            <a:r>
              <a:rPr lang="en-US" sz="2000" b="1" dirty="0" err="1">
                <a:latin typeface="Segoe UI Light"/>
                <a:cs typeface="Segoe UI Light"/>
              </a:rPr>
              <a:t>PowerApp</a:t>
            </a:r>
            <a:r>
              <a:rPr lang="en-US" sz="2000" b="1" dirty="0">
                <a:latin typeface="Segoe UI Light"/>
                <a:cs typeface="Segoe UI Light"/>
              </a:rPr>
              <a:t> Car Rating</a:t>
            </a:r>
            <a:r>
              <a:rPr lang="en-US" sz="2000" dirty="0">
                <a:latin typeface="Segoe UI Light"/>
                <a:cs typeface="Segoe UI Light"/>
              </a:rPr>
              <a:t>” and select “</a:t>
            </a:r>
            <a:r>
              <a:rPr lang="en-US" sz="2000" b="1" dirty="0">
                <a:latin typeface="Segoe UI Light"/>
                <a:cs typeface="Segoe UI Light"/>
              </a:rPr>
              <a:t>PowerApps</a:t>
            </a:r>
            <a:r>
              <a:rPr lang="en-US" sz="2000" dirty="0">
                <a:latin typeface="Segoe UI Light"/>
                <a:cs typeface="Segoe UI Light"/>
              </a:rPr>
              <a:t>” trigger</a:t>
            </a:r>
            <a:endParaRPr lang="en-US" sz="2000" dirty="0">
              <a:solidFill>
                <a:schemeClr val="tx1"/>
              </a:solidFill>
              <a:latin typeface="Segoe UI Light"/>
              <a:cs typeface="Segoe UI Light"/>
            </a:endParaRPr>
          </a:p>
          <a:p>
            <a:pPr marL="263525" indent="-263525" defTabSz="932742">
              <a:lnSpc>
                <a:spcPct val="100000"/>
              </a:lnSpc>
              <a:spcBef>
                <a:spcPts val="300"/>
              </a:spcBef>
              <a:buFont typeface="+mj-lt"/>
              <a:buAutoNum type="arabicPeriod"/>
              <a:defRPr/>
            </a:pPr>
            <a:r>
              <a:rPr lang="en-US" sz="2000" dirty="0">
                <a:solidFill>
                  <a:schemeClr val="tx1"/>
                </a:solidFill>
                <a:latin typeface="Segoe UI Light"/>
                <a:cs typeface="Segoe UI Light"/>
              </a:rPr>
              <a:t>Add new step “</a:t>
            </a:r>
            <a:r>
              <a:rPr lang="en-US" sz="2000" b="1" dirty="0">
                <a:solidFill>
                  <a:schemeClr val="tx1"/>
                </a:solidFill>
                <a:latin typeface="Segoe UI Light"/>
                <a:cs typeface="Segoe UI Light"/>
              </a:rPr>
              <a:t>Initialize variable</a:t>
            </a:r>
            <a:r>
              <a:rPr lang="en-US" sz="2000" dirty="0">
                <a:solidFill>
                  <a:schemeClr val="tx1"/>
                </a:solidFill>
                <a:latin typeface="Segoe UI Light"/>
                <a:cs typeface="Segoe UI Light"/>
              </a:rPr>
              <a:t>” - </a:t>
            </a:r>
            <a:r>
              <a:rPr lang="en-US" sz="2000" dirty="0" err="1">
                <a:solidFill>
                  <a:schemeClr val="tx1"/>
                </a:solidFill>
                <a:latin typeface="Segoe UI Light"/>
                <a:cs typeface="Segoe UI Light"/>
              </a:rPr>
              <a:t>Name:</a:t>
            </a:r>
            <a:r>
              <a:rPr lang="en-US" sz="2000" b="1" dirty="0" err="1">
                <a:solidFill>
                  <a:schemeClr val="tx1"/>
                </a:solidFill>
                <a:latin typeface="Segoe UI Light"/>
                <a:cs typeface="Segoe UI Light"/>
              </a:rPr>
              <a:t>Rating</a:t>
            </a:r>
            <a:r>
              <a:rPr lang="en-US" sz="2000" dirty="0">
                <a:solidFill>
                  <a:schemeClr val="tx1"/>
                </a:solidFill>
                <a:latin typeface="Segoe UI Light"/>
                <a:cs typeface="Segoe UI Light"/>
              </a:rPr>
              <a:t>, </a:t>
            </a:r>
            <a:r>
              <a:rPr lang="en-US" sz="2000" dirty="0" err="1">
                <a:solidFill>
                  <a:schemeClr val="tx1"/>
                </a:solidFill>
                <a:latin typeface="Segoe UI Light"/>
                <a:cs typeface="Segoe UI Light"/>
              </a:rPr>
              <a:t>Type:</a:t>
            </a:r>
            <a:r>
              <a:rPr lang="en-US" sz="2000" b="1" dirty="0" err="1">
                <a:solidFill>
                  <a:schemeClr val="tx1"/>
                </a:solidFill>
                <a:latin typeface="Segoe UI Light"/>
                <a:cs typeface="Segoe UI Light"/>
              </a:rPr>
              <a:t>String</a:t>
            </a:r>
            <a:endParaRPr lang="en-US" sz="1800" b="1" dirty="0">
              <a:solidFill>
                <a:schemeClr val="tx1"/>
              </a:solidFill>
              <a:latin typeface="Segoe UI Light"/>
              <a:cs typeface="Segoe UI Light"/>
            </a:endParaRPr>
          </a:p>
          <a:p>
            <a:pPr marL="263525" indent="-263525" defTabSz="932742">
              <a:lnSpc>
                <a:spcPct val="100000"/>
              </a:lnSpc>
              <a:spcBef>
                <a:spcPts val="300"/>
              </a:spcBef>
              <a:buFont typeface="+mj-lt"/>
              <a:buAutoNum type="arabicPeriod"/>
              <a:defRPr/>
            </a:pPr>
            <a:r>
              <a:rPr lang="en-US" sz="2000" dirty="0">
                <a:solidFill>
                  <a:schemeClr val="tx1"/>
                </a:solidFill>
                <a:latin typeface="Segoe UI Light"/>
                <a:cs typeface="Segoe UI Light"/>
              </a:rPr>
              <a:t>Add new step “</a:t>
            </a:r>
            <a:r>
              <a:rPr lang="en-US" sz="2000" b="1" dirty="0">
                <a:solidFill>
                  <a:schemeClr val="tx1"/>
                </a:solidFill>
                <a:latin typeface="Segoe UI Light"/>
                <a:cs typeface="Segoe UI Light"/>
              </a:rPr>
              <a:t>Compose” </a:t>
            </a:r>
            <a:r>
              <a:rPr lang="en-US" sz="2000" dirty="0">
                <a:solidFill>
                  <a:schemeClr val="tx1"/>
                </a:solidFill>
                <a:latin typeface="Segoe UI Light"/>
                <a:cs typeface="Segoe UI Light"/>
              </a:rPr>
              <a:t>and rename action to “</a:t>
            </a:r>
            <a:r>
              <a:rPr lang="en-US" sz="2000" b="1" dirty="0">
                <a:solidFill>
                  <a:schemeClr val="tx1"/>
                </a:solidFill>
                <a:latin typeface="Segoe UI Light"/>
                <a:cs typeface="Segoe UI Light"/>
              </a:rPr>
              <a:t>Compose Car Brand</a:t>
            </a:r>
            <a:r>
              <a:rPr lang="en-US" sz="2000" dirty="0">
                <a:solidFill>
                  <a:schemeClr val="tx1"/>
                </a:solidFill>
                <a:latin typeface="Segoe UI Light"/>
                <a:cs typeface="Segoe UI Light"/>
              </a:rPr>
              <a:t>”</a:t>
            </a:r>
            <a:endParaRPr lang="en-US" sz="1800" dirty="0">
              <a:solidFill>
                <a:schemeClr val="tx1"/>
              </a:solidFill>
              <a:latin typeface="Segoe UI Light"/>
              <a:cs typeface="Segoe UI Light"/>
            </a:endParaRPr>
          </a:p>
          <a:p>
            <a:pPr marL="447675" lvl="2" indent="-223838" defTabSz="932742">
              <a:lnSpc>
                <a:spcPct val="100000"/>
              </a:lnSpc>
              <a:spcBef>
                <a:spcPts val="300"/>
              </a:spcBef>
              <a:buFont typeface="Arial" panose="020B0604020202020204" pitchFamily="34" charset="0"/>
              <a:buChar char="•"/>
              <a:defRPr/>
            </a:pPr>
            <a:r>
              <a:rPr lang="en-US" dirty="0">
                <a:latin typeface="Segoe UI Light"/>
                <a:cs typeface="Segoe UI Light"/>
              </a:rPr>
              <a:t>Inputs</a:t>
            </a:r>
            <a:r>
              <a:rPr lang="en-US" sz="1800" dirty="0">
                <a:latin typeface="Segoe UI Light"/>
                <a:cs typeface="Segoe UI Light"/>
              </a:rPr>
              <a:t>: </a:t>
            </a:r>
            <a:r>
              <a:rPr lang="en-US" sz="1800" b="1" dirty="0">
                <a:solidFill>
                  <a:srgbClr val="FF0000"/>
                </a:solidFill>
                <a:latin typeface="Segoe UI Light"/>
                <a:cs typeface="Segoe UI Light"/>
              </a:rPr>
              <a:t>[Ask in PowerApps] </a:t>
            </a:r>
            <a:r>
              <a:rPr lang="en-US" sz="1800" dirty="0">
                <a:latin typeface="Segoe UI Light"/>
                <a:cs typeface="Segoe UI Light"/>
              </a:rPr>
              <a:t>(dynamic content)</a:t>
            </a:r>
          </a:p>
          <a:p>
            <a:pPr marL="263525" indent="-263525" defTabSz="932742">
              <a:lnSpc>
                <a:spcPct val="100000"/>
              </a:lnSpc>
              <a:spcBef>
                <a:spcPts val="300"/>
              </a:spcBef>
              <a:buFont typeface="+mj-lt"/>
              <a:buAutoNum type="arabicPeriod"/>
              <a:defRPr/>
            </a:pPr>
            <a:r>
              <a:rPr lang="en-US" sz="1800" dirty="0">
                <a:solidFill>
                  <a:schemeClr val="tx1"/>
                </a:solidFill>
                <a:latin typeface="Segoe UI Light"/>
                <a:cs typeface="Segoe UI Light"/>
              </a:rPr>
              <a:t>Add new step “</a:t>
            </a:r>
            <a:r>
              <a:rPr lang="en-US" sz="1800" b="1" dirty="0">
                <a:solidFill>
                  <a:schemeClr val="tx1"/>
                </a:solidFill>
                <a:latin typeface="Segoe UI Light"/>
                <a:cs typeface="Segoe UI Light"/>
              </a:rPr>
              <a:t>Switch</a:t>
            </a:r>
            <a:r>
              <a:rPr lang="en-US" sz="1800" dirty="0">
                <a:solidFill>
                  <a:schemeClr val="tx1"/>
                </a:solidFill>
                <a:latin typeface="Segoe UI Light"/>
                <a:cs typeface="Segoe UI Light"/>
              </a:rPr>
              <a:t>” (Control)</a:t>
            </a:r>
          </a:p>
          <a:p>
            <a:pPr marL="447675" lvl="2" indent="-223838" defTabSz="932742">
              <a:lnSpc>
                <a:spcPct val="100000"/>
              </a:lnSpc>
              <a:spcBef>
                <a:spcPts val="300"/>
              </a:spcBef>
              <a:buFont typeface="Arial" panose="020B0604020202020204" pitchFamily="34" charset="0"/>
              <a:buChar char="•"/>
              <a:defRPr/>
            </a:pPr>
            <a:r>
              <a:rPr lang="en-US" dirty="0">
                <a:latin typeface="Segoe UI Light"/>
                <a:cs typeface="Segoe UI Light"/>
              </a:rPr>
              <a:t>Case</a:t>
            </a:r>
            <a:r>
              <a:rPr lang="en-US" sz="1800" dirty="0">
                <a:latin typeface="Segoe UI Light"/>
                <a:cs typeface="Segoe UI Light"/>
              </a:rPr>
              <a:t>: </a:t>
            </a:r>
            <a:r>
              <a:rPr lang="en-US" sz="1800" b="1" dirty="0">
                <a:latin typeface="Segoe UI Light"/>
                <a:cs typeface="Segoe UI Light"/>
              </a:rPr>
              <a:t>BMW</a:t>
            </a:r>
            <a:endParaRPr lang="en-US" dirty="0">
              <a:solidFill>
                <a:schemeClr val="tx1"/>
              </a:solidFill>
              <a:latin typeface="Segoe UI Light"/>
              <a:cs typeface="Segoe UI Light"/>
            </a:endParaRPr>
          </a:p>
          <a:p>
            <a:pPr marL="263525" indent="-263525" defTabSz="932742">
              <a:lnSpc>
                <a:spcPct val="100000"/>
              </a:lnSpc>
              <a:spcBef>
                <a:spcPts val="300"/>
              </a:spcBef>
              <a:buFont typeface="+mj-lt"/>
              <a:buAutoNum type="arabicPeriod"/>
              <a:defRPr/>
            </a:pPr>
            <a:r>
              <a:rPr lang="en-US" sz="1800" dirty="0">
                <a:solidFill>
                  <a:schemeClr val="tx1"/>
                </a:solidFill>
                <a:latin typeface="Segoe UI Light"/>
                <a:cs typeface="Segoe UI Light"/>
              </a:rPr>
              <a:t>Add new “</a:t>
            </a:r>
            <a:r>
              <a:rPr lang="en-US" sz="1800" b="1" dirty="0">
                <a:solidFill>
                  <a:schemeClr val="tx1"/>
                </a:solidFill>
                <a:latin typeface="Segoe UI Light"/>
                <a:cs typeface="Segoe UI Light"/>
              </a:rPr>
              <a:t>Set variable</a:t>
            </a:r>
            <a:r>
              <a:rPr lang="en-US" sz="1800" dirty="0">
                <a:solidFill>
                  <a:schemeClr val="tx1"/>
                </a:solidFill>
                <a:latin typeface="Segoe UI Light"/>
                <a:cs typeface="Segoe UI Light"/>
              </a:rPr>
              <a:t>” step to </a:t>
            </a:r>
            <a:r>
              <a:rPr lang="en-US" u="sng" dirty="0">
                <a:latin typeface="Segoe UI Light"/>
                <a:cs typeface="Segoe UI Light"/>
              </a:rPr>
              <a:t>Case</a:t>
            </a:r>
            <a:r>
              <a:rPr lang="en-US" dirty="0">
                <a:latin typeface="Segoe UI Light"/>
                <a:cs typeface="Segoe UI Light"/>
              </a:rPr>
              <a:t> branch and select </a:t>
            </a:r>
            <a:r>
              <a:rPr lang="en-US" b="1" dirty="0">
                <a:latin typeface="Segoe UI Light"/>
                <a:cs typeface="Segoe UI Light"/>
              </a:rPr>
              <a:t>Rating</a:t>
            </a:r>
            <a:r>
              <a:rPr lang="en-US" dirty="0">
                <a:latin typeface="Segoe UI Light"/>
                <a:cs typeface="Segoe UI Light"/>
              </a:rPr>
              <a:t> variable and set its value to </a:t>
            </a:r>
            <a:r>
              <a:rPr lang="en-US" b="1" dirty="0">
                <a:latin typeface="Segoe UI Light"/>
                <a:cs typeface="Segoe UI Light"/>
              </a:rPr>
              <a:t>EXCELLENT</a:t>
            </a:r>
          </a:p>
          <a:p>
            <a:pPr marL="263525" indent="-263525" defTabSz="932742">
              <a:spcBef>
                <a:spcPts val="300"/>
              </a:spcBef>
              <a:buFont typeface="+mj-lt"/>
              <a:buAutoNum type="arabicPeriod"/>
              <a:defRPr/>
            </a:pPr>
            <a:r>
              <a:rPr lang="en-US" sz="1800" dirty="0">
                <a:solidFill>
                  <a:schemeClr val="tx1"/>
                </a:solidFill>
                <a:latin typeface="Segoe UI Light"/>
                <a:cs typeface="Segoe UI Light"/>
              </a:rPr>
              <a:t>Add new “</a:t>
            </a:r>
            <a:r>
              <a:rPr lang="en-US" sz="1800" b="1" dirty="0">
                <a:solidFill>
                  <a:schemeClr val="tx1"/>
                </a:solidFill>
                <a:latin typeface="Segoe UI Light"/>
                <a:cs typeface="Segoe UI Light"/>
              </a:rPr>
              <a:t>Set variable</a:t>
            </a:r>
            <a:r>
              <a:rPr lang="en-US" sz="1800" dirty="0">
                <a:solidFill>
                  <a:schemeClr val="tx1"/>
                </a:solidFill>
                <a:latin typeface="Segoe UI Light"/>
                <a:cs typeface="Segoe UI Light"/>
              </a:rPr>
              <a:t>” step to </a:t>
            </a:r>
            <a:r>
              <a:rPr lang="en-US" u="sng" dirty="0">
                <a:latin typeface="Segoe UI Light"/>
                <a:cs typeface="Segoe UI Light"/>
              </a:rPr>
              <a:t>Default</a:t>
            </a:r>
            <a:r>
              <a:rPr lang="en-US" dirty="0">
                <a:latin typeface="Segoe UI Light"/>
                <a:cs typeface="Segoe UI Light"/>
              </a:rPr>
              <a:t> branch and select </a:t>
            </a:r>
            <a:r>
              <a:rPr lang="en-US" b="1" dirty="0">
                <a:latin typeface="Segoe UI Light"/>
                <a:cs typeface="Segoe UI Light"/>
              </a:rPr>
              <a:t>Rating</a:t>
            </a:r>
            <a:r>
              <a:rPr lang="en-US" dirty="0">
                <a:latin typeface="Segoe UI Light"/>
                <a:cs typeface="Segoe UI Light"/>
              </a:rPr>
              <a:t> variable and set its value to </a:t>
            </a:r>
            <a:r>
              <a:rPr lang="en-US" b="1" dirty="0">
                <a:latin typeface="Segoe UI Light"/>
                <a:cs typeface="Segoe UI Light"/>
              </a:rPr>
              <a:t>OK</a:t>
            </a:r>
          </a:p>
          <a:p>
            <a:pPr marL="263525" indent="-263525" defTabSz="932742">
              <a:lnSpc>
                <a:spcPct val="100000"/>
              </a:lnSpc>
              <a:spcBef>
                <a:spcPts val="300"/>
              </a:spcBef>
              <a:buFont typeface="+mj-lt"/>
              <a:buAutoNum type="arabicPeriod"/>
              <a:defRPr/>
            </a:pPr>
            <a:r>
              <a:rPr lang="en-US" dirty="0">
                <a:latin typeface="Segoe UI Light"/>
                <a:cs typeface="Segoe UI Light"/>
              </a:rPr>
              <a:t>Add new step “</a:t>
            </a:r>
            <a:r>
              <a:rPr lang="en-US" b="1" dirty="0">
                <a:latin typeface="Segoe UI Light"/>
                <a:cs typeface="Segoe UI Light"/>
              </a:rPr>
              <a:t>Respond to a </a:t>
            </a:r>
            <a:r>
              <a:rPr lang="en-US" b="1" dirty="0" err="1">
                <a:latin typeface="Segoe UI Light"/>
                <a:cs typeface="Segoe UI Light"/>
              </a:rPr>
              <a:t>PowerApp</a:t>
            </a:r>
            <a:r>
              <a:rPr lang="en-US" b="1" dirty="0">
                <a:latin typeface="Segoe UI Light"/>
                <a:cs typeface="Segoe UI Light"/>
              </a:rPr>
              <a:t> or Flow</a:t>
            </a:r>
            <a:r>
              <a:rPr lang="en-US" dirty="0">
                <a:latin typeface="Segoe UI Light"/>
                <a:cs typeface="Segoe UI Light"/>
              </a:rPr>
              <a:t>”</a:t>
            </a:r>
          </a:p>
          <a:p>
            <a:pPr marL="447675" lvl="2" indent="-223838" defTabSz="932742">
              <a:lnSpc>
                <a:spcPct val="100000"/>
              </a:lnSpc>
              <a:spcBef>
                <a:spcPts val="300"/>
              </a:spcBef>
              <a:buFont typeface="Arial" panose="020B0604020202020204" pitchFamily="34" charset="0"/>
              <a:buChar char="•"/>
              <a:defRPr/>
            </a:pPr>
            <a:r>
              <a:rPr lang="en-US" dirty="0">
                <a:latin typeface="Segoe UI Light"/>
                <a:cs typeface="Segoe UI Light"/>
              </a:rPr>
              <a:t>Add new Text Input named “</a:t>
            </a:r>
            <a:r>
              <a:rPr lang="en-US" b="1" dirty="0">
                <a:latin typeface="Segoe UI Light"/>
                <a:cs typeface="Segoe UI Light"/>
              </a:rPr>
              <a:t>Rating</a:t>
            </a:r>
            <a:r>
              <a:rPr lang="en-US" dirty="0">
                <a:latin typeface="Segoe UI Light"/>
                <a:cs typeface="Segoe UI Light"/>
              </a:rPr>
              <a:t>” and set its value to </a:t>
            </a:r>
            <a:r>
              <a:rPr lang="en-US" b="1" dirty="0">
                <a:latin typeface="Segoe UI Light"/>
                <a:cs typeface="Segoe UI Light"/>
              </a:rPr>
              <a:t>Rating</a:t>
            </a:r>
            <a:r>
              <a:rPr lang="en-US" dirty="0">
                <a:latin typeface="Segoe UI Light"/>
                <a:cs typeface="Segoe UI Light"/>
              </a:rPr>
              <a:t> variable</a:t>
            </a:r>
          </a:p>
          <a:p>
            <a:pPr marL="263525" indent="-263525" defTabSz="932742">
              <a:spcBef>
                <a:spcPts val="300"/>
              </a:spcBef>
              <a:buFont typeface="+mj-lt"/>
              <a:buAutoNum type="arabicPeriod"/>
              <a:defRPr/>
            </a:pPr>
            <a:r>
              <a:rPr lang="en-US" sz="1800" dirty="0">
                <a:solidFill>
                  <a:schemeClr val="tx1"/>
                </a:solidFill>
                <a:latin typeface="Segoe UI Light"/>
                <a:cs typeface="Segoe UI Light"/>
              </a:rPr>
              <a:t>O</a:t>
            </a:r>
            <a:r>
              <a:rPr lang="en-US" dirty="0">
                <a:latin typeface="Segoe UI Light"/>
                <a:cs typeface="Segoe UI Light"/>
              </a:rPr>
              <a:t>pen </a:t>
            </a:r>
            <a:r>
              <a:rPr lang="en-US" dirty="0">
                <a:latin typeface="Segoe UI Light"/>
                <a:cs typeface="Segoe UI Light"/>
                <a:hlinkClick r:id="rId4"/>
              </a:rPr>
              <a:t>https://make.powerapps.com</a:t>
            </a:r>
            <a:r>
              <a:rPr lang="en-US" dirty="0">
                <a:latin typeface="Segoe UI Light"/>
                <a:cs typeface="Segoe UI Light"/>
              </a:rPr>
              <a:t> </a:t>
            </a:r>
          </a:p>
        </p:txBody>
      </p:sp>
      <p:pic>
        <p:nvPicPr>
          <p:cNvPr id="22" name="Picture 21">
            <a:extLst>
              <a:ext uri="{FF2B5EF4-FFF2-40B4-BE49-F238E27FC236}">
                <a16:creationId xmlns:a16="http://schemas.microsoft.com/office/drawing/2014/main" id="{0655D1A0-8258-4178-BD70-54F374228299}"/>
              </a:ext>
            </a:extLst>
          </p:cNvPr>
          <p:cNvPicPr>
            <a:picLocks noChangeAspect="1"/>
          </p:cNvPicPr>
          <p:nvPr/>
        </p:nvPicPr>
        <p:blipFill>
          <a:blip r:embed="rId5"/>
          <a:stretch>
            <a:fillRect/>
          </a:stretch>
        </p:blipFill>
        <p:spPr>
          <a:xfrm>
            <a:off x="7168652" y="1704258"/>
            <a:ext cx="4902635" cy="5038006"/>
          </a:xfrm>
          <a:prstGeom prst="rect">
            <a:avLst/>
          </a:prstGeom>
        </p:spPr>
      </p:pic>
      <p:pic>
        <p:nvPicPr>
          <p:cNvPr id="2" name="Picture 1">
            <a:extLst>
              <a:ext uri="{FF2B5EF4-FFF2-40B4-BE49-F238E27FC236}">
                <a16:creationId xmlns:a16="http://schemas.microsoft.com/office/drawing/2014/main" id="{F28BA1CB-6BF2-462D-950E-C4567B57F415}"/>
              </a:ext>
            </a:extLst>
          </p:cNvPr>
          <p:cNvPicPr>
            <a:picLocks noChangeAspect="1"/>
          </p:cNvPicPr>
          <p:nvPr/>
        </p:nvPicPr>
        <p:blipFill>
          <a:blip r:embed="rId6"/>
          <a:stretch>
            <a:fillRect/>
          </a:stretch>
        </p:blipFill>
        <p:spPr>
          <a:xfrm>
            <a:off x="7319145" y="115736"/>
            <a:ext cx="2767830" cy="1603370"/>
          </a:xfrm>
          <a:prstGeom prst="rect">
            <a:avLst/>
          </a:prstGeom>
        </p:spPr>
      </p:pic>
    </p:spTree>
    <p:extLst>
      <p:ext uri="{BB962C8B-B14F-4D97-AF65-F5344CB8AC3E}">
        <p14:creationId xmlns:p14="http://schemas.microsoft.com/office/powerpoint/2010/main" val="29165026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8A6F52-BD7B-459E-BCFA-FE6D306319BC}"/>
              </a:ext>
            </a:extLst>
          </p:cNvPr>
          <p:cNvSpPr txBox="1"/>
          <p:nvPr/>
        </p:nvSpPr>
        <p:spPr>
          <a:xfrm>
            <a:off x="10597661" y="203200"/>
            <a:ext cx="1396473" cy="369332"/>
          </a:xfrm>
          <a:prstGeom prst="rect">
            <a:avLst/>
          </a:prstGeom>
          <a:solidFill>
            <a:srgbClr val="FFC000"/>
          </a:solidFill>
        </p:spPr>
        <p:txBody>
          <a:bodyPr wrap="none" rtlCol="0">
            <a:spAutoFit/>
          </a:bodyPr>
          <a:lstStyle/>
          <a:p>
            <a:r>
              <a:rPr lang="en-US" b="1"/>
              <a:t>Follow along</a:t>
            </a:r>
          </a:p>
        </p:txBody>
      </p:sp>
      <p:sp>
        <p:nvSpPr>
          <p:cNvPr id="4" name="Title 2">
            <a:extLst>
              <a:ext uri="{FF2B5EF4-FFF2-40B4-BE49-F238E27FC236}">
                <a16:creationId xmlns:a16="http://schemas.microsoft.com/office/drawing/2014/main" id="{0975E104-5237-4600-AB29-3E4BA51D6407}"/>
              </a:ext>
            </a:extLst>
          </p:cNvPr>
          <p:cNvSpPr>
            <a:spLocks noGrp="1"/>
          </p:cNvSpPr>
          <p:nvPr>
            <p:ph type="title"/>
          </p:nvPr>
        </p:nvSpPr>
        <p:spPr>
          <a:xfrm>
            <a:off x="197866" y="0"/>
            <a:ext cx="10515600" cy="1235313"/>
          </a:xfrm>
        </p:spPr>
        <p:txBody>
          <a:bodyPr>
            <a:normAutofit/>
          </a:bodyPr>
          <a:lstStyle/>
          <a:p>
            <a:r>
              <a:rPr lang="en-US" sz="4000" dirty="0"/>
              <a:t>Lab 1 - Start a flow in PowerApps</a:t>
            </a:r>
          </a:p>
        </p:txBody>
      </p:sp>
      <p:sp>
        <p:nvSpPr>
          <p:cNvPr id="7" name="TextBox 6">
            <a:extLst>
              <a:ext uri="{FF2B5EF4-FFF2-40B4-BE49-F238E27FC236}">
                <a16:creationId xmlns:a16="http://schemas.microsoft.com/office/drawing/2014/main" id="{3CD023C1-E168-4E08-8B62-1184D4007FF0}"/>
              </a:ext>
            </a:extLst>
          </p:cNvPr>
          <p:cNvSpPr txBox="1"/>
          <p:nvPr/>
        </p:nvSpPr>
        <p:spPr>
          <a:xfrm>
            <a:off x="404812" y="1104106"/>
            <a:ext cx="6561015" cy="5193729"/>
          </a:xfrm>
          <a:prstGeom prst="rect">
            <a:avLst/>
          </a:prstGeom>
          <a:noFill/>
        </p:spPr>
        <p:txBody>
          <a:bodyPr wrap="square">
            <a:spAutoFit/>
          </a:bodyPr>
          <a:lstStyle/>
          <a:p>
            <a:pPr marL="358775" indent="-358775" defTabSz="932742">
              <a:spcBef>
                <a:spcPts val="300"/>
              </a:spcBef>
              <a:spcAft>
                <a:spcPts val="600"/>
              </a:spcAft>
              <a:buFont typeface="+mj-lt"/>
              <a:buAutoNum type="arabicPeriod" startAt="9"/>
              <a:defRPr/>
            </a:pPr>
            <a:r>
              <a:rPr lang="en-US" sz="2000" dirty="0">
                <a:latin typeface="Segoe UI Light"/>
                <a:cs typeface="Segoe UI Light"/>
              </a:rPr>
              <a:t>Create new Canvas app from blank with Tablet layout and name the app as “</a:t>
            </a:r>
            <a:r>
              <a:rPr lang="en-US" sz="2000" b="1" dirty="0">
                <a:latin typeface="Segoe UI Light"/>
                <a:cs typeface="Segoe UI Light"/>
              </a:rPr>
              <a:t>Car Rating App</a:t>
            </a:r>
            <a:r>
              <a:rPr lang="en-US" sz="2000" dirty="0">
                <a:latin typeface="Segoe UI Light"/>
                <a:cs typeface="Segoe UI Light"/>
              </a:rPr>
              <a:t>”</a:t>
            </a:r>
          </a:p>
          <a:p>
            <a:pPr marL="358775" indent="-358775" defTabSz="932742">
              <a:spcBef>
                <a:spcPts val="300"/>
              </a:spcBef>
              <a:spcAft>
                <a:spcPts val="600"/>
              </a:spcAft>
              <a:buFont typeface="+mj-lt"/>
              <a:buAutoNum type="arabicPeriod" startAt="9"/>
              <a:defRPr/>
            </a:pPr>
            <a:r>
              <a:rPr lang="en-US" sz="2000" dirty="0">
                <a:latin typeface="Segoe UI Light"/>
                <a:cs typeface="Segoe UI Light"/>
              </a:rPr>
              <a:t>Add following controls to screen</a:t>
            </a:r>
          </a:p>
          <a:p>
            <a:pPr marL="447675" lvl="2" indent="-223838" defTabSz="932742">
              <a:lnSpc>
                <a:spcPct val="100000"/>
              </a:lnSpc>
              <a:buFont typeface="Arial" panose="020B0604020202020204" pitchFamily="34" charset="0"/>
              <a:buChar char="•"/>
              <a:defRPr/>
            </a:pPr>
            <a:r>
              <a:rPr lang="en-US" sz="1600" dirty="0">
                <a:latin typeface="Segoe UI Light"/>
                <a:cs typeface="Segoe UI Light"/>
              </a:rPr>
              <a:t>Text label: “</a:t>
            </a:r>
            <a:r>
              <a:rPr lang="en-US" sz="1600" b="1" dirty="0">
                <a:latin typeface="Segoe UI Light"/>
                <a:cs typeface="Segoe UI Light"/>
              </a:rPr>
              <a:t>Car Model</a:t>
            </a:r>
            <a:r>
              <a:rPr lang="en-US" sz="1600" dirty="0">
                <a:latin typeface="Segoe UI Light"/>
                <a:cs typeface="Segoe UI Light"/>
              </a:rPr>
              <a:t>”</a:t>
            </a:r>
          </a:p>
          <a:p>
            <a:pPr marL="447675" lvl="2" indent="-223838" defTabSz="932742">
              <a:lnSpc>
                <a:spcPct val="100000"/>
              </a:lnSpc>
              <a:buFont typeface="Arial" panose="020B0604020202020204" pitchFamily="34" charset="0"/>
              <a:buChar char="•"/>
              <a:defRPr/>
            </a:pPr>
            <a:r>
              <a:rPr lang="en-US" sz="1600" dirty="0">
                <a:latin typeface="Segoe UI Light"/>
                <a:cs typeface="Segoe UI Light"/>
              </a:rPr>
              <a:t>Text input</a:t>
            </a:r>
          </a:p>
          <a:p>
            <a:pPr marL="447675" lvl="2" indent="-223838" defTabSz="932742">
              <a:lnSpc>
                <a:spcPct val="100000"/>
              </a:lnSpc>
              <a:buFont typeface="Arial" panose="020B0604020202020204" pitchFamily="34" charset="0"/>
              <a:buChar char="•"/>
              <a:defRPr/>
            </a:pPr>
            <a:r>
              <a:rPr lang="en-US" sz="1600" dirty="0">
                <a:latin typeface="Segoe UI Light"/>
                <a:cs typeface="Segoe UI Light"/>
              </a:rPr>
              <a:t>Button: “</a:t>
            </a:r>
            <a:r>
              <a:rPr lang="en-US" sz="1600" b="1" dirty="0">
                <a:latin typeface="Segoe UI Light"/>
                <a:cs typeface="Segoe UI Light"/>
              </a:rPr>
              <a:t>Submit</a:t>
            </a:r>
            <a:r>
              <a:rPr lang="en-US" sz="1600" dirty="0">
                <a:latin typeface="Segoe UI Light"/>
                <a:cs typeface="Segoe UI Light"/>
              </a:rPr>
              <a:t>”</a:t>
            </a:r>
          </a:p>
          <a:p>
            <a:pPr marL="447675" lvl="2" indent="-223838" defTabSz="932742">
              <a:lnSpc>
                <a:spcPct val="100000"/>
              </a:lnSpc>
              <a:spcBef>
                <a:spcPts val="300"/>
              </a:spcBef>
              <a:buFont typeface="Arial" panose="020B0604020202020204" pitchFamily="34" charset="0"/>
              <a:buChar char="•"/>
              <a:defRPr/>
            </a:pPr>
            <a:r>
              <a:rPr lang="en-US" sz="1600" dirty="0">
                <a:latin typeface="Segoe UI Light"/>
                <a:cs typeface="Segoe UI Light"/>
              </a:rPr>
              <a:t>Text label: “”</a:t>
            </a:r>
          </a:p>
          <a:p>
            <a:pPr marL="358775" lvl="1" indent="-358775" defTabSz="932742">
              <a:spcBef>
                <a:spcPts val="300"/>
              </a:spcBef>
              <a:buFont typeface="+mj-lt"/>
              <a:buAutoNum type="arabicPeriod" startAt="11"/>
              <a:defRPr/>
            </a:pPr>
            <a:r>
              <a:rPr lang="en-US" sz="2000" dirty="0">
                <a:solidFill>
                  <a:schemeClr val="tx1"/>
                </a:solidFill>
                <a:latin typeface="Segoe UI Light"/>
                <a:cs typeface="Segoe UI Light"/>
              </a:rPr>
              <a:t>Select Button and attach your Flow to it </a:t>
            </a:r>
            <a:r>
              <a:rPr lang="en-US" sz="2000" u="sng" dirty="0">
                <a:solidFill>
                  <a:schemeClr val="tx1"/>
                </a:solidFill>
                <a:latin typeface="Segoe UI Light"/>
                <a:cs typeface="Segoe UI Light"/>
              </a:rPr>
              <a:t>Action &gt; Power Automate &gt; “</a:t>
            </a:r>
            <a:r>
              <a:rPr lang="en-US" sz="2000" b="1" u="sng" dirty="0" err="1">
                <a:solidFill>
                  <a:schemeClr val="tx1"/>
                </a:solidFill>
                <a:latin typeface="Segoe UI Light"/>
                <a:cs typeface="Segoe UI Light"/>
              </a:rPr>
              <a:t>PowerApp</a:t>
            </a:r>
            <a:r>
              <a:rPr lang="en-US" sz="2000" b="1" u="sng" dirty="0">
                <a:solidFill>
                  <a:schemeClr val="tx1"/>
                </a:solidFill>
                <a:latin typeface="Segoe UI Light"/>
                <a:cs typeface="Segoe UI Light"/>
              </a:rPr>
              <a:t> Car Rating</a:t>
            </a:r>
            <a:r>
              <a:rPr lang="en-US" sz="2000" u="sng" dirty="0">
                <a:solidFill>
                  <a:schemeClr val="tx1"/>
                </a:solidFill>
                <a:latin typeface="Segoe UI Light"/>
                <a:cs typeface="Segoe UI Light"/>
              </a:rPr>
              <a:t>” </a:t>
            </a:r>
          </a:p>
          <a:p>
            <a:pPr marL="358775" lvl="1" indent="-358775" defTabSz="932742">
              <a:spcBef>
                <a:spcPts val="300"/>
              </a:spcBef>
              <a:buFont typeface="+mj-lt"/>
              <a:buAutoNum type="arabicPeriod" startAt="11"/>
              <a:defRPr/>
            </a:pPr>
            <a:r>
              <a:rPr lang="en-US" sz="2000" dirty="0">
                <a:solidFill>
                  <a:schemeClr val="tx1"/>
                </a:solidFill>
                <a:latin typeface="Segoe UI Light"/>
                <a:cs typeface="Segoe UI Light"/>
              </a:rPr>
              <a:t>Set Button’s </a:t>
            </a:r>
            <a:r>
              <a:rPr lang="en-US" sz="2000" dirty="0" err="1">
                <a:solidFill>
                  <a:schemeClr val="tx1"/>
                </a:solidFill>
                <a:latin typeface="Segoe UI Light"/>
                <a:cs typeface="Segoe UI Light"/>
              </a:rPr>
              <a:t>OnSelect</a:t>
            </a:r>
            <a:r>
              <a:rPr lang="en-US" sz="2000" dirty="0">
                <a:latin typeface="Segoe UI Light"/>
                <a:cs typeface="Segoe UI Light"/>
              </a:rPr>
              <a:t>: </a:t>
            </a:r>
            <a:r>
              <a:rPr lang="en-US" sz="2000" b="1" dirty="0">
                <a:latin typeface="Segoe UI Light"/>
                <a:cs typeface="Segoe UI Light"/>
              </a:rPr>
              <a:t>Set(</a:t>
            </a:r>
            <a:r>
              <a:rPr lang="en-US" sz="2000" b="1" dirty="0" err="1">
                <a:latin typeface="Segoe UI Light"/>
                <a:cs typeface="Segoe UI Light"/>
              </a:rPr>
              <a:t>Responsefromflow</a:t>
            </a:r>
            <a:r>
              <a:rPr lang="en-US" sz="2000" b="1" dirty="0">
                <a:latin typeface="Segoe UI Light"/>
                <a:cs typeface="Segoe UI Light"/>
              </a:rPr>
              <a:t>, </a:t>
            </a:r>
            <a:r>
              <a:rPr lang="en-US" sz="2000" b="1" dirty="0" err="1">
                <a:latin typeface="Segoe UI Light"/>
                <a:cs typeface="Segoe UI Light"/>
              </a:rPr>
              <a:t>PowerAppCarRating.Run</a:t>
            </a:r>
            <a:r>
              <a:rPr lang="en-US" sz="2000" b="1" dirty="0">
                <a:latin typeface="Segoe UI Light"/>
                <a:cs typeface="Segoe UI Light"/>
              </a:rPr>
              <a:t>(TextInput1.Text))</a:t>
            </a:r>
          </a:p>
          <a:p>
            <a:pPr marL="358775" lvl="1" indent="-358775" defTabSz="932742">
              <a:spcBef>
                <a:spcPts val="300"/>
              </a:spcBef>
              <a:buFont typeface="+mj-lt"/>
              <a:buAutoNum type="arabicPeriod" startAt="11"/>
              <a:defRPr/>
            </a:pPr>
            <a:r>
              <a:rPr lang="en-US" sz="2000" dirty="0">
                <a:latin typeface="Segoe UI Light"/>
                <a:cs typeface="Segoe UI Light"/>
              </a:rPr>
              <a:t>Select the second Text label (under text input) and set its Text: </a:t>
            </a:r>
            <a:r>
              <a:rPr lang="en-US" sz="2000" b="1" dirty="0" err="1">
                <a:latin typeface="Segoe UI Light"/>
                <a:cs typeface="Segoe UI Light"/>
              </a:rPr>
              <a:t>Responsefromflow.rating</a:t>
            </a:r>
            <a:r>
              <a:rPr lang="en-US" sz="2000" b="1" dirty="0">
                <a:latin typeface="Segoe UI Light"/>
                <a:cs typeface="Segoe UI Light"/>
              </a:rPr>
              <a:t>  </a:t>
            </a:r>
          </a:p>
          <a:p>
            <a:pPr marL="358775" lvl="1" indent="-358775" defTabSz="932742">
              <a:spcBef>
                <a:spcPts val="300"/>
              </a:spcBef>
              <a:buFont typeface="+mj-lt"/>
              <a:buAutoNum type="arabicPeriod" startAt="11"/>
              <a:defRPr/>
            </a:pPr>
            <a:r>
              <a:rPr lang="en-US" sz="2000" dirty="0">
                <a:solidFill>
                  <a:schemeClr val="tx1"/>
                </a:solidFill>
                <a:latin typeface="Segoe UI Light"/>
                <a:cs typeface="Segoe UI Light"/>
              </a:rPr>
              <a:t>Test the App by clicking Play button on top right corner</a:t>
            </a:r>
          </a:p>
          <a:p>
            <a:pPr marL="358775" lvl="1" indent="-358775" defTabSz="932742">
              <a:spcBef>
                <a:spcPts val="300"/>
              </a:spcBef>
              <a:buFont typeface="+mj-lt"/>
              <a:buAutoNum type="arabicPeriod" startAt="11"/>
              <a:defRPr/>
            </a:pPr>
            <a:r>
              <a:rPr lang="en-US" sz="2000" dirty="0">
                <a:latin typeface="Segoe UI Light"/>
                <a:cs typeface="Segoe UI Light"/>
              </a:rPr>
              <a:t>Test app by typing “</a:t>
            </a:r>
            <a:r>
              <a:rPr lang="en-US" sz="2000" b="1" dirty="0">
                <a:latin typeface="Segoe UI Light"/>
                <a:cs typeface="Segoe UI Light"/>
              </a:rPr>
              <a:t>BMW</a:t>
            </a:r>
            <a:r>
              <a:rPr lang="en-US" sz="2000" dirty="0">
                <a:latin typeface="Segoe UI Light"/>
                <a:cs typeface="Segoe UI Light"/>
              </a:rPr>
              <a:t>” to textbox and press </a:t>
            </a:r>
            <a:r>
              <a:rPr lang="en-US" sz="2000" b="1" dirty="0">
                <a:latin typeface="Segoe UI Light"/>
                <a:cs typeface="Segoe UI Light"/>
              </a:rPr>
              <a:t>Submit</a:t>
            </a:r>
            <a:r>
              <a:rPr lang="en-US" sz="2000" dirty="0">
                <a:latin typeface="Segoe UI Light"/>
                <a:cs typeface="Segoe UI Light"/>
              </a:rPr>
              <a:t>. Test with other car brands as well </a:t>
            </a:r>
          </a:p>
        </p:txBody>
      </p:sp>
      <p:pic>
        <p:nvPicPr>
          <p:cNvPr id="8" name="Picture 7">
            <a:extLst>
              <a:ext uri="{FF2B5EF4-FFF2-40B4-BE49-F238E27FC236}">
                <a16:creationId xmlns:a16="http://schemas.microsoft.com/office/drawing/2014/main" id="{241EC878-BC73-4E73-A143-C124FB7E8286}"/>
              </a:ext>
            </a:extLst>
          </p:cNvPr>
          <p:cNvPicPr/>
          <p:nvPr/>
        </p:nvPicPr>
        <p:blipFill>
          <a:blip r:embed="rId3"/>
          <a:stretch>
            <a:fillRect/>
          </a:stretch>
        </p:blipFill>
        <p:spPr>
          <a:xfrm>
            <a:off x="7203693" y="1272303"/>
            <a:ext cx="4583684" cy="2408716"/>
          </a:xfrm>
          <a:prstGeom prst="rect">
            <a:avLst/>
          </a:prstGeom>
        </p:spPr>
      </p:pic>
      <p:pic>
        <p:nvPicPr>
          <p:cNvPr id="5" name="Picture 4">
            <a:extLst>
              <a:ext uri="{FF2B5EF4-FFF2-40B4-BE49-F238E27FC236}">
                <a16:creationId xmlns:a16="http://schemas.microsoft.com/office/drawing/2014/main" id="{D8CC0263-AC74-4350-B6AC-14F4BCD1E6F2}"/>
              </a:ext>
            </a:extLst>
          </p:cNvPr>
          <p:cNvPicPr>
            <a:picLocks noChangeAspect="1"/>
          </p:cNvPicPr>
          <p:nvPr/>
        </p:nvPicPr>
        <p:blipFill>
          <a:blip r:embed="rId4"/>
          <a:stretch>
            <a:fillRect/>
          </a:stretch>
        </p:blipFill>
        <p:spPr>
          <a:xfrm>
            <a:off x="7448550" y="269081"/>
            <a:ext cx="2845816" cy="960753"/>
          </a:xfrm>
          <a:prstGeom prst="rect">
            <a:avLst/>
          </a:prstGeom>
        </p:spPr>
      </p:pic>
      <p:pic>
        <p:nvPicPr>
          <p:cNvPr id="9" name="Picture 8">
            <a:extLst>
              <a:ext uri="{FF2B5EF4-FFF2-40B4-BE49-F238E27FC236}">
                <a16:creationId xmlns:a16="http://schemas.microsoft.com/office/drawing/2014/main" id="{8C866C84-AD21-4611-90F9-CD3E6253DEA7}"/>
              </a:ext>
            </a:extLst>
          </p:cNvPr>
          <p:cNvPicPr/>
          <p:nvPr/>
        </p:nvPicPr>
        <p:blipFill>
          <a:blip r:embed="rId5"/>
          <a:stretch>
            <a:fillRect/>
          </a:stretch>
        </p:blipFill>
        <p:spPr>
          <a:xfrm>
            <a:off x="8139017" y="2673189"/>
            <a:ext cx="4063047" cy="1803400"/>
          </a:xfrm>
          <a:prstGeom prst="rect">
            <a:avLst/>
          </a:prstGeom>
        </p:spPr>
      </p:pic>
      <p:pic>
        <p:nvPicPr>
          <p:cNvPr id="11" name="Picture 10">
            <a:extLst>
              <a:ext uri="{FF2B5EF4-FFF2-40B4-BE49-F238E27FC236}">
                <a16:creationId xmlns:a16="http://schemas.microsoft.com/office/drawing/2014/main" id="{F7BDC182-6C42-402C-A60E-B0086A295A94}"/>
              </a:ext>
            </a:extLst>
          </p:cNvPr>
          <p:cNvPicPr/>
          <p:nvPr/>
        </p:nvPicPr>
        <p:blipFill>
          <a:blip r:embed="rId6"/>
          <a:stretch>
            <a:fillRect/>
          </a:stretch>
        </p:blipFill>
        <p:spPr>
          <a:xfrm>
            <a:off x="7070602" y="4381339"/>
            <a:ext cx="5124450" cy="974090"/>
          </a:xfrm>
          <a:prstGeom prst="rect">
            <a:avLst/>
          </a:prstGeom>
        </p:spPr>
      </p:pic>
      <p:pic>
        <p:nvPicPr>
          <p:cNvPr id="12" name="Picture 11">
            <a:extLst>
              <a:ext uri="{FF2B5EF4-FFF2-40B4-BE49-F238E27FC236}">
                <a16:creationId xmlns:a16="http://schemas.microsoft.com/office/drawing/2014/main" id="{A37577AA-95B1-4377-9675-6C908FDA0B18}"/>
              </a:ext>
            </a:extLst>
          </p:cNvPr>
          <p:cNvPicPr/>
          <p:nvPr/>
        </p:nvPicPr>
        <p:blipFill>
          <a:blip r:embed="rId7"/>
          <a:stretch>
            <a:fillRect/>
          </a:stretch>
        </p:blipFill>
        <p:spPr>
          <a:xfrm>
            <a:off x="8991600" y="5176909"/>
            <a:ext cx="3171274" cy="1100066"/>
          </a:xfrm>
          <a:prstGeom prst="rect">
            <a:avLst/>
          </a:prstGeom>
        </p:spPr>
      </p:pic>
      <p:pic>
        <p:nvPicPr>
          <p:cNvPr id="6" name="Picture 5">
            <a:extLst>
              <a:ext uri="{FF2B5EF4-FFF2-40B4-BE49-F238E27FC236}">
                <a16:creationId xmlns:a16="http://schemas.microsoft.com/office/drawing/2014/main" id="{702F8EC8-BC88-41AE-B227-1BB0FF002652}"/>
              </a:ext>
            </a:extLst>
          </p:cNvPr>
          <p:cNvPicPr>
            <a:picLocks noChangeAspect="1"/>
          </p:cNvPicPr>
          <p:nvPr/>
        </p:nvPicPr>
        <p:blipFill>
          <a:blip r:embed="rId8"/>
          <a:stretch>
            <a:fillRect/>
          </a:stretch>
        </p:blipFill>
        <p:spPr>
          <a:xfrm>
            <a:off x="6965827" y="5543172"/>
            <a:ext cx="2174460" cy="427458"/>
          </a:xfrm>
          <a:prstGeom prst="rect">
            <a:avLst/>
          </a:prstGeom>
        </p:spPr>
      </p:pic>
    </p:spTree>
    <p:extLst>
      <p:ext uri="{BB962C8B-B14F-4D97-AF65-F5344CB8AC3E}">
        <p14:creationId xmlns:p14="http://schemas.microsoft.com/office/powerpoint/2010/main" val="10367104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8A6F52-BD7B-459E-BCFA-FE6D306319BC}"/>
              </a:ext>
            </a:extLst>
          </p:cNvPr>
          <p:cNvSpPr txBox="1"/>
          <p:nvPr/>
        </p:nvSpPr>
        <p:spPr>
          <a:xfrm>
            <a:off x="10597661" y="203200"/>
            <a:ext cx="1396473" cy="369332"/>
          </a:xfrm>
          <a:prstGeom prst="rect">
            <a:avLst/>
          </a:prstGeom>
          <a:solidFill>
            <a:srgbClr val="FFC000"/>
          </a:solidFill>
        </p:spPr>
        <p:txBody>
          <a:bodyPr wrap="none" rtlCol="0">
            <a:spAutoFit/>
          </a:bodyPr>
          <a:lstStyle/>
          <a:p>
            <a:r>
              <a:rPr lang="en-US" b="1"/>
              <a:t>Follow along</a:t>
            </a:r>
          </a:p>
        </p:txBody>
      </p:sp>
      <p:sp>
        <p:nvSpPr>
          <p:cNvPr id="4" name="Title 2">
            <a:extLst>
              <a:ext uri="{FF2B5EF4-FFF2-40B4-BE49-F238E27FC236}">
                <a16:creationId xmlns:a16="http://schemas.microsoft.com/office/drawing/2014/main" id="{0975E104-5237-4600-AB29-3E4BA51D6407}"/>
              </a:ext>
            </a:extLst>
          </p:cNvPr>
          <p:cNvSpPr>
            <a:spLocks noGrp="1"/>
          </p:cNvSpPr>
          <p:nvPr>
            <p:ph type="title"/>
          </p:nvPr>
        </p:nvSpPr>
        <p:spPr>
          <a:xfrm>
            <a:off x="197866" y="0"/>
            <a:ext cx="10515600" cy="1235313"/>
          </a:xfrm>
        </p:spPr>
        <p:txBody>
          <a:bodyPr>
            <a:normAutofit/>
          </a:bodyPr>
          <a:lstStyle/>
          <a:p>
            <a:r>
              <a:rPr lang="en-US" sz="4000" dirty="0"/>
              <a:t>Lab 1 - Start a flow in PowerApps</a:t>
            </a:r>
          </a:p>
        </p:txBody>
      </p:sp>
      <p:pic>
        <p:nvPicPr>
          <p:cNvPr id="2" name="Picture 1">
            <a:extLst>
              <a:ext uri="{FF2B5EF4-FFF2-40B4-BE49-F238E27FC236}">
                <a16:creationId xmlns:a16="http://schemas.microsoft.com/office/drawing/2014/main" id="{DFC0C59A-AE82-4638-8E00-B646A02A1B29}"/>
              </a:ext>
            </a:extLst>
          </p:cNvPr>
          <p:cNvPicPr>
            <a:picLocks noChangeAspect="1"/>
          </p:cNvPicPr>
          <p:nvPr/>
        </p:nvPicPr>
        <p:blipFill>
          <a:blip r:embed="rId3"/>
          <a:stretch>
            <a:fillRect/>
          </a:stretch>
        </p:blipFill>
        <p:spPr>
          <a:xfrm>
            <a:off x="1837550" y="1226040"/>
            <a:ext cx="4801375" cy="1438768"/>
          </a:xfrm>
          <a:prstGeom prst="rect">
            <a:avLst/>
          </a:prstGeom>
        </p:spPr>
      </p:pic>
      <p:pic>
        <p:nvPicPr>
          <p:cNvPr id="10" name="Picture 9">
            <a:extLst>
              <a:ext uri="{FF2B5EF4-FFF2-40B4-BE49-F238E27FC236}">
                <a16:creationId xmlns:a16="http://schemas.microsoft.com/office/drawing/2014/main" id="{7675C0AC-23D0-4926-9A8F-E583632F425C}"/>
              </a:ext>
            </a:extLst>
          </p:cNvPr>
          <p:cNvPicPr>
            <a:picLocks noChangeAspect="1"/>
          </p:cNvPicPr>
          <p:nvPr/>
        </p:nvPicPr>
        <p:blipFill>
          <a:blip r:embed="rId4"/>
          <a:stretch>
            <a:fillRect/>
          </a:stretch>
        </p:blipFill>
        <p:spPr>
          <a:xfrm>
            <a:off x="1837550" y="2585464"/>
            <a:ext cx="4801373" cy="1556077"/>
          </a:xfrm>
          <a:prstGeom prst="rect">
            <a:avLst/>
          </a:prstGeom>
        </p:spPr>
      </p:pic>
      <p:grpSp>
        <p:nvGrpSpPr>
          <p:cNvPr id="13" name="Group 12">
            <a:extLst>
              <a:ext uri="{FF2B5EF4-FFF2-40B4-BE49-F238E27FC236}">
                <a16:creationId xmlns:a16="http://schemas.microsoft.com/office/drawing/2014/main" id="{DD0117FD-081A-46A1-ACE1-68D92661A320}"/>
              </a:ext>
            </a:extLst>
          </p:cNvPr>
          <p:cNvGrpSpPr/>
          <p:nvPr/>
        </p:nvGrpSpPr>
        <p:grpSpPr>
          <a:xfrm>
            <a:off x="8804611" y="1178414"/>
            <a:ext cx="2796086" cy="3372826"/>
            <a:chOff x="1507860" y="1504953"/>
            <a:chExt cx="1612696" cy="1995751"/>
          </a:xfrm>
        </p:grpSpPr>
        <p:sp>
          <p:nvSpPr>
            <p:cNvPr id="14" name="TextBox 13">
              <a:extLst>
                <a:ext uri="{FF2B5EF4-FFF2-40B4-BE49-F238E27FC236}">
                  <a16:creationId xmlns:a16="http://schemas.microsoft.com/office/drawing/2014/main" id="{0A2A2C60-5782-4F6C-9A30-FE9306E03148}"/>
                </a:ext>
              </a:extLst>
            </p:cNvPr>
            <p:cNvSpPr txBox="1"/>
            <p:nvPr/>
          </p:nvSpPr>
          <p:spPr>
            <a:xfrm>
              <a:off x="1973642" y="1861133"/>
              <a:ext cx="896425" cy="896425"/>
            </a:xfrm>
            <a:prstGeom prst="rect">
              <a:avLst/>
            </a:prstGeom>
          </p:spPr>
          <p:txBody>
            <a:bodyPr vert="horz" wrap="none" lIns="143428" tIns="89642" rIns="0" bIns="0" rtlCol="0">
              <a:noAutofit/>
            </a:bodyPr>
            <a:lstStyle/>
            <a:p>
              <a:pPr>
                <a:lnSpc>
                  <a:spcPct val="110000"/>
                </a:lnSpc>
                <a:spcBef>
                  <a:spcPts val="1961"/>
                </a:spcBef>
              </a:pPr>
              <a:endParaRPr lang="en-US" sz="1961" spc="49" err="1">
                <a:gradFill>
                  <a:gsLst>
                    <a:gs pos="14159">
                      <a:schemeClr val="tx1"/>
                    </a:gs>
                    <a:gs pos="32000">
                      <a:schemeClr val="tx1"/>
                    </a:gs>
                  </a:gsLst>
                  <a:lin ang="5400000" scaled="1"/>
                </a:gradFill>
                <a:latin typeface="Segoe UI Semilight" panose="020B0402040204020203" pitchFamily="34" charset="0"/>
                <a:cs typeface="Segoe UI Semilight" panose="020B0402040204020203" pitchFamily="34" charset="0"/>
              </a:endParaRPr>
            </a:p>
          </p:txBody>
        </p:sp>
        <p:pic>
          <p:nvPicPr>
            <p:cNvPr id="15" name="Picture 14" descr="A close up of a logo&#10;&#10;Description generated with very high confidence">
              <a:extLst>
                <a:ext uri="{FF2B5EF4-FFF2-40B4-BE49-F238E27FC236}">
                  <a16:creationId xmlns:a16="http://schemas.microsoft.com/office/drawing/2014/main" id="{9B497588-41F7-40A0-9284-EFF316357B9A}"/>
                </a:ext>
              </a:extLst>
            </p:cNvPr>
            <p:cNvPicPr>
              <a:picLocks noChangeAspect="1"/>
            </p:cNvPicPr>
            <p:nvPr/>
          </p:nvPicPr>
          <p:blipFill>
            <a:blip r:embed="rId5"/>
            <a:stretch>
              <a:fillRect/>
            </a:stretch>
          </p:blipFill>
          <p:spPr>
            <a:xfrm>
              <a:off x="1936463" y="2770382"/>
              <a:ext cx="701849" cy="730322"/>
            </a:xfrm>
            <a:prstGeom prst="rect">
              <a:avLst/>
            </a:prstGeom>
          </p:spPr>
        </p:pic>
        <p:pic>
          <p:nvPicPr>
            <p:cNvPr id="16" name="Picture 15">
              <a:extLst>
                <a:ext uri="{FF2B5EF4-FFF2-40B4-BE49-F238E27FC236}">
                  <a16:creationId xmlns:a16="http://schemas.microsoft.com/office/drawing/2014/main" id="{B5F95FAA-83E5-4FF7-89CC-FBEE5E7CC056}"/>
                </a:ext>
              </a:extLst>
            </p:cNvPr>
            <p:cNvPicPr>
              <a:picLocks noChangeAspect="1"/>
            </p:cNvPicPr>
            <p:nvPr/>
          </p:nvPicPr>
          <p:blipFill>
            <a:blip r:embed="rId6"/>
            <a:stretch>
              <a:fillRect/>
            </a:stretch>
          </p:blipFill>
          <p:spPr>
            <a:xfrm>
              <a:off x="1950391" y="1504953"/>
              <a:ext cx="701849" cy="730322"/>
            </a:xfrm>
            <a:prstGeom prst="rect">
              <a:avLst/>
            </a:prstGeom>
          </p:spPr>
        </p:pic>
        <p:cxnSp>
          <p:nvCxnSpPr>
            <p:cNvPr id="17" name="Straight Arrow Connector 16">
              <a:extLst>
                <a:ext uri="{FF2B5EF4-FFF2-40B4-BE49-F238E27FC236}">
                  <a16:creationId xmlns:a16="http://schemas.microsoft.com/office/drawing/2014/main" id="{D9183607-1694-4BFE-A2AB-7A22FB351956}"/>
                </a:ext>
              </a:extLst>
            </p:cNvPr>
            <p:cNvCxnSpPr>
              <a:cxnSpLocks/>
            </p:cNvCxnSpPr>
            <p:nvPr/>
          </p:nvCxnSpPr>
          <p:spPr>
            <a:xfrm flipV="1">
              <a:off x="2421854" y="2165187"/>
              <a:ext cx="0" cy="7022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F97A17A-16B4-4878-8D5E-ACBEF093B715}"/>
                </a:ext>
              </a:extLst>
            </p:cNvPr>
            <p:cNvCxnSpPr>
              <a:cxnSpLocks/>
            </p:cNvCxnSpPr>
            <p:nvPr/>
          </p:nvCxnSpPr>
          <p:spPr>
            <a:xfrm>
              <a:off x="2163756" y="2165187"/>
              <a:ext cx="0" cy="7045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A00C927-C4CB-4E80-B0DA-07C943FD1EA2}"/>
                </a:ext>
              </a:extLst>
            </p:cNvPr>
            <p:cNvSpPr txBox="1"/>
            <p:nvPr/>
          </p:nvSpPr>
          <p:spPr>
            <a:xfrm>
              <a:off x="1507860" y="2419304"/>
              <a:ext cx="644271" cy="193990"/>
            </a:xfrm>
            <a:prstGeom prst="rect">
              <a:avLst/>
            </a:prstGeom>
          </p:spPr>
          <p:txBody>
            <a:bodyPr vert="horz" wrap="none" lIns="143428" tIns="89642" rIns="0" bIns="0" rtlCol="0">
              <a:noAutofit/>
            </a:bodyPr>
            <a:lstStyle/>
            <a:p>
              <a:pPr>
                <a:lnSpc>
                  <a:spcPct val="110000"/>
                </a:lnSpc>
                <a:spcBef>
                  <a:spcPts val="1961"/>
                </a:spcBef>
              </a:pPr>
              <a:r>
                <a:rPr lang="en-US" sz="1176" spc="49" dirty="0">
                  <a:gradFill>
                    <a:gsLst>
                      <a:gs pos="14159">
                        <a:schemeClr val="tx1"/>
                      </a:gs>
                      <a:gs pos="32000">
                        <a:schemeClr val="tx1"/>
                      </a:gs>
                    </a:gsLst>
                    <a:lin ang="5400000" scaled="1"/>
                  </a:gradFill>
                  <a:latin typeface="Segoe UI Semilight" panose="020B0402040204020203" pitchFamily="34" charset="0"/>
                  <a:cs typeface="Segoe UI Semilight" panose="020B0402040204020203" pitchFamily="34" charset="0"/>
                </a:rPr>
                <a:t>1. Call Flow</a:t>
              </a:r>
            </a:p>
          </p:txBody>
        </p:sp>
        <p:sp>
          <p:nvSpPr>
            <p:cNvPr id="20" name="TextBox 19">
              <a:extLst>
                <a:ext uri="{FF2B5EF4-FFF2-40B4-BE49-F238E27FC236}">
                  <a16:creationId xmlns:a16="http://schemas.microsoft.com/office/drawing/2014/main" id="{CA74F66F-12C1-486D-A57F-F6910249CE8D}"/>
                </a:ext>
              </a:extLst>
            </p:cNvPr>
            <p:cNvSpPr txBox="1"/>
            <p:nvPr/>
          </p:nvSpPr>
          <p:spPr>
            <a:xfrm>
              <a:off x="2476285" y="2957500"/>
              <a:ext cx="644271" cy="193990"/>
            </a:xfrm>
            <a:prstGeom prst="rect">
              <a:avLst/>
            </a:prstGeom>
          </p:spPr>
          <p:txBody>
            <a:bodyPr vert="horz" wrap="none" lIns="143428" tIns="89642" rIns="0" bIns="0" rtlCol="0">
              <a:noAutofit/>
            </a:bodyPr>
            <a:lstStyle/>
            <a:p>
              <a:pPr>
                <a:lnSpc>
                  <a:spcPct val="110000"/>
                </a:lnSpc>
                <a:spcBef>
                  <a:spcPts val="1961"/>
                </a:spcBef>
              </a:pPr>
              <a:r>
                <a:rPr lang="en-US" sz="1176" spc="49" dirty="0">
                  <a:gradFill>
                    <a:gsLst>
                      <a:gs pos="14159">
                        <a:schemeClr val="tx1"/>
                      </a:gs>
                      <a:gs pos="32000">
                        <a:schemeClr val="tx1"/>
                      </a:gs>
                    </a:gsLst>
                    <a:lin ang="5400000" scaled="1"/>
                  </a:gradFill>
                  <a:latin typeface="Segoe UI Semilight" panose="020B0402040204020203" pitchFamily="34" charset="0"/>
                  <a:cs typeface="Segoe UI Semilight" panose="020B0402040204020203" pitchFamily="34" charset="0"/>
                </a:rPr>
                <a:t>2. Flow Process</a:t>
              </a:r>
            </a:p>
          </p:txBody>
        </p:sp>
        <p:sp>
          <p:nvSpPr>
            <p:cNvPr id="21" name="TextBox 20">
              <a:extLst>
                <a:ext uri="{FF2B5EF4-FFF2-40B4-BE49-F238E27FC236}">
                  <a16:creationId xmlns:a16="http://schemas.microsoft.com/office/drawing/2014/main" id="{BAFBE208-DE60-4179-82D1-B0197167E811}"/>
                </a:ext>
              </a:extLst>
            </p:cNvPr>
            <p:cNvSpPr txBox="1"/>
            <p:nvPr/>
          </p:nvSpPr>
          <p:spPr>
            <a:xfrm>
              <a:off x="2433082" y="2338222"/>
              <a:ext cx="644271" cy="193990"/>
            </a:xfrm>
            <a:prstGeom prst="rect">
              <a:avLst/>
            </a:prstGeom>
          </p:spPr>
          <p:txBody>
            <a:bodyPr vert="horz" wrap="none" lIns="143428" tIns="89642" rIns="0" bIns="0" rtlCol="0">
              <a:noAutofit/>
            </a:bodyPr>
            <a:lstStyle/>
            <a:p>
              <a:pPr>
                <a:lnSpc>
                  <a:spcPct val="110000"/>
                </a:lnSpc>
                <a:spcBef>
                  <a:spcPts val="1961"/>
                </a:spcBef>
              </a:pPr>
              <a:r>
                <a:rPr lang="en-US" sz="1176" spc="49" dirty="0">
                  <a:gradFill>
                    <a:gsLst>
                      <a:gs pos="14159">
                        <a:schemeClr val="tx1"/>
                      </a:gs>
                      <a:gs pos="32000">
                        <a:schemeClr val="tx1"/>
                      </a:gs>
                    </a:gsLst>
                    <a:lin ang="5400000" scaled="1"/>
                  </a:gradFill>
                  <a:latin typeface="Segoe UI Semilight" panose="020B0402040204020203" pitchFamily="34" charset="0"/>
                  <a:cs typeface="Segoe UI Semilight" panose="020B0402040204020203" pitchFamily="34" charset="0"/>
                </a:rPr>
                <a:t>3. Return Data</a:t>
              </a:r>
            </a:p>
          </p:txBody>
        </p:sp>
      </p:grpSp>
      <p:pic>
        <p:nvPicPr>
          <p:cNvPr id="22" name="Picture 21">
            <a:extLst>
              <a:ext uri="{FF2B5EF4-FFF2-40B4-BE49-F238E27FC236}">
                <a16:creationId xmlns:a16="http://schemas.microsoft.com/office/drawing/2014/main" id="{AB256FB8-F3C3-4092-93E2-BAEB92556AC2}"/>
              </a:ext>
            </a:extLst>
          </p:cNvPr>
          <p:cNvPicPr>
            <a:picLocks noChangeAspect="1"/>
          </p:cNvPicPr>
          <p:nvPr/>
        </p:nvPicPr>
        <p:blipFill>
          <a:blip r:embed="rId7"/>
          <a:stretch>
            <a:fillRect/>
          </a:stretch>
        </p:blipFill>
        <p:spPr>
          <a:xfrm>
            <a:off x="454272" y="4413416"/>
            <a:ext cx="8192494" cy="1887784"/>
          </a:xfrm>
          <a:prstGeom prst="rect">
            <a:avLst/>
          </a:prstGeom>
        </p:spPr>
      </p:pic>
    </p:spTree>
    <p:extLst>
      <p:ext uri="{BB962C8B-B14F-4D97-AF65-F5344CB8AC3E}">
        <p14:creationId xmlns:p14="http://schemas.microsoft.com/office/powerpoint/2010/main" val="38750932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320CA5-2FB4-4B83-8397-08D755AA6D7C}"/>
              </a:ext>
            </a:extLst>
          </p:cNvPr>
          <p:cNvSpPr>
            <a:spLocks noGrp="1"/>
          </p:cNvSpPr>
          <p:nvPr>
            <p:ph type="title"/>
          </p:nvPr>
        </p:nvSpPr>
        <p:spPr>
          <a:xfrm>
            <a:off x="269239" y="2084363"/>
            <a:ext cx="11653523" cy="1158629"/>
          </a:xfrm>
        </p:spPr>
        <p:txBody>
          <a:bodyPr/>
          <a:lstStyle/>
          <a:p>
            <a:r>
              <a:rPr lang="en-US" dirty="0"/>
              <a:t>Advanced actions</a:t>
            </a:r>
          </a:p>
        </p:txBody>
      </p:sp>
    </p:spTree>
    <p:extLst>
      <p:ext uri="{BB962C8B-B14F-4D97-AF65-F5344CB8AC3E}">
        <p14:creationId xmlns:p14="http://schemas.microsoft.com/office/powerpoint/2010/main" val="15365735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39EB6A-AB6D-433E-9A73-D53BD905B327}"/>
              </a:ext>
            </a:extLst>
          </p:cNvPr>
          <p:cNvSpPr>
            <a:spLocks noGrp="1"/>
          </p:cNvSpPr>
          <p:nvPr>
            <p:ph type="title"/>
          </p:nvPr>
        </p:nvSpPr>
        <p:spPr>
          <a:xfrm>
            <a:off x="410496" y="-114198"/>
            <a:ext cx="10515600" cy="1325563"/>
          </a:xfrm>
        </p:spPr>
        <p:txBody>
          <a:bodyPr/>
          <a:lstStyle/>
          <a:p>
            <a:r>
              <a:rPr lang="en-US" b="1" dirty="0"/>
              <a:t>Error handling: use “Configure run after”</a:t>
            </a:r>
          </a:p>
        </p:txBody>
      </p:sp>
      <p:pic>
        <p:nvPicPr>
          <p:cNvPr id="2" name="Picture 1">
            <a:extLst>
              <a:ext uri="{FF2B5EF4-FFF2-40B4-BE49-F238E27FC236}">
                <a16:creationId xmlns:a16="http://schemas.microsoft.com/office/drawing/2014/main" id="{522D7106-EB93-4948-B938-6FA3B1FBF391}"/>
              </a:ext>
            </a:extLst>
          </p:cNvPr>
          <p:cNvPicPr>
            <a:picLocks noChangeAspect="1"/>
          </p:cNvPicPr>
          <p:nvPr/>
        </p:nvPicPr>
        <p:blipFill>
          <a:blip r:embed="rId3"/>
          <a:stretch>
            <a:fillRect/>
          </a:stretch>
        </p:blipFill>
        <p:spPr>
          <a:xfrm>
            <a:off x="2284006" y="1240634"/>
            <a:ext cx="7694580" cy="2669124"/>
          </a:xfrm>
          <a:prstGeom prst="rect">
            <a:avLst/>
          </a:prstGeom>
        </p:spPr>
      </p:pic>
      <p:pic>
        <p:nvPicPr>
          <p:cNvPr id="4" name="Picture 3">
            <a:extLst>
              <a:ext uri="{FF2B5EF4-FFF2-40B4-BE49-F238E27FC236}">
                <a16:creationId xmlns:a16="http://schemas.microsoft.com/office/drawing/2014/main" id="{4E3E37F7-A9BF-4185-A73A-AD7363A4EF61}"/>
              </a:ext>
            </a:extLst>
          </p:cNvPr>
          <p:cNvPicPr>
            <a:picLocks noChangeAspect="1"/>
          </p:cNvPicPr>
          <p:nvPr/>
        </p:nvPicPr>
        <p:blipFill>
          <a:blip r:embed="rId4"/>
          <a:stretch>
            <a:fillRect/>
          </a:stretch>
        </p:blipFill>
        <p:spPr>
          <a:xfrm>
            <a:off x="2566376" y="4064333"/>
            <a:ext cx="6847470" cy="2463383"/>
          </a:xfrm>
          <a:prstGeom prst="rect">
            <a:avLst/>
          </a:prstGeom>
        </p:spPr>
      </p:pic>
      <p:sp>
        <p:nvSpPr>
          <p:cNvPr id="7" name="Rectangle 6">
            <a:extLst>
              <a:ext uri="{FF2B5EF4-FFF2-40B4-BE49-F238E27FC236}">
                <a16:creationId xmlns:a16="http://schemas.microsoft.com/office/drawing/2014/main" id="{EAA0D033-C6C9-4FC0-B322-D28D4FA87E61}"/>
              </a:ext>
            </a:extLst>
          </p:cNvPr>
          <p:cNvSpPr/>
          <p:nvPr/>
        </p:nvSpPr>
        <p:spPr bwMode="auto">
          <a:xfrm rot="1546173">
            <a:off x="8452621" y="5334933"/>
            <a:ext cx="3035476" cy="49414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372"/>
              <a:t>Flow run time is limited to 30 days</a:t>
            </a:r>
            <a:endParaRPr lang="en-US" sz="1765">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607388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1A30EF4619004EBEDFBAB8622F3BF8" ma:contentTypeVersion="2" ma:contentTypeDescription="Create a new document." ma:contentTypeScope="" ma:versionID="5106ef4052bf219c157e3a911ade681b">
  <xsd:schema xmlns:xsd="http://www.w3.org/2001/XMLSchema" xmlns:xs="http://www.w3.org/2001/XMLSchema" xmlns:p="http://schemas.microsoft.com/office/2006/metadata/properties" xmlns:ns2="04712b7a-9a5f-4844-9ec7-615beca820f8" targetNamespace="http://schemas.microsoft.com/office/2006/metadata/properties" ma:root="true" ma:fieldsID="950ef3728ecd69a455950e0c8f83706e" ns2:_="">
    <xsd:import namespace="04712b7a-9a5f-4844-9ec7-615beca820f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712b7a-9a5f-4844-9ec7-615beca820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12682C-10B0-426B-A7A2-90222F891604}"/>
</file>

<file path=customXml/itemProps2.xml><?xml version="1.0" encoding="utf-8"?>
<ds:datastoreItem xmlns:ds="http://schemas.openxmlformats.org/officeDocument/2006/customXml" ds:itemID="{6CF88D99-A7D7-46E3-B097-439C20E30C78}">
  <ds:schemaRefs>
    <ds:schemaRef ds:uri="http://schemas.microsoft.com/office/2006/documentManagement/types"/>
    <ds:schemaRef ds:uri="http://purl.org/dc/terms/"/>
    <ds:schemaRef ds:uri="http://schemas.microsoft.com/office/2006/metadata/properties"/>
    <ds:schemaRef ds:uri="71e1059e-fa40-4f9b-b230-d9ae170e8ceb"/>
    <ds:schemaRef ds:uri="http://www.w3.org/XML/1998/namespace"/>
    <ds:schemaRef ds:uri="http://purl.org/dc/elements/1.1/"/>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5B6D59DB-61DB-49E8-856C-6A23028F913D}">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12</TotalTime>
  <Words>728</Words>
  <Application>Microsoft Office PowerPoint</Application>
  <PresentationFormat>Widescreen</PresentationFormat>
  <Paragraphs>107</Paragraphs>
  <Slides>14</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Calibri Light</vt:lpstr>
      <vt:lpstr>Consolas</vt:lpstr>
      <vt:lpstr>Segoe UI</vt:lpstr>
      <vt:lpstr>Segoe UI Light</vt:lpstr>
      <vt:lpstr>Segoe UI Semilight</vt:lpstr>
      <vt:lpstr>Wingdings</vt:lpstr>
      <vt:lpstr>Office Theme</vt:lpstr>
      <vt:lpstr>1_WHITE TEMPLATE</vt:lpstr>
      <vt:lpstr>Module 5 – Advanced Activities in Power Automate</vt:lpstr>
      <vt:lpstr>Objective</vt:lpstr>
      <vt:lpstr>Flow and PowerApps</vt:lpstr>
      <vt:lpstr>Start a Power Automate flow in PowerApps </vt:lpstr>
      <vt:lpstr>Lab 1 - Start a flow in PowerApps</vt:lpstr>
      <vt:lpstr>Lab 1 - Start a flow in PowerApps</vt:lpstr>
      <vt:lpstr>Lab 1 - Start a flow in PowerApps</vt:lpstr>
      <vt:lpstr>Advanced actions</vt:lpstr>
      <vt:lpstr>Error handling: use “Configure run after”</vt:lpstr>
      <vt:lpstr>Approval expiring </vt:lpstr>
      <vt:lpstr>Error handling</vt:lpstr>
      <vt:lpstr>Export &amp; Import Flow</vt:lpstr>
      <vt:lpstr>Export &amp; import Flow Package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PowerApps Connectors WorkshopPLUS – Office 365 SharePoint Online: PowerApps and Flow for Power Users</dc:title>
  <dc:creator>Rebecca Jones</dc:creator>
  <cp:lastModifiedBy>Justin Evans (CE SP)</cp:lastModifiedBy>
  <cp:revision>3</cp:revision>
  <dcterms:created xsi:type="dcterms:W3CDTF">2019-03-11T16:41:11Z</dcterms:created>
  <dcterms:modified xsi:type="dcterms:W3CDTF">2021-10-05T02:10:21Z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rejone@microsoft.com</vt:lpwstr>
  </property>
  <property fmtid="{D5CDD505-2E9C-101B-9397-08002B2CF9AE}" pid="5" name="MSIP_Label_f42aa342-8706-4288-bd11-ebb85995028c_SetDate">
    <vt:lpwstr>2019-03-11T17:07:28.1234679Z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f80a0200-d55c-43c3-9477-01055ab2e373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0x010100741A30EF4619004EBEDFBAB8622F3BF8</vt:lpwstr>
  </property>
  <property fmtid="{D5CDD505-2E9C-101B-9397-08002B2CF9AE}" pid="12" name="Order">
    <vt:r8>7000</vt:r8>
  </property>
  <property fmtid="{D5CDD505-2E9C-101B-9397-08002B2CF9AE}" pid="13" name="xd_Signature">
    <vt:bool>false</vt:bool>
  </property>
  <property fmtid="{D5CDD505-2E9C-101B-9397-08002B2CF9AE}" pid="14" name="xd_ProgID">
    <vt:lpwstr/>
  </property>
  <property fmtid="{D5CDD505-2E9C-101B-9397-08002B2CF9AE}" pid="15" name="ComplianceAssetId">
    <vt:lpwstr/>
  </property>
  <property fmtid="{D5CDD505-2E9C-101B-9397-08002B2CF9AE}" pid="16" name="TemplateUrl">
    <vt:lpwstr/>
  </property>
</Properties>
</file>