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2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C7B3D-ECBD-7946-A963-A48AD0536D0A}" type="datetimeFigureOut">
              <a:rPr kumimoji="1" lang="zh-CN" altLang="en-US" smtClean="0"/>
              <a:t>14-5-26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9881A-5DE9-0547-A10D-B195E0965A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725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16CB9-A69F-CF4F-9F3C-99980343266D}" type="datetimeFigureOut">
              <a:rPr kumimoji="1" lang="zh-CN" altLang="en-US" smtClean="0"/>
              <a:t>14-5-26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F82BA-072D-3946-A545-6E8CB172DE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21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5C2B-0BA5-B04C-86ED-762805E627AF}" type="datetime1">
              <a:rPr lang="zh-CN" altLang="en-US" smtClean="0"/>
              <a:t>14-5-26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163-AC53-5B42-AC1B-6EA5C06BE2F1}" type="datetime1">
              <a:rPr lang="zh-CN" altLang="en-US" smtClean="0"/>
              <a:t>14-5-26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037F-6748-9C42-9634-EFA51470A20E}" type="datetime1">
              <a:rPr lang="zh-CN" altLang="en-US" smtClean="0"/>
              <a:t>14-5-26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8EF3-76C5-FC41-B046-CF2E17F8C683}" type="datetime1">
              <a:rPr lang="zh-CN" altLang="en-US" smtClean="0"/>
              <a:t>14-5-26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647-54C6-5D45-8F15-F0E67ED9F007}" type="datetime1">
              <a:rPr lang="zh-CN" altLang="en-US" smtClean="0"/>
              <a:t>14-5-26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A423-9C77-DE48-874B-50DF27CF9E61}" type="datetime1">
              <a:rPr lang="zh-CN" altLang="en-US" smtClean="0"/>
              <a:t>14-5-26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E85D-BC1E-A942-98C3-C9DE708072AF}" type="datetime1">
              <a:rPr lang="zh-CN" altLang="en-US" smtClean="0"/>
              <a:t>14-5-26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9041-9D3B-EF4F-B03C-EBFD64F94844}" type="datetime1">
              <a:rPr lang="zh-CN" altLang="en-US" smtClean="0"/>
              <a:t>14-5-26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556C-D0ED-644C-A4DA-8FF782CE65B7}" type="datetime1">
              <a:rPr lang="zh-CN" altLang="en-US" smtClean="0"/>
              <a:t>14-5-26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2D1-ED9E-F84E-B33B-B88B13BD4940}" type="datetime1">
              <a:rPr lang="zh-CN" altLang="en-US" smtClean="0"/>
              <a:t>14-5-26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1C5E-E0F3-6C4A-970F-BC178F6FB935}" type="datetime1">
              <a:rPr lang="zh-CN" altLang="en-US" smtClean="0"/>
              <a:t>14-5-26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02F710A-20AD-434F-AE66-215B08F5B02F}" type="datetime1">
              <a:rPr lang="zh-CN" altLang="en-US" smtClean="0"/>
              <a:t>14-5-26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口袋购物前端架构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1551110" y="2498550"/>
            <a:ext cx="457048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Ø"/>
            </a:pPr>
            <a:r>
              <a:rPr kumimoji="1" lang="zh-CN" altLang="en-US" sz="2800" dirty="0"/>
              <a:t>自动化打包、发</a:t>
            </a:r>
            <a:r>
              <a:rPr kumimoji="1" lang="zh-CN" altLang="en-US" sz="2800" dirty="0" smtClean="0"/>
              <a:t>布</a:t>
            </a:r>
            <a:r>
              <a:rPr kumimoji="1" lang="zh-CN" altLang="zh-CN" sz="2800" dirty="0" smtClean="0"/>
              <a:t>，</a:t>
            </a:r>
            <a:r>
              <a:rPr kumimoji="1" lang="en-US" altLang="zh-CN" sz="2800" dirty="0" smtClean="0"/>
              <a:t>Ant</a:t>
            </a:r>
            <a:r>
              <a:rPr kumimoji="1" lang="zh-CN" altLang="en-US" sz="2800" dirty="0" smtClean="0"/>
              <a:t>？</a:t>
            </a:r>
            <a:endParaRPr kumimoji="1" lang="en-US" altLang="zh-CN" sz="2800" dirty="0" smtClean="0"/>
          </a:p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Ø"/>
            </a:pPr>
            <a:r>
              <a:rPr kumimoji="1" lang="zh-CN" altLang="en-US" sz="2800" dirty="0" smtClean="0"/>
              <a:t>代码管理</a:t>
            </a:r>
            <a:endParaRPr kumimoji="1" lang="en-US" altLang="zh-CN" sz="2800" dirty="0" smtClean="0"/>
          </a:p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Ø"/>
            </a:pPr>
            <a:r>
              <a:rPr kumimoji="1" lang="en-US" altLang="zh-CN" sz="2800" dirty="0" smtClean="0"/>
              <a:t>CDN</a:t>
            </a:r>
            <a:r>
              <a:rPr kumimoji="1" lang="zh-CN" altLang="en-US" sz="2800" dirty="0" smtClean="0"/>
              <a:t>存储</a:t>
            </a:r>
            <a:endParaRPr kumimoji="1"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6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规范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1551110" y="2498550"/>
            <a:ext cx="20954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Ø"/>
            </a:pPr>
            <a:r>
              <a:rPr kumimoji="1" lang="zh-CN" altLang="en-US" sz="2800" dirty="0" smtClean="0"/>
              <a:t>代码风格</a:t>
            </a:r>
            <a:endParaRPr kumimoji="1" lang="en-US" altLang="zh-CN" sz="2800" dirty="0" smtClean="0"/>
          </a:p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Ø"/>
            </a:pPr>
            <a:r>
              <a:rPr kumimoji="1" lang="zh-CN" altLang="en-US" sz="2800" dirty="0" smtClean="0"/>
              <a:t>技术文档</a:t>
            </a:r>
            <a:endParaRPr kumimoji="1" lang="en-US" altLang="zh-CN" sz="28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7730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74317" y="5310561"/>
            <a:ext cx="734708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底层基础库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74316" y="2337005"/>
            <a:ext cx="7347089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业务层（</a:t>
            </a:r>
            <a:r>
              <a:rPr kumimoji="1" lang="en-US" altLang="zh-CN" dirty="0" smtClean="0"/>
              <a:t>Business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974317" y="3934070"/>
            <a:ext cx="1503450" cy="634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组件库（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662470" y="3934070"/>
            <a:ext cx="2490601" cy="634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公共功能（</a:t>
            </a:r>
            <a:r>
              <a:rPr kumimoji="1" lang="en-US" altLang="zh-CN" dirty="0" smtClean="0"/>
              <a:t>Common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871376" y="3934070"/>
            <a:ext cx="1503450" cy="634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工具类（</a:t>
            </a:r>
            <a:r>
              <a:rPr kumimoji="1" lang="en-US" altLang="zh-CN" dirty="0" err="1" smtClean="0"/>
              <a:t>Util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9" name="上箭头 18"/>
          <p:cNvSpPr/>
          <p:nvPr/>
        </p:nvSpPr>
        <p:spPr>
          <a:xfrm>
            <a:off x="1660724" y="3330195"/>
            <a:ext cx="372998" cy="50619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上箭头 19"/>
          <p:cNvSpPr/>
          <p:nvPr/>
        </p:nvSpPr>
        <p:spPr>
          <a:xfrm>
            <a:off x="3491615" y="3330195"/>
            <a:ext cx="372998" cy="50619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5774009" y="3330195"/>
            <a:ext cx="372998" cy="50619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5782890" y="4690354"/>
            <a:ext cx="372998" cy="50619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3491615" y="4710977"/>
            <a:ext cx="372998" cy="50619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上箭头 24"/>
          <p:cNvSpPr/>
          <p:nvPr/>
        </p:nvSpPr>
        <p:spPr>
          <a:xfrm>
            <a:off x="1660724" y="4693215"/>
            <a:ext cx="372998" cy="50619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上箭头 25"/>
          <p:cNvSpPr/>
          <p:nvPr/>
        </p:nvSpPr>
        <p:spPr>
          <a:xfrm>
            <a:off x="7471686" y="3330196"/>
            <a:ext cx="372998" cy="188697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第三方：</a:t>
            </a:r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底层基础库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8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/>
          <p:cNvSpPr/>
          <p:nvPr/>
        </p:nvSpPr>
        <p:spPr>
          <a:xfrm>
            <a:off x="1363429" y="2217498"/>
            <a:ext cx="6127823" cy="410281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组件库（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1811704" y="2832892"/>
            <a:ext cx="235504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dialog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4582599" y="2832892"/>
            <a:ext cx="235826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tab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4582599" y="3789047"/>
            <a:ext cx="235826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pagination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1811704" y="3810945"/>
            <a:ext cx="235504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waterfall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1811704" y="4732952"/>
            <a:ext cx="235504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slider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4582599" y="4732952"/>
            <a:ext cx="235504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tooltips</a:t>
            </a:r>
            <a:endParaRPr kumimoji="1" lang="zh-CN" altLang="en-US" dirty="0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1893938" y="5434135"/>
            <a:ext cx="5215771" cy="749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dirty="0" smtClean="0"/>
              <a:t>通用化，尽量不涉及某个产品需求，隔离细节，提供接口。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55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/>
          <p:cNvSpPr/>
          <p:nvPr/>
        </p:nvSpPr>
        <p:spPr>
          <a:xfrm>
            <a:off x="1376539" y="2213120"/>
            <a:ext cx="6127823" cy="410281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工具类（</a:t>
            </a:r>
            <a:r>
              <a:rPr kumimoji="1" lang="en-US" altLang="zh-CN" dirty="0" err="1" smtClean="0"/>
              <a:t>Util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1811704" y="2676727"/>
            <a:ext cx="235504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cookie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4582599" y="2676727"/>
            <a:ext cx="235826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form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4582599" y="3731423"/>
            <a:ext cx="235826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1811704" y="3731423"/>
            <a:ext cx="235504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string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1811704" y="4708175"/>
            <a:ext cx="235504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4582599" y="4708175"/>
            <a:ext cx="235504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param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296599" y="5321335"/>
            <a:ext cx="4572000" cy="7497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dirty="0" smtClean="0"/>
              <a:t>提供静态方法，提供存储，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参数，表单等一些常用操作以及常用类扩展。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0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公共</a:t>
            </a:r>
            <a:r>
              <a:rPr kumimoji="1" lang="zh-CN" altLang="en-US" dirty="0"/>
              <a:t>功能（</a:t>
            </a:r>
            <a:r>
              <a:rPr kumimoji="1" lang="en-US" altLang="zh-CN" dirty="0"/>
              <a:t>Common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1376539" y="2379696"/>
            <a:ext cx="6127823" cy="410281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1811704" y="2707960"/>
            <a:ext cx="235504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get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4582599" y="2707960"/>
            <a:ext cx="235826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post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4582599" y="3762656"/>
            <a:ext cx="235826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adToFav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1811704" y="3762656"/>
            <a:ext cx="235504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login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1811704" y="4739408"/>
            <a:ext cx="235504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showMsg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4582599" y="4739408"/>
            <a:ext cx="2355041" cy="479551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imageLoad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991088" y="6406328"/>
            <a:ext cx="1161826" cy="365125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29977" y="5651304"/>
            <a:ext cx="474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封装常公共方法，可涉及业务逻辑，但必须有一定灵活性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91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业务层（</a:t>
            </a:r>
            <a:r>
              <a:rPr kumimoji="1" lang="en-US" altLang="zh-CN" dirty="0" smtClean="0"/>
              <a:t>Business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1551110" y="2498550"/>
            <a:ext cx="290335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Ø"/>
            </a:pPr>
            <a:r>
              <a:rPr kumimoji="1" lang="zh-CN" altLang="en-US" sz="2800" dirty="0" smtClean="0"/>
              <a:t>登陆（</a:t>
            </a:r>
            <a:r>
              <a:rPr kumimoji="1" lang="en-US" altLang="zh-CN" sz="2800" dirty="0" smtClean="0"/>
              <a:t>Login</a:t>
            </a:r>
            <a:r>
              <a:rPr kumimoji="1" lang="zh-CN" altLang="en-US" sz="2800" dirty="0" smtClean="0"/>
              <a:t>）</a:t>
            </a:r>
            <a:endParaRPr kumimoji="1" lang="en-US" altLang="zh-CN" sz="2800" dirty="0" smtClean="0"/>
          </a:p>
          <a:p>
            <a:pPr marL="457200" indent="-457200">
              <a:lnSpc>
                <a:spcPts val="3360"/>
              </a:lnSpc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Ø"/>
            </a:pPr>
            <a:r>
              <a:rPr kumimoji="1" lang="zh-CN" altLang="en-US" sz="2800" dirty="0" smtClean="0"/>
              <a:t>注册（</a:t>
            </a:r>
            <a:r>
              <a:rPr kumimoji="1" lang="en-US" altLang="zh-CN" sz="2800" dirty="0" err="1" smtClean="0"/>
              <a:t>Regist</a:t>
            </a:r>
            <a:r>
              <a:rPr kumimoji="1" lang="zh-CN" altLang="en-US" sz="2800" dirty="0" smtClean="0"/>
              <a:t>）</a:t>
            </a:r>
            <a:endParaRPr kumimoji="1" lang="en-US" altLang="zh-CN" sz="2800" dirty="0" smtClean="0"/>
          </a:p>
          <a:p>
            <a:pPr marL="457200" indent="-457200">
              <a:lnSpc>
                <a:spcPts val="3360"/>
              </a:lnSpc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Ø"/>
            </a:pPr>
            <a:r>
              <a:rPr kumimoji="1" lang="zh-CN" altLang="en-US" sz="2800" dirty="0" smtClean="0"/>
              <a:t>列表（</a:t>
            </a:r>
            <a:r>
              <a:rPr kumimoji="1" lang="en-US" altLang="zh-CN" sz="2800" dirty="0" smtClean="0"/>
              <a:t>List</a:t>
            </a:r>
            <a:r>
              <a:rPr kumimoji="1" lang="zh-CN" altLang="en-US" sz="2800" dirty="0" smtClean="0"/>
              <a:t>）</a:t>
            </a:r>
            <a:endParaRPr kumimoji="1" lang="en-US" altLang="zh-CN" sz="2800" dirty="0" smtClean="0"/>
          </a:p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Ø"/>
            </a:pPr>
            <a:r>
              <a:rPr kumimoji="1" lang="zh-CN" altLang="en-US" sz="2800" dirty="0" smtClean="0"/>
              <a:t>报表（</a:t>
            </a:r>
            <a:r>
              <a:rPr kumimoji="1" lang="en-US" altLang="zh-CN" sz="2800" dirty="0" smtClean="0"/>
              <a:t>Report</a:t>
            </a:r>
            <a:r>
              <a:rPr kumimoji="1" lang="zh-CN" altLang="en-US" sz="2800" dirty="0" smtClean="0"/>
              <a:t>）</a:t>
            </a:r>
            <a:endParaRPr kumimoji="1"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79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45141" y="4273394"/>
            <a:ext cx="5372397" cy="9396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5560"/>
              </a:lnSpc>
            </a:pPr>
            <a:r>
              <a:rPr kumimoji="1" lang="en-US" altLang="zh-CN" dirty="0" smtClean="0"/>
              <a:t>Common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圆角矩形 1"/>
          <p:cNvSpPr/>
          <p:nvPr/>
        </p:nvSpPr>
        <p:spPr>
          <a:xfrm>
            <a:off x="1672158" y="4488315"/>
            <a:ext cx="1121833" cy="5522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reset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020481" y="4488315"/>
            <a:ext cx="1121833" cy="5522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base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409964" y="4488315"/>
            <a:ext cx="1121833" cy="5522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global</a:t>
            </a:r>
            <a:endParaRPr kumimoji="1"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445141" y="3060544"/>
            <a:ext cx="5372397" cy="9396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5560"/>
              </a:lnSpc>
            </a:pPr>
            <a:r>
              <a:rPr kumimoji="1" lang="en-US" altLang="zh-CN" dirty="0" smtClean="0"/>
              <a:t>Lib</a:t>
            </a:r>
          </a:p>
          <a:p>
            <a:pPr algn="ctr"/>
            <a:endParaRPr kumimoji="1"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1672158" y="3275465"/>
            <a:ext cx="1121833" cy="5522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dialog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020481" y="3275465"/>
            <a:ext cx="1121833" cy="5522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409964" y="3275465"/>
            <a:ext cx="1121833" cy="5522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tab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529918" y="2732459"/>
            <a:ext cx="211455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page1</a:t>
            </a:r>
            <a:endParaRPr kumimoji="1"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6529918" y="3714748"/>
            <a:ext cx="211455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page2</a:t>
            </a:r>
            <a:endParaRPr kumimoji="1"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6529918" y="4712524"/>
            <a:ext cx="211455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35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文件加载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1551110" y="2498550"/>
            <a:ext cx="599394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Ø"/>
            </a:pPr>
            <a:r>
              <a:rPr kumimoji="1" lang="zh-CN" altLang="en-US" sz="2800" dirty="0" smtClean="0"/>
              <a:t>模块化，</a:t>
            </a:r>
            <a:r>
              <a:rPr kumimoji="1" lang="en-US" altLang="zh-CN" sz="2800" dirty="0" smtClean="0"/>
              <a:t>require</a:t>
            </a:r>
            <a:r>
              <a:rPr kumimoji="1" lang="zh-CN" altLang="en-US" sz="2800" dirty="0" smtClean="0"/>
              <a:t>加载（</a:t>
            </a:r>
            <a:r>
              <a:rPr kumimoji="1" lang="en-US" altLang="zh-CN" sz="2800" dirty="0" smtClean="0"/>
              <a:t>or </a:t>
            </a:r>
            <a:r>
              <a:rPr kumimoji="1" lang="en-US" altLang="zh-CN" sz="2800" dirty="0" err="1" smtClean="0"/>
              <a:t>seaJs</a:t>
            </a:r>
            <a:r>
              <a:rPr kumimoji="1" lang="en-US" altLang="en-US" sz="2800" dirty="0" smtClean="0"/>
              <a:t>？）</a:t>
            </a:r>
            <a:endParaRPr kumimoji="1" lang="en-US" altLang="zh-CN" sz="2800" dirty="0" smtClean="0"/>
          </a:p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Ø"/>
            </a:pPr>
            <a:r>
              <a:rPr kumimoji="1" lang="zh-CN" altLang="en-US" sz="2800" dirty="0" smtClean="0"/>
              <a:t>注意关系依赖，尽量避免循环依赖</a:t>
            </a:r>
            <a:endParaRPr kumimoji="1"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48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535</TotalTime>
  <Words>163</Words>
  <Application>Microsoft Macintosh PowerPoint</Application>
  <PresentationFormat>全屏显示(4:3)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波形</vt:lpstr>
      <vt:lpstr>口袋购物前端架构</vt:lpstr>
      <vt:lpstr>JavaScript架构</vt:lpstr>
      <vt:lpstr>底层基础库</vt:lpstr>
      <vt:lpstr>组件库（UI）</vt:lpstr>
      <vt:lpstr>工具类（Util）</vt:lpstr>
      <vt:lpstr>公共功能（Common）</vt:lpstr>
      <vt:lpstr>业务层（Business）</vt:lpstr>
      <vt:lpstr>Css架构</vt:lpstr>
      <vt:lpstr>文件加载</vt:lpstr>
      <vt:lpstr>工具</vt:lpstr>
      <vt:lpstr>规范</vt:lpstr>
    </vt:vector>
  </TitlesOfParts>
  <Company>geili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口袋购物前端架构</dc:title>
  <dc:creator>shijin huang</dc:creator>
  <cp:lastModifiedBy>shijin huang</cp:lastModifiedBy>
  <cp:revision>24</cp:revision>
  <dcterms:created xsi:type="dcterms:W3CDTF">2014-05-24T01:03:30Z</dcterms:created>
  <dcterms:modified xsi:type="dcterms:W3CDTF">2014-05-26T00:46:34Z</dcterms:modified>
</cp:coreProperties>
</file>