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4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1F92-B1AD-48AF-9C93-D13C9318D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5707C-F631-40CA-B9BB-0F657B49C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AB41D-A70F-4F6C-8529-0617263D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E033-1CB0-4E06-954C-87E4A2E88782}" type="datetimeFigureOut">
              <a:rPr lang="fi-FI" smtClean="0"/>
              <a:t>26.10.2022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50713-0F05-44C0-8660-A2CCCC40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F43C-4CC0-40E4-B7C8-70DFE160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8BF1-6630-41BA-A9AE-00921D3708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8489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66E4-FA47-446E-AE2F-361CD3E6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2703F-77EA-4469-9A9E-D689D1216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1C3C5-429C-4E0C-8DFA-A879EAB3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E033-1CB0-4E06-954C-87E4A2E88782}" type="datetimeFigureOut">
              <a:rPr lang="fi-FI" smtClean="0"/>
              <a:t>26.10.2022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ACB2A-6E3E-4528-A071-7A535F75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975FB-6035-4D9D-961F-5AB52FE5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8BF1-6630-41BA-A9AE-00921D3708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6196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A58F4-71BA-42E4-A165-EEFAD18E8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FB9A9-DE2D-469A-9AFB-D9589D7BE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BBD4D-FFF5-43B5-8F3F-0A95601B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E033-1CB0-4E06-954C-87E4A2E88782}" type="datetimeFigureOut">
              <a:rPr lang="fi-FI" smtClean="0"/>
              <a:t>26.10.2022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53BCC-0DA1-4F22-838E-CED6DA789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2A559-C91F-4888-883F-01870501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8BF1-6630-41BA-A9AE-00921D3708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055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8306-0A84-4EB5-B62B-44AF2125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CD454-C21E-4467-91ED-4E582489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0A35-DDD6-4A53-B8C4-D371A110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E033-1CB0-4E06-954C-87E4A2E88782}" type="datetimeFigureOut">
              <a:rPr lang="fi-FI" smtClean="0"/>
              <a:t>26.10.2022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A7A9F-431F-41B3-98E1-D6E8CF61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CEC01-B136-42F1-9643-830919B2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8BF1-6630-41BA-A9AE-00921D3708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092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42B8-0F08-4E53-A39B-06B78E97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4CAED-B9A2-43FA-B1CE-6EC3E9CB8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162D6-F04A-4078-98A3-E20A5F2D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E033-1CB0-4E06-954C-87E4A2E88782}" type="datetimeFigureOut">
              <a:rPr lang="fi-FI" smtClean="0"/>
              <a:t>26.10.2022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37223-E00A-4141-B847-F6BDBD6F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202DF-29AD-46AA-B907-AEB43164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8BF1-6630-41BA-A9AE-00921D3708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2212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01EE-9C25-4778-872D-BF67954E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8EFA4-F310-400D-8D0B-C4FE63FAA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B236F-C3C5-46E4-BBB4-512A63CCE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775CC-65A4-42C1-9517-FAE00BFCF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E033-1CB0-4E06-954C-87E4A2E88782}" type="datetimeFigureOut">
              <a:rPr lang="fi-FI" smtClean="0"/>
              <a:t>26.10.2022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5B23F-A152-472E-BF06-F7FC9711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B1DFB-81A6-4A8E-AF37-FAC0EF50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8BF1-6630-41BA-A9AE-00921D3708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4347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A89A-7D2B-4B26-AB7D-E8A60401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79D7E-09DA-4D8C-89CB-3CC5103AB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4E263-40ED-41D1-B956-AD582A07C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EB18A-6F87-4772-B7ED-53E1EA4D3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4B0C3-9917-44DA-8774-BF3649842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770EC-9592-4A74-B72F-BA2BD58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E033-1CB0-4E06-954C-87E4A2E88782}" type="datetimeFigureOut">
              <a:rPr lang="fi-FI" smtClean="0"/>
              <a:t>26.10.2022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2D543-AB6C-4A89-AEA9-E14ADD25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2387A-B3B9-43F4-BD4E-15F4D6E5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8BF1-6630-41BA-A9AE-00921D3708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7855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E27D-495D-4709-92EE-040AE182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019F-E3BD-48AC-853C-9C6CA37A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E033-1CB0-4E06-954C-87E4A2E88782}" type="datetimeFigureOut">
              <a:rPr lang="fi-FI" smtClean="0"/>
              <a:t>26.10.2022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94582-187F-4587-A234-FE69F896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58821-C577-4FA2-9BCA-F4EC8992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8BF1-6630-41BA-A9AE-00921D3708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8565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A9B58-B1EB-4FC8-B87D-C3F2DA96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E033-1CB0-4E06-954C-87E4A2E88782}" type="datetimeFigureOut">
              <a:rPr lang="fi-FI" smtClean="0"/>
              <a:t>26.10.2022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7CA27-A56D-4D50-A579-702AF0D5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532C1-AB13-4EDC-87C1-74601A11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8BF1-6630-41BA-A9AE-00921D3708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4379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D73E-D365-4DFB-816C-4AC86112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D1CDF-32E7-430D-92BB-57C9F2EE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AFF26-46F2-4EBB-B81D-4991A309B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44A90-6C36-4F74-BD94-528728D7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E033-1CB0-4E06-954C-87E4A2E88782}" type="datetimeFigureOut">
              <a:rPr lang="fi-FI" smtClean="0"/>
              <a:t>26.10.2022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B654E-6936-4B31-AD1A-A8F113F5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CFB-6DDA-4C9E-B958-1E5F96330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8BF1-6630-41BA-A9AE-00921D3708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5765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077F-AD6E-47CD-89CF-CE6D0BB2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1A4D1-1E7D-4B5B-ABC4-D9D6EC98F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EB1A6-C173-46DA-BAF8-336D95CD7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70D3F-6C54-440C-81D2-42A68D0C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E033-1CB0-4E06-954C-87E4A2E88782}" type="datetimeFigureOut">
              <a:rPr lang="fi-FI" smtClean="0"/>
              <a:t>26.10.2022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124A3-7AC5-42B7-A6AE-FA8E1FBB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6569B-421B-4545-BBAA-4F1ABA17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8BF1-6630-41BA-A9AE-00921D3708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025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D13DC-0237-4B6A-98B1-7E46F1615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FC74B-B2E5-4F68-8844-458AEC404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7FFBC-27E8-452A-829C-FFBFCD9BC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EE033-1CB0-4E06-954C-87E4A2E88782}" type="datetimeFigureOut">
              <a:rPr lang="fi-FI" smtClean="0"/>
              <a:t>26.10.2022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99C68-FD49-4AF2-8457-D7857CDC2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98CB2-35BC-4996-98B7-D1A0912A7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E8BF1-6630-41BA-A9AE-00921D3708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7753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B500-B052-4136-BFE0-9E3089A99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Snake battle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6C845-7FD3-4613-AA3C-1732E5C15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29182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82ED-00A1-4575-9000-10A147D7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</a:t>
            </a:r>
            <a:endParaRPr lang="fi-FI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E7DF87-10DF-43D9-9B8F-3269F29131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546052"/>
              </p:ext>
            </p:extLst>
          </p:nvPr>
        </p:nvGraphicFramePr>
        <p:xfrm>
          <a:off x="838200" y="1825625"/>
          <a:ext cx="105155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179973981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78855755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5026763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83176459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12384944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87315113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4111845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 1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2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3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4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5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6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7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26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51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99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09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554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5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781082-0444-4B99-B8BA-A045135B7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685800"/>
            <a:ext cx="93249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9132-65B2-488E-BE53-C17D56C0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Snake battle?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BCBFE-21A3-4258-BED7-F33E455B8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Snake battle is an exercise for practicing teamwork (and coding).</a:t>
            </a:r>
          </a:p>
          <a:p>
            <a:r>
              <a:rPr lang="en-US" dirty="0"/>
              <a:t>Your task is to develop a CPU player that controls a snake in a classic snake game.</a:t>
            </a:r>
          </a:p>
          <a:p>
            <a:r>
              <a:rPr lang="en-US" dirty="0"/>
              <a:t>The snake has two goals:</a:t>
            </a:r>
          </a:p>
          <a:p>
            <a:pPr lvl="1"/>
            <a:r>
              <a:rPr lang="en-US" dirty="0"/>
              <a:t>Eat as much food as possible</a:t>
            </a:r>
          </a:p>
          <a:p>
            <a:pPr lvl="1"/>
            <a:r>
              <a:rPr lang="en-US" dirty="0"/>
              <a:t>Stay alive by avoiding obstacles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3602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3263-F534-45B6-A2C5-D5A85D28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Snake battle?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C765A-0A3A-4980-94D4-6D0382D6D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repository contains a full snake game, but the snake is just a dummy.</a:t>
            </a:r>
          </a:p>
          <a:p>
            <a:r>
              <a:rPr lang="en-US" dirty="0"/>
              <a:t>Your job is to make it smart.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3343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3099-7EE8-4740-BA96-40C48FC0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the exercise organized?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DC20-561A-4FB1-B891-3694DB4C9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participants are divided into teams of 2–3 persons.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team gathers to implement their snake collaboratively, using one computer per team.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the end, all the snakes are placed on the same map, and a set of rounds is played. The team whose snake eats most food in total wins.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8162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9707-4C5B-42C6-A059-E744B0C7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the final battle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E1EB-023D-4AFA-8460-92269205E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We’ll</a:t>
            </a:r>
            <a:r>
              <a:rPr lang="fi-FI" dirty="0"/>
              <a:t> play 3 </a:t>
            </a:r>
            <a:r>
              <a:rPr lang="fi-FI" dirty="0" err="1"/>
              <a:t>rounds</a:t>
            </a:r>
            <a:r>
              <a:rPr lang="fi-FI" dirty="0"/>
              <a:t>.</a:t>
            </a:r>
          </a:p>
          <a:p>
            <a:r>
              <a:rPr lang="fi-FI" dirty="0"/>
              <a:t>A </a:t>
            </a:r>
            <a:r>
              <a:rPr lang="fi-FI" dirty="0" err="1"/>
              <a:t>round</a:t>
            </a:r>
            <a:r>
              <a:rPr lang="fi-FI" dirty="0"/>
              <a:t> </a:t>
            </a:r>
            <a:r>
              <a:rPr lang="fi-FI" dirty="0" err="1"/>
              <a:t>ends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snakes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died</a:t>
            </a:r>
            <a:r>
              <a:rPr lang="fi-FI" dirty="0"/>
              <a:t> (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1 </a:t>
            </a:r>
            <a:r>
              <a:rPr lang="fi-FI" dirty="0" err="1"/>
              <a:t>minute</a:t>
            </a:r>
            <a:r>
              <a:rPr lang="fi-FI" dirty="0"/>
              <a:t> </a:t>
            </a:r>
            <a:r>
              <a:rPr lang="fi-FI" dirty="0" err="1"/>
              <a:t>passes</a:t>
            </a:r>
            <a:r>
              <a:rPr lang="fi-FI" dirty="0"/>
              <a:t> </a:t>
            </a:r>
            <a:r>
              <a:rPr lang="fi-FI" dirty="0" err="1"/>
              <a:t>without</a:t>
            </a:r>
            <a:r>
              <a:rPr lang="fi-FI" dirty="0"/>
              <a:t> </a:t>
            </a:r>
            <a:r>
              <a:rPr lang="fi-FI" dirty="0" err="1"/>
              <a:t>any</a:t>
            </a:r>
            <a:r>
              <a:rPr lang="fi-FI" dirty="0"/>
              <a:t> </a:t>
            </a:r>
            <a:r>
              <a:rPr lang="fi-FI" dirty="0" err="1"/>
              <a:t>snake</a:t>
            </a:r>
            <a:r>
              <a:rPr lang="fi-FI" dirty="0"/>
              <a:t> </a:t>
            </a:r>
            <a:r>
              <a:rPr lang="fi-FI" dirty="0" err="1"/>
              <a:t>eating</a:t>
            </a:r>
            <a:r>
              <a:rPr lang="fi-FI" dirty="0"/>
              <a:t> food).</a:t>
            </a:r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snake</a:t>
            </a:r>
            <a:r>
              <a:rPr lang="fi-FI" dirty="0"/>
              <a:t> </a:t>
            </a:r>
            <a:r>
              <a:rPr lang="fi-FI" dirty="0" err="1"/>
              <a:t>who</a:t>
            </a:r>
            <a:r>
              <a:rPr lang="fi-FI" dirty="0"/>
              <a:t> </a:t>
            </a:r>
            <a:r>
              <a:rPr lang="fi-FI" dirty="0" err="1"/>
              <a:t>eats</a:t>
            </a:r>
            <a:r>
              <a:rPr lang="fi-FI" dirty="0"/>
              <a:t> </a:t>
            </a:r>
            <a:r>
              <a:rPr lang="fi-FI" dirty="0" err="1"/>
              <a:t>most</a:t>
            </a:r>
            <a:r>
              <a:rPr lang="fi-FI" dirty="0"/>
              <a:t> food in </a:t>
            </a:r>
            <a:r>
              <a:rPr lang="fi-FI" dirty="0" err="1"/>
              <a:t>total</a:t>
            </a:r>
            <a:r>
              <a:rPr lang="fi-FI" dirty="0"/>
              <a:t> </a:t>
            </a:r>
            <a:r>
              <a:rPr lang="fi-FI" dirty="0" err="1"/>
              <a:t>during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rounds</a:t>
            </a:r>
            <a:r>
              <a:rPr lang="fi-FI" dirty="0"/>
              <a:t> </a:t>
            </a:r>
            <a:r>
              <a:rPr lang="fi-FI" dirty="0" err="1"/>
              <a:t>wins</a:t>
            </a:r>
            <a:r>
              <a:rPr lang="fi-FI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873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1FA6-2307-406E-8FDD-72B6583C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 with coding?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E37B-1364-48ED-B2A0-3153C0F30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Follow the instructions in the repository’s README.md </a:t>
            </a:r>
            <a:r>
              <a:rPr lang="en-US"/>
              <a:t>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9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01EF-76F0-4BC2-B51E-0BE52979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9C604-F27A-49E6-BB51-9B2073584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simple.</a:t>
            </a:r>
          </a:p>
          <a:p>
            <a:r>
              <a:rPr lang="en-US" dirty="0"/>
              <a:t>Don’t aim for too advanced solutions. We don’t have time for that.</a:t>
            </a:r>
          </a:p>
          <a:p>
            <a:r>
              <a:rPr lang="en-US" dirty="0"/>
              <a:t>If your snake doesn’t work as expected, add a breakpoint in your player class and start debugging.</a:t>
            </a:r>
          </a:p>
          <a:p>
            <a:r>
              <a:rPr lang="en-US" dirty="0"/>
              <a:t>Note that if your player throws an unhandled exception, the game won’t crash, but your snake will just keep going forward silently.</a:t>
            </a:r>
          </a:p>
          <a:p>
            <a:r>
              <a:rPr lang="en-US" dirty="0"/>
              <a:t>Contact the facilitator if you have technical issues.</a:t>
            </a:r>
          </a:p>
          <a:p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fun</a:t>
            </a:r>
            <a:r>
              <a:rPr lang="fi-FI" dirty="0"/>
              <a:t>! (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goal</a:t>
            </a:r>
            <a:r>
              <a:rPr lang="fi-FI" dirty="0"/>
              <a:t> is </a:t>
            </a:r>
            <a:r>
              <a:rPr lang="fi-FI" dirty="0" err="1"/>
              <a:t>not</a:t>
            </a:r>
            <a:r>
              <a:rPr lang="fi-FI" dirty="0"/>
              <a:t> to </a:t>
            </a:r>
            <a:r>
              <a:rPr lang="fi-FI" dirty="0" err="1"/>
              <a:t>compare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coding</a:t>
            </a:r>
            <a:r>
              <a:rPr lang="fi-FI" dirty="0"/>
              <a:t> </a:t>
            </a:r>
            <a:r>
              <a:rPr lang="fi-FI" dirty="0" err="1"/>
              <a:t>skills</a:t>
            </a:r>
            <a:r>
              <a:rPr lang="fi-FI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00844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EAF6-B58A-4E0E-9856-9E56D7C1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A8ABE-8BE0-4BD9-9B1D-ADDA7F112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times are in EET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12:00	Introduction</a:t>
            </a:r>
          </a:p>
          <a:p>
            <a:pPr marL="0" indent="0">
              <a:buNone/>
            </a:pPr>
            <a:r>
              <a:rPr lang="en-US" dirty="0"/>
              <a:t>12:10	Group up and start coding</a:t>
            </a:r>
          </a:p>
          <a:p>
            <a:pPr marL="0" indent="0">
              <a:buNone/>
            </a:pPr>
            <a:r>
              <a:rPr lang="en-US" dirty="0"/>
              <a:t>14:40 Push your changes and create a pull request</a:t>
            </a:r>
          </a:p>
          <a:p>
            <a:pPr marL="0" indent="0">
              <a:buNone/>
            </a:pPr>
            <a:r>
              <a:rPr lang="en-US" dirty="0"/>
              <a:t>14:45 Snake battle!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2721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Snake battle</vt:lpstr>
      <vt:lpstr>PowerPoint Presentation</vt:lpstr>
      <vt:lpstr>What is Snake battle?</vt:lpstr>
      <vt:lpstr>What is Snake battle?</vt:lpstr>
      <vt:lpstr>How is the exercise organized?</vt:lpstr>
      <vt:lpstr>Rules for the final battle</vt:lpstr>
      <vt:lpstr>How to get started with coding?</vt:lpstr>
      <vt:lpstr>Tips</vt:lpstr>
      <vt:lpstr>Schedule</vt:lpstr>
      <vt:lpstr>Teams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battle</dc:title>
  <dc:creator>Lammervo, Tapani</dc:creator>
  <cp:lastModifiedBy>Lammervo, Tapani</cp:lastModifiedBy>
  <cp:revision>52</cp:revision>
  <dcterms:created xsi:type="dcterms:W3CDTF">2021-10-17T14:21:35Z</dcterms:created>
  <dcterms:modified xsi:type="dcterms:W3CDTF">2022-10-26T14:31:43Z</dcterms:modified>
</cp:coreProperties>
</file>