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"/>
        <a:ea typeface="Avenir Next"/>
        <a:cs typeface="Avenir Next"/>
        <a:sym typeface="Avenir Nex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"/>
        <a:ea typeface="Avenir Next"/>
        <a:cs typeface="Avenir Next"/>
        <a:sym typeface="Avenir Nex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"/>
        <a:ea typeface="Avenir Next"/>
        <a:cs typeface="Avenir Next"/>
        <a:sym typeface="Avenir Nex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"/>
        <a:ea typeface="Avenir Next"/>
        <a:cs typeface="Avenir Next"/>
        <a:sym typeface="Avenir Nex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"/>
        <a:ea typeface="Avenir Next"/>
        <a:cs typeface="Avenir Next"/>
        <a:sym typeface="Avenir Nex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"/>
        <a:ea typeface="Avenir Next"/>
        <a:cs typeface="Avenir Next"/>
        <a:sym typeface="Avenir Nex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"/>
        <a:ea typeface="Avenir Next"/>
        <a:cs typeface="Avenir Next"/>
        <a:sym typeface="Avenir Nex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"/>
        <a:ea typeface="Avenir Next"/>
        <a:cs typeface="Avenir Next"/>
        <a:sym typeface="Avenir Nex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"/>
        <a:ea typeface="Avenir Next"/>
        <a:cs typeface="Avenir Next"/>
        <a:sym typeface="Avenir N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5E524C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12700" cap="flat">
              <a:solidFill>
                <a:srgbClr val="12455E"/>
              </a:solidFill>
              <a:prstDash val="solid"/>
              <a:round/>
            </a:ln>
          </a:top>
          <a:bottom>
            <a:ln w="127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rgbClr val="D9DEE7"/>
          </a:solidFill>
        </a:fill>
      </a:tcStyle>
    </a:wholeTbl>
    <a:band2H>
      <a:tcTxStyle b="def" i="def"/>
      <a:tcStyle>
        <a:tcBdr/>
        <a:fill>
          <a:solidFill>
            <a:srgbClr val="EDEFF4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12700" cap="flat">
              <a:solidFill>
                <a:srgbClr val="12455E"/>
              </a:solidFill>
              <a:prstDash val="solid"/>
              <a:round/>
            </a:ln>
          </a:top>
          <a:bottom>
            <a:ln w="127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38100" cap="flat">
              <a:solidFill>
                <a:srgbClr val="12455E"/>
              </a:solidFill>
              <a:prstDash val="solid"/>
              <a:round/>
            </a:ln>
          </a:top>
          <a:bottom>
            <a:ln w="127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12700" cap="flat">
              <a:solidFill>
                <a:srgbClr val="12455E"/>
              </a:solidFill>
              <a:prstDash val="solid"/>
              <a:round/>
            </a:ln>
          </a:top>
          <a:bottom>
            <a:ln w="381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5E524C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12700" cap="flat">
              <a:solidFill>
                <a:srgbClr val="12455E"/>
              </a:solidFill>
              <a:prstDash val="solid"/>
              <a:round/>
            </a:ln>
          </a:top>
          <a:bottom>
            <a:ln w="127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rgbClr val="D9DDD0"/>
          </a:solidFill>
        </a:fill>
      </a:tcStyle>
    </a:wholeTbl>
    <a:band2H>
      <a:tcTxStyle b="def" i="def"/>
      <a:tcStyle>
        <a:tcBdr/>
        <a:fill>
          <a:solidFill>
            <a:srgbClr val="EDEFE9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12700" cap="flat">
              <a:solidFill>
                <a:srgbClr val="12455E"/>
              </a:solidFill>
              <a:prstDash val="solid"/>
              <a:round/>
            </a:ln>
          </a:top>
          <a:bottom>
            <a:ln w="127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38100" cap="flat">
              <a:solidFill>
                <a:srgbClr val="12455E"/>
              </a:solidFill>
              <a:prstDash val="solid"/>
              <a:round/>
            </a:ln>
          </a:top>
          <a:bottom>
            <a:ln w="127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12700" cap="flat">
              <a:solidFill>
                <a:srgbClr val="12455E"/>
              </a:solidFill>
              <a:prstDash val="solid"/>
              <a:round/>
            </a:ln>
          </a:top>
          <a:bottom>
            <a:ln w="381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5E524C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12700" cap="flat">
              <a:solidFill>
                <a:srgbClr val="12455E"/>
              </a:solidFill>
              <a:prstDash val="solid"/>
              <a:round/>
            </a:ln>
          </a:top>
          <a:bottom>
            <a:ln w="127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rgbClr val="E6D3D0"/>
          </a:solidFill>
        </a:fill>
      </a:tcStyle>
    </a:wholeTbl>
    <a:band2H>
      <a:tcTxStyle b="def" i="def"/>
      <a:tcStyle>
        <a:tcBdr/>
        <a:fill>
          <a:solidFill>
            <a:srgbClr val="F3EAE9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12700" cap="flat">
              <a:solidFill>
                <a:srgbClr val="12455E"/>
              </a:solidFill>
              <a:prstDash val="solid"/>
              <a:round/>
            </a:ln>
          </a:top>
          <a:bottom>
            <a:ln w="127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38100" cap="flat">
              <a:solidFill>
                <a:srgbClr val="12455E"/>
              </a:solidFill>
              <a:prstDash val="solid"/>
              <a:round/>
            </a:ln>
          </a:top>
          <a:bottom>
            <a:ln w="127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12700" cap="flat">
              <a:solidFill>
                <a:srgbClr val="12455E"/>
              </a:solidFill>
              <a:prstDash val="solid"/>
              <a:round/>
            </a:ln>
          </a:top>
          <a:bottom>
            <a:ln w="381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5E52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8"/>
          </a:solidFill>
        </a:fill>
      </a:tcStyle>
    </a:wholeTbl>
    <a:band2H>
      <a:tcTxStyle b="def" i="def"/>
      <a:tcStyle>
        <a:tcBdr/>
        <a:fill>
          <a:solidFill>
            <a:srgbClr val="12455E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5E52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24C"/>
              </a:solidFill>
              <a:prstDash val="solid"/>
              <a:round/>
            </a:ln>
          </a:top>
          <a:bottom>
            <a:ln w="25400" cap="flat">
              <a:solidFill>
                <a:srgbClr val="5E52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2455E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24C"/>
              </a:solidFill>
              <a:prstDash val="solid"/>
              <a:round/>
            </a:ln>
          </a:top>
          <a:bottom>
            <a:ln w="25400" cap="flat">
              <a:solidFill>
                <a:srgbClr val="5E52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5E524C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12700" cap="flat">
              <a:solidFill>
                <a:srgbClr val="12455E"/>
              </a:solidFill>
              <a:prstDash val="solid"/>
              <a:round/>
            </a:ln>
          </a:top>
          <a:bottom>
            <a:ln w="127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rgbClr val="D1CFCE"/>
          </a:solidFill>
        </a:fill>
      </a:tcStyle>
    </a:wholeTbl>
    <a:band2H>
      <a:tcTxStyle b="def" i="def"/>
      <a:tcStyle>
        <a:tcBdr/>
        <a:fill>
          <a:solidFill>
            <a:srgbClr val="E9E9E8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12700" cap="flat">
              <a:solidFill>
                <a:srgbClr val="12455E"/>
              </a:solidFill>
              <a:prstDash val="solid"/>
              <a:round/>
            </a:ln>
          </a:top>
          <a:bottom>
            <a:ln w="127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rgbClr val="5E524C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38100" cap="flat">
              <a:solidFill>
                <a:srgbClr val="12455E"/>
              </a:solidFill>
              <a:prstDash val="solid"/>
              <a:round/>
            </a:ln>
          </a:top>
          <a:bottom>
            <a:ln w="127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rgbClr val="5E524C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12700" cap="flat">
              <a:solidFill>
                <a:srgbClr val="12455E"/>
              </a:solidFill>
              <a:prstDash val="solid"/>
              <a:round/>
            </a:ln>
          </a:top>
          <a:bottom>
            <a:ln w="381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rgbClr val="5E524C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5E524C"/>
      </a:tcTxStyle>
      <a:tcStyle>
        <a:tcBdr>
          <a:left>
            <a:ln w="12700" cap="flat">
              <a:solidFill>
                <a:srgbClr val="5E524C"/>
              </a:solidFill>
              <a:prstDash val="solid"/>
              <a:round/>
            </a:ln>
          </a:left>
          <a:right>
            <a:ln w="12700" cap="flat">
              <a:solidFill>
                <a:srgbClr val="5E524C"/>
              </a:solidFill>
              <a:prstDash val="solid"/>
              <a:round/>
            </a:ln>
          </a:right>
          <a:top>
            <a:ln w="12700" cap="flat">
              <a:solidFill>
                <a:srgbClr val="5E524C"/>
              </a:solidFill>
              <a:prstDash val="solid"/>
              <a:round/>
            </a:ln>
          </a:top>
          <a:bottom>
            <a:ln w="12700" cap="flat">
              <a:solidFill>
                <a:srgbClr val="5E524C"/>
              </a:solidFill>
              <a:prstDash val="solid"/>
              <a:round/>
            </a:ln>
          </a:bottom>
          <a:insideH>
            <a:ln w="12700" cap="flat">
              <a:solidFill>
                <a:srgbClr val="5E524C"/>
              </a:solidFill>
              <a:prstDash val="solid"/>
              <a:round/>
            </a:ln>
          </a:insideH>
          <a:insideV>
            <a:ln w="12700" cap="flat">
              <a:solidFill>
                <a:srgbClr val="5E524C"/>
              </a:solidFill>
              <a:prstDash val="solid"/>
              <a:round/>
            </a:ln>
          </a:insideV>
        </a:tcBdr>
        <a:fill>
          <a:solidFill>
            <a:srgbClr val="5E524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5E524C"/>
      </a:tcTxStyle>
      <a:tcStyle>
        <a:tcBdr>
          <a:left>
            <a:ln w="12700" cap="flat">
              <a:solidFill>
                <a:srgbClr val="5E524C"/>
              </a:solidFill>
              <a:prstDash val="solid"/>
              <a:round/>
            </a:ln>
          </a:left>
          <a:right>
            <a:ln w="12700" cap="flat">
              <a:solidFill>
                <a:srgbClr val="5E524C"/>
              </a:solidFill>
              <a:prstDash val="solid"/>
              <a:round/>
            </a:ln>
          </a:right>
          <a:top>
            <a:ln w="12700" cap="flat">
              <a:solidFill>
                <a:srgbClr val="5E524C"/>
              </a:solidFill>
              <a:prstDash val="solid"/>
              <a:round/>
            </a:ln>
          </a:top>
          <a:bottom>
            <a:ln w="12700" cap="flat">
              <a:solidFill>
                <a:srgbClr val="5E524C"/>
              </a:solidFill>
              <a:prstDash val="solid"/>
              <a:round/>
            </a:ln>
          </a:bottom>
          <a:insideH>
            <a:ln w="12700" cap="flat">
              <a:solidFill>
                <a:srgbClr val="5E524C"/>
              </a:solidFill>
              <a:prstDash val="solid"/>
              <a:round/>
            </a:ln>
          </a:insideH>
          <a:insideV>
            <a:ln w="12700" cap="flat">
              <a:solidFill>
                <a:srgbClr val="5E524C"/>
              </a:solidFill>
              <a:prstDash val="solid"/>
              <a:round/>
            </a:ln>
          </a:insideV>
        </a:tcBdr>
        <a:fill>
          <a:solidFill>
            <a:srgbClr val="5E524C">
              <a:alpha val="20000"/>
            </a:srgbClr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5E524C"/>
      </a:tcTxStyle>
      <a:tcStyle>
        <a:tcBdr>
          <a:left>
            <a:ln w="12700" cap="flat">
              <a:solidFill>
                <a:srgbClr val="5E524C"/>
              </a:solidFill>
              <a:prstDash val="solid"/>
              <a:round/>
            </a:ln>
          </a:left>
          <a:right>
            <a:ln w="12700" cap="flat">
              <a:solidFill>
                <a:srgbClr val="5E524C"/>
              </a:solidFill>
              <a:prstDash val="solid"/>
              <a:round/>
            </a:ln>
          </a:right>
          <a:top>
            <a:ln w="50800" cap="flat">
              <a:solidFill>
                <a:srgbClr val="5E524C"/>
              </a:solidFill>
              <a:prstDash val="solid"/>
              <a:round/>
            </a:ln>
          </a:top>
          <a:bottom>
            <a:ln w="12700" cap="flat">
              <a:solidFill>
                <a:srgbClr val="5E524C"/>
              </a:solidFill>
              <a:prstDash val="solid"/>
              <a:round/>
            </a:ln>
          </a:bottom>
          <a:insideH>
            <a:ln w="12700" cap="flat">
              <a:solidFill>
                <a:srgbClr val="5E524C"/>
              </a:solidFill>
              <a:prstDash val="solid"/>
              <a:round/>
            </a:ln>
          </a:insideH>
          <a:insideV>
            <a:ln w="12700" cap="flat">
              <a:solidFill>
                <a:srgbClr val="5E524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5E524C"/>
      </a:tcTxStyle>
      <a:tcStyle>
        <a:tcBdr>
          <a:left>
            <a:ln w="12700" cap="flat">
              <a:solidFill>
                <a:srgbClr val="5E524C"/>
              </a:solidFill>
              <a:prstDash val="solid"/>
              <a:round/>
            </a:ln>
          </a:left>
          <a:right>
            <a:ln w="12700" cap="flat">
              <a:solidFill>
                <a:srgbClr val="5E524C"/>
              </a:solidFill>
              <a:prstDash val="solid"/>
              <a:round/>
            </a:ln>
          </a:right>
          <a:top>
            <a:ln w="12700" cap="flat">
              <a:solidFill>
                <a:srgbClr val="5E524C"/>
              </a:solidFill>
              <a:prstDash val="solid"/>
              <a:round/>
            </a:ln>
          </a:top>
          <a:bottom>
            <a:ln w="25400" cap="flat">
              <a:solidFill>
                <a:srgbClr val="5E524C"/>
              </a:solidFill>
              <a:prstDash val="solid"/>
              <a:round/>
            </a:ln>
          </a:bottom>
          <a:insideH>
            <a:ln w="12700" cap="flat">
              <a:solidFill>
                <a:srgbClr val="5E524C"/>
              </a:solidFill>
              <a:prstDash val="solid"/>
              <a:round/>
            </a:ln>
          </a:insideH>
          <a:insideV>
            <a:ln w="12700" cap="flat">
              <a:solidFill>
                <a:srgbClr val="5E524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halk_line_10x7.png"/>
          <p:cNvPicPr>
            <a:picLocks noChangeAspect="1"/>
          </p:cNvPicPr>
          <p:nvPr/>
        </p:nvPicPr>
        <p:blipFill>
          <a:blip r:embed="rId2">
            <a:alphaModFix amt="45000"/>
            <a:extLst/>
          </a:blip>
          <a:stretch>
            <a:fillRect/>
          </a:stretch>
        </p:blipFill>
        <p:spPr>
          <a:xfrm>
            <a:off x="393700" y="355600"/>
            <a:ext cx="12217400" cy="8775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>
            <p:ph type="title"/>
          </p:nvPr>
        </p:nvSpPr>
        <p:spPr>
          <a:xfrm>
            <a:off x="901700" y="3060700"/>
            <a:ext cx="11201400" cy="17145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901700" y="4775200"/>
            <a:ext cx="11201400" cy="1536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body" sz="quarter" idx="1"/>
          </p:nvPr>
        </p:nvSpPr>
        <p:spPr>
          <a:xfrm>
            <a:off x="1270000" y="6362700"/>
            <a:ext cx="10464800" cy="6604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i="1" sz="3200"/>
            </a:lvl1pPr>
            <a:lvl2pPr marL="839611" indent="-395111" algn="ctr">
              <a:lnSpc>
                <a:spcPct val="90000"/>
              </a:lnSpc>
              <a:spcBef>
                <a:spcPts val="1200"/>
              </a:spcBef>
              <a:defRPr i="1" sz="3200"/>
            </a:lvl2pPr>
            <a:lvl3pPr marL="1284111" indent="-395111" algn="ctr">
              <a:lnSpc>
                <a:spcPct val="90000"/>
              </a:lnSpc>
              <a:spcBef>
                <a:spcPts val="1200"/>
              </a:spcBef>
              <a:defRPr i="1" sz="3200"/>
            </a:lvl3pPr>
            <a:lvl4pPr marL="1728611" indent="-395111" algn="ctr">
              <a:lnSpc>
                <a:spcPct val="90000"/>
              </a:lnSpc>
              <a:spcBef>
                <a:spcPts val="1200"/>
              </a:spcBef>
              <a:defRPr i="1" sz="3200"/>
            </a:lvl4pPr>
            <a:lvl5pPr marL="2173111" indent="-395111" algn="ctr">
              <a:lnSpc>
                <a:spcPct val="90000"/>
              </a:lnSpc>
              <a:spcBef>
                <a:spcPts val="1200"/>
              </a:spcBef>
              <a:defRPr i="1"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7" name="Shape 97"/>
          <p:cNvSpPr/>
          <p:nvPr>
            <p:ph type="body" sz="quarter" idx="13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90000"/>
              </a:lnSpc>
              <a:buSzTx/>
              <a:buNone/>
              <a:defRPr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제목 및 구분점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chalk_line_10x7.png"/>
          <p:cNvPicPr>
            <a:picLocks noChangeAspect="0"/>
          </p:cNvPicPr>
          <p:nvPr/>
        </p:nvPicPr>
        <p:blipFill>
          <a:blip r:embed="rId3">
            <a:alphaModFix amt="45000"/>
            <a:extLst/>
          </a:blip>
          <a:stretch>
            <a:fillRect/>
          </a:stretch>
        </p:blipFill>
        <p:spPr>
          <a:xfrm>
            <a:off x="393700" y="355600"/>
            <a:ext cx="12217400" cy="8775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defRPr>
            </a:lvl1pPr>
            <a:lvl2pPr>
              <a:defRPr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defRPr>
            </a:lvl2pPr>
            <a:lvl3pPr>
              <a:defRPr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defRPr>
            </a:lvl3pPr>
            <a:lvl4pPr>
              <a:defRPr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defRPr>
            </a:lvl4pPr>
            <a:lvl5pPr>
              <a:defRPr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halk_line_box_10x7.png"/>
          <p:cNvPicPr>
            <a:picLocks noChangeAspect="1"/>
          </p:cNvPicPr>
          <p:nvPr/>
        </p:nvPicPr>
        <p:blipFill>
          <a:blip r:embed="rId2">
            <a:alphaModFix amt="45000"/>
            <a:extLst/>
          </a:blip>
          <a:stretch>
            <a:fillRect/>
          </a:stretch>
        </p:blipFill>
        <p:spPr>
          <a:xfrm>
            <a:off x="317500" y="6794500"/>
            <a:ext cx="12344400" cy="23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>
            <p:ph type="pic" idx="13"/>
          </p:nvPr>
        </p:nvSpPr>
        <p:spPr>
          <a:xfrm>
            <a:off x="393700" y="381000"/>
            <a:ext cx="12217400" cy="6146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901700" y="6934200"/>
            <a:ext cx="11201400" cy="9525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901700" y="7823200"/>
            <a:ext cx="11201400" cy="1206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901700" y="3898900"/>
            <a:ext cx="11201400" cy="1943100"/>
          </a:xfrm>
          <a:prstGeom prst="rect">
            <a:avLst/>
          </a:prstGeom>
        </p:spPr>
        <p:txBody>
          <a:bodyPr anchor="ctr"/>
          <a:lstStyle/>
          <a:p>
            <a:pPr/>
            <a:r>
              <a:t>제목 텍스트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pic" sz="half" idx="13"/>
          </p:nvPr>
        </p:nvSpPr>
        <p:spPr>
          <a:xfrm>
            <a:off x="6451600" y="1066800"/>
            <a:ext cx="5626100" cy="7632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Shape 42"/>
          <p:cNvSpPr/>
          <p:nvPr>
            <p:ph type="title"/>
          </p:nvPr>
        </p:nvSpPr>
        <p:spPr>
          <a:xfrm>
            <a:off x="901700" y="927100"/>
            <a:ext cx="5080000" cy="41021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901700" y="5029200"/>
            <a:ext cx="5080000" cy="36830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pic" sz="half" idx="13"/>
          </p:nvPr>
        </p:nvSpPr>
        <p:spPr>
          <a:xfrm>
            <a:off x="6769100" y="2603500"/>
            <a:ext cx="5308600" cy="596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0" name="Shape 70"/>
          <p:cNvSpPr/>
          <p:nvPr>
            <p:ph type="body" sz="half" idx="1"/>
          </p:nvPr>
        </p:nvSpPr>
        <p:spPr>
          <a:xfrm>
            <a:off x="901700" y="2603500"/>
            <a:ext cx="5334000" cy="5969000"/>
          </a:xfrm>
          <a:prstGeom prst="rect">
            <a:avLst/>
          </a:prstGeom>
        </p:spPr>
        <p:txBody>
          <a:bodyPr/>
          <a:lstStyle>
            <a:lvl1pPr marL="393700" indent="-393700">
              <a:lnSpc>
                <a:spcPct val="90000"/>
              </a:lnSpc>
              <a:spcBef>
                <a:spcPts val="2800"/>
              </a:spcBef>
              <a:defRPr sz="3200"/>
            </a:lvl1pPr>
            <a:lvl2pPr marL="787400" indent="-393700">
              <a:lnSpc>
                <a:spcPct val="90000"/>
              </a:lnSpc>
              <a:spcBef>
                <a:spcPts val="2800"/>
              </a:spcBef>
              <a:defRPr sz="3200"/>
            </a:lvl2pPr>
            <a:lvl3pPr marL="1181100" indent="-393700">
              <a:lnSpc>
                <a:spcPct val="90000"/>
              </a:lnSpc>
              <a:spcBef>
                <a:spcPts val="2800"/>
              </a:spcBef>
              <a:defRPr sz="3200"/>
            </a:lvl3pPr>
            <a:lvl4pPr marL="1574800" indent="-393700">
              <a:lnSpc>
                <a:spcPct val="90000"/>
              </a:lnSpc>
              <a:spcBef>
                <a:spcPts val="2800"/>
              </a:spcBef>
              <a:defRPr sz="3200"/>
            </a:lvl4pPr>
            <a:lvl5pPr marL="1968500" indent="-393700">
              <a:lnSpc>
                <a:spcPct val="90000"/>
              </a:lnSpc>
              <a:spcBef>
                <a:spcPts val="2800"/>
              </a:spcBef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body" idx="1"/>
          </p:nvPr>
        </p:nvSpPr>
        <p:spPr>
          <a:xfrm>
            <a:off x="901700" y="1727200"/>
            <a:ext cx="11201400" cy="62865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pic" sz="quarter" idx="13"/>
          </p:nvPr>
        </p:nvSpPr>
        <p:spPr>
          <a:xfrm>
            <a:off x="6654800" y="482600"/>
            <a:ext cx="5981700" cy="3911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pic" sz="half" idx="14"/>
          </p:nvPr>
        </p:nvSpPr>
        <p:spPr>
          <a:xfrm>
            <a:off x="6654800" y="4673600"/>
            <a:ext cx="5981700" cy="459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pic" idx="15"/>
          </p:nvPr>
        </p:nvSpPr>
        <p:spPr>
          <a:xfrm>
            <a:off x="406400" y="482600"/>
            <a:ext cx="5981700" cy="8788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halk_line_10x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3700" y="355600"/>
            <a:ext cx="12217400" cy="8775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901700" y="635000"/>
            <a:ext cx="11201400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901700" y="2603500"/>
            <a:ext cx="11201400" cy="596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6299199" y="9258300"/>
            <a:ext cx="409652" cy="419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1" cap="all" i="0"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Avenir Next"/>
          <a:ea typeface="Avenir Next"/>
          <a:cs typeface="Avenir Next"/>
          <a:sym typeface="Avenir Next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Avenir Next"/>
          <a:ea typeface="Avenir Next"/>
          <a:cs typeface="Avenir Next"/>
          <a:sym typeface="Avenir Next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Avenir Next"/>
          <a:ea typeface="Avenir Next"/>
          <a:cs typeface="Avenir Next"/>
          <a:sym typeface="Avenir Next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Avenir Next"/>
          <a:ea typeface="Avenir Next"/>
          <a:cs typeface="Avenir Next"/>
          <a:sym typeface="Avenir Next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Avenir Next"/>
          <a:ea typeface="Avenir Next"/>
          <a:cs typeface="Avenir Next"/>
          <a:sym typeface="Avenir Next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Avenir Next"/>
          <a:ea typeface="Avenir Next"/>
          <a:cs typeface="Avenir Next"/>
          <a:sym typeface="Avenir Next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Avenir Next"/>
          <a:ea typeface="Avenir Next"/>
          <a:cs typeface="Avenir Next"/>
          <a:sym typeface="Avenir Next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Avenir Next"/>
          <a:ea typeface="Avenir Next"/>
          <a:cs typeface="Avenir Next"/>
          <a:sym typeface="Avenir Next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Avenir Next"/>
          <a:ea typeface="Avenir Next"/>
          <a:cs typeface="Avenir Next"/>
          <a:sym typeface="Avenir Nex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bootstrap.pypa.io/get-pip.py" TargetMode="External"/><Relationship Id="rId3" Type="http://schemas.openxmlformats.org/officeDocument/2006/relationships/hyperlink" Target="http://%EA%B0%95%EC%82%AC%EC%BB%B4ip/index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hyperlink" Target="https://en.wikipedia.org/wiki/List_of_programming_languages_by_type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ypi.org/search/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pygame.org/docs/" TargetMode="External"/><Relationship Id="rId3" Type="http://schemas.openxmlformats.org/officeDocument/2006/relationships/hyperlink" Target="https://github.com/pygame" TargetMode="External"/><Relationship Id="rId4" Type="http://schemas.openxmlformats.org/officeDocument/2006/relationships/hyperlink" Target="https://www.pygame.org/wiki/GettingStarted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B2C0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ctrTitle"/>
          </p:nvPr>
        </p:nvSpPr>
        <p:spPr>
          <a:xfrm>
            <a:off x="901700" y="5211233"/>
            <a:ext cx="11201400" cy="1714502"/>
          </a:xfrm>
          <a:prstGeom prst="rect">
            <a:avLst/>
          </a:prstGeom>
        </p:spPr>
        <p:txBody>
          <a:bodyPr/>
          <a:lstStyle>
            <a:lvl1pPr>
              <a:defRPr spc="300"/>
            </a:lvl1pPr>
          </a:lstStyle>
          <a:p>
            <a:pPr/>
            <a:r>
              <a:t>개발자가 알려주는 python 이야기</a:t>
            </a:r>
          </a:p>
        </p:txBody>
      </p:sp>
      <p:sp>
        <p:nvSpPr>
          <p:cNvPr id="133" name="Shape 13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C8C1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300"/>
            </a:lvl1pPr>
          </a:lstStyle>
          <a:p>
            <a:pPr/>
            <a:r>
              <a:t>test2 - test2.py</a:t>
            </a:r>
          </a:p>
        </p:txBody>
      </p:sp>
      <p:pic>
        <p:nvPicPr>
          <p:cNvPr id="179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2850" y="2247900"/>
            <a:ext cx="10579100" cy="597217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180" name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01297" y="50679"/>
            <a:ext cx="6345774" cy="5379035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3234944" y="8369299"/>
            <a:ext cx="653491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 sz="4000">
                <a:latin typeface="나눔손글씨 펜"/>
                <a:ea typeface="나눔손글씨 펜"/>
                <a:cs typeface="나눔손글씨 펜"/>
                <a:sym typeface="나눔손글씨 펜"/>
              </a:defRPr>
            </a:lvl1pPr>
          </a:lstStyle>
          <a:p>
            <a:pPr/>
            <a:r>
              <a:t>검정 윈도우 하나 만들기 &gt; 네모하나 그려넣기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C8C1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300"/>
            </a:lvl1pPr>
          </a:lstStyle>
          <a:p>
            <a:pPr/>
            <a:r>
              <a:t>test3 - test3.py</a:t>
            </a:r>
          </a:p>
        </p:txBody>
      </p:sp>
      <p:pic>
        <p:nvPicPr>
          <p:cNvPr id="184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2849" y="2247900"/>
            <a:ext cx="10579101" cy="688067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185" name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05163" y="6646"/>
            <a:ext cx="6353218" cy="5385346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2279395" y="8369299"/>
            <a:ext cx="844600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 sz="4000">
                <a:latin typeface="나눔손글씨 펜"/>
                <a:ea typeface="나눔손글씨 펜"/>
                <a:cs typeface="나눔손글씨 펜"/>
                <a:sym typeface="나눔손글씨 펜"/>
              </a:defRPr>
            </a:lvl1pPr>
          </a:lstStyle>
          <a:p>
            <a:pPr/>
            <a:r>
              <a:t>검정 윈도우 하나 만들기 &gt; 네모하나 그려넣기 &gt; 색 바꾸기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C8C1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300"/>
            </a:lvl1pPr>
          </a:lstStyle>
          <a:p>
            <a:pPr/>
            <a:r>
              <a:t>test4 - test4.py</a:t>
            </a:r>
          </a:p>
        </p:txBody>
      </p:sp>
      <p:pic>
        <p:nvPicPr>
          <p:cNvPr id="189" name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2849" y="1955799"/>
            <a:ext cx="10579101" cy="713254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190" name="image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82293" y="19149"/>
            <a:ext cx="6348556" cy="5381393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91"/>
          <p:cNvSpPr/>
          <p:nvPr/>
        </p:nvSpPr>
        <p:spPr>
          <a:xfrm>
            <a:off x="1497838" y="8369299"/>
            <a:ext cx="1000912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 sz="4000">
                <a:latin typeface="나눔손글씨 펜"/>
                <a:ea typeface="나눔손글씨 펜"/>
                <a:cs typeface="나눔손글씨 펜"/>
                <a:sym typeface="나눔손글씨 펜"/>
              </a:defRPr>
            </a:lvl1pPr>
          </a:lstStyle>
          <a:p>
            <a:pPr/>
            <a:r>
              <a:t>검정 윈도우 하나 만들기 &gt; 네모하나 그려넣기 &gt; 색 바꾸기 &gt; 움직이기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C8C1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300"/>
            </a:lvl1pPr>
          </a:lstStyle>
          <a:p>
            <a:pPr/>
            <a:r>
              <a:t>test5 - test5.py</a:t>
            </a:r>
          </a:p>
        </p:txBody>
      </p:sp>
      <p:pic>
        <p:nvPicPr>
          <p:cNvPr id="194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2850" y="1622175"/>
            <a:ext cx="10579100" cy="839837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195" name="image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81552" y="43011"/>
            <a:ext cx="6345823" cy="5379076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>
            <a:off x="586231" y="8369299"/>
            <a:ext cx="1183233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 sz="4000">
                <a:latin typeface="나눔손글씨 펜"/>
                <a:ea typeface="나눔손글씨 펜"/>
                <a:cs typeface="나눔손글씨 펜"/>
                <a:sym typeface="나눔손글씨 펜"/>
              </a:defRPr>
            </a:lvl1pPr>
          </a:lstStyle>
          <a:p>
            <a:pPr/>
            <a:r>
              <a:t>검정 윈도우 하나 만들기 &gt; 네모하나 그려넣기 &gt; 색 바꾸기 &gt; 움직이기 &gt; 흔적지우기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C8C1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300"/>
            </a:lvl1pPr>
          </a:lstStyle>
          <a:p>
            <a:pPr/>
            <a:r>
              <a:t>test6 - test6.py</a:t>
            </a:r>
          </a:p>
        </p:txBody>
      </p:sp>
      <p:pic>
        <p:nvPicPr>
          <p:cNvPr id="199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2850" y="1806922"/>
            <a:ext cx="10579100" cy="749260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200" name="image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56893" y="171450"/>
            <a:ext cx="6356608" cy="511595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3795521" y="8369299"/>
            <a:ext cx="541375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 sz="4000">
                <a:latin typeface="나눔손글씨 펜"/>
                <a:ea typeface="나눔손글씨 펜"/>
                <a:cs typeface="나눔손글씨 펜"/>
                <a:sym typeface="나눔손글씨 펜"/>
              </a:defRPr>
            </a:lvl1pPr>
          </a:lstStyle>
          <a:p>
            <a:pPr/>
            <a:r>
              <a:t>검정 윈도우 하나 만들기 &gt; 이미지넣기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300"/>
            </a:lvl1pPr>
          </a:lstStyle>
          <a:p>
            <a:pPr/>
            <a:r>
              <a:t>trouble shootings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46709" indent="-346709" defTabSz="455674">
              <a:spcBef>
                <a:spcPts val="2400"/>
              </a:spcBef>
              <a:defRPr sz="2300">
                <a:effectLst>
                  <a:outerShdw sx="100000" sy="100000" kx="0" ky="0" algn="b" rotWithShape="0" blurRad="25400" dist="1981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윈도우즈 콘솔에서 실행하기</a:t>
            </a:r>
            <a:br/>
            <a:r>
              <a:t>win+R &gt; cmd </a:t>
            </a:r>
            <a:br/>
            <a:r>
              <a:t>python snake.py</a:t>
            </a:r>
          </a:p>
          <a:p>
            <a:pPr marL="346709" indent="-346709" defTabSz="455674">
              <a:spcBef>
                <a:spcPts val="2400"/>
              </a:spcBef>
              <a:defRPr sz="2300">
                <a:effectLst>
                  <a:outerShdw sx="100000" sy="100000" kx="0" ky="0" algn="b" rotWithShape="0" blurRad="25400" dist="1981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권한문제</a:t>
            </a:r>
            <a:br/>
            <a:r>
              <a:t>python -m pip install --upgrade pip</a:t>
            </a:r>
            <a:br/>
            <a:r>
              <a:t>python -m pip install --upgrade pygame</a:t>
            </a:r>
          </a:p>
          <a:p>
            <a:pPr marL="346709" indent="-346709" defTabSz="455674">
              <a:spcBef>
                <a:spcPts val="2400"/>
              </a:spcBef>
              <a:defRPr sz="2300">
                <a:effectLst>
                  <a:outerShdw sx="100000" sy="100000" kx="0" ky="0" algn="b" rotWithShape="0" blurRad="25400" dist="1981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pip 문제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https://bootstrap.pypa.io/get-pip.py</a:t>
            </a:r>
            <a:r>
              <a:t> </a:t>
            </a:r>
          </a:p>
          <a:p>
            <a:pPr marL="346709" indent="-346709" defTabSz="455674">
              <a:spcBef>
                <a:spcPts val="2400"/>
              </a:spcBef>
              <a:defRPr sz="2300">
                <a:effectLst>
                  <a:outerShdw sx="100000" sy="100000" kx="0" ky="0" algn="b" rotWithShape="0" blurRad="25400" dist="1981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인터넷이 안되면 강사웹페이지에서 다운로드 하기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http://강사컴ip/index</a:t>
            </a:r>
            <a:r>
              <a:t> 접속후 파일들 다운로드(다른이름으로 저장)</a:t>
            </a:r>
            <a:br/>
            <a:r>
              <a:t>python -m get-pip.py</a:t>
            </a:r>
            <a:br/>
            <a:r>
              <a:t>python -m pip install pygame-master.zip</a:t>
            </a:r>
          </a:p>
        </p:txBody>
      </p:sp>
      <p:sp>
        <p:nvSpPr>
          <p:cNvPr id="205" name="Shape 205"/>
          <p:cNvSpPr/>
          <p:nvPr>
            <p:ph type="sldNum" sz="quarter" idx="4294967295"/>
          </p:nvPr>
        </p:nvSpPr>
        <p:spPr>
          <a:xfrm>
            <a:off x="6299199" y="9258300"/>
            <a:ext cx="409652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300"/>
            </a:lvl1pPr>
          </a:lstStyle>
          <a:p>
            <a:pPr/>
            <a:r>
              <a:t>programming Language? </a:t>
            </a:r>
          </a:p>
        </p:txBody>
      </p:sp>
      <p:pic>
        <p:nvPicPr>
          <p:cNvPr id="136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1626" y="1936269"/>
            <a:ext cx="8741548" cy="3857540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>
            <p:ph type="body" sz="half" idx="4294967295"/>
          </p:nvPr>
        </p:nvSpPr>
        <p:spPr>
          <a:xfrm>
            <a:off x="901700" y="6134298"/>
            <a:ext cx="11201400" cy="2438202"/>
          </a:xfrm>
          <a:prstGeom prst="rect">
            <a:avLst/>
          </a:prstGeom>
        </p:spPr>
        <p:txBody>
          <a:bodyPr/>
          <a:lstStyle/>
          <a:p>
            <a:pPr>
              <a:defRPr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https://en.wikipedia.org/wiki/List_of_programming_languages_by_type</a:t>
            </a:r>
            <a:r>
              <a:rPr u="none"/>
              <a:t> </a:t>
            </a:r>
          </a:p>
        </p:txBody>
      </p:sp>
      <p:sp>
        <p:nvSpPr>
          <p:cNvPr id="138" name="Shape 138"/>
          <p:cNvSpPr/>
          <p:nvPr>
            <p:ph type="sldNum" sz="quarter" idx="4294967295"/>
          </p:nvPr>
        </p:nvSpPr>
        <p:spPr>
          <a:xfrm>
            <a:off x="6373036" y="9258300"/>
            <a:ext cx="261976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300"/>
            </a:lvl1pPr>
          </a:lstStyle>
          <a:p>
            <a:pPr/>
            <a:r>
              <a:t>프로그래머가 알려주는 초초저렴Tip!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901699" y="2279253"/>
            <a:ext cx="11762452" cy="6617494"/>
          </a:xfrm>
          <a:prstGeom prst="rect">
            <a:avLst/>
          </a:prstGeom>
        </p:spPr>
        <p:txBody>
          <a:bodyPr/>
          <a:lstStyle/>
          <a:p>
            <a:pPr marL="253363" indent="-253363" defTabSz="332992">
              <a:spcBef>
                <a:spcPts val="1800"/>
              </a:spcBef>
              <a:defRPr sz="2100">
                <a:effectLst>
                  <a:outerShdw sx="100000" sy="100000" kx="0" ky="0" algn="b" rotWithShape="0" blurRad="12700" dist="1447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오류를 즐겨라. 버그는 나를 키워주는 힘.</a:t>
            </a:r>
          </a:p>
          <a:p>
            <a:pPr marL="253363" indent="-253363" defTabSz="332992">
              <a:spcBef>
                <a:spcPts val="1800"/>
              </a:spcBef>
              <a:defRPr sz="2100">
                <a:effectLst>
                  <a:outerShdw sx="100000" sy="100000" kx="0" ky="0" algn="b" rotWithShape="0" blurRad="12700" dist="1447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종교를 가져라 - 구글神</a:t>
            </a:r>
          </a:p>
          <a:p>
            <a:pPr lvl="1" marL="506729" indent="-253363" defTabSz="332992">
              <a:spcBef>
                <a:spcPts val="1800"/>
              </a:spcBef>
              <a:defRPr sz="2100">
                <a:effectLst>
                  <a:outerShdw sx="100000" sy="100000" kx="0" ky="0" algn="b" rotWithShape="0" blurRad="12700" dist="1447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세상의 모든 지식은 구글을 통해(portal)</a:t>
            </a:r>
          </a:p>
          <a:p>
            <a:pPr lvl="1" marL="506729" indent="-253363" defTabSz="332992">
              <a:spcBef>
                <a:spcPts val="1800"/>
              </a:spcBef>
              <a:defRPr sz="2100">
                <a:effectLst>
                  <a:outerShdw sx="100000" sy="100000" kx="0" ky="0" algn="b" rotWithShape="0" blurRad="12700" dist="1447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But! 너무 관대하다 Too Much Talker</a:t>
            </a:r>
          </a:p>
          <a:p>
            <a:pPr lvl="1" marL="506729" indent="-253363" defTabSz="332992">
              <a:spcBef>
                <a:spcPts val="1800"/>
              </a:spcBef>
              <a:defRPr sz="2100">
                <a:effectLst>
                  <a:outerShdw sx="100000" sy="100000" kx="0" ky="0" algn="b" rotWithShape="0" blurRad="12700" dist="1447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유사종교 - 네이놈神, 다음神 등등은 비추</a:t>
            </a:r>
          </a:p>
          <a:p>
            <a:pPr marL="253363" indent="-253363" defTabSz="332992">
              <a:spcBef>
                <a:spcPts val="1800"/>
              </a:spcBef>
              <a:defRPr sz="2100">
                <a:effectLst>
                  <a:outerShdw sx="100000" sy="100000" kx="0" ky="0" algn="b" rotWithShape="0" blurRad="12700" dist="1447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좋은 선생님을 만나라</a:t>
            </a:r>
          </a:p>
          <a:p>
            <a:pPr lvl="1" marL="506729" indent="-253363" defTabSz="332992">
              <a:spcBef>
                <a:spcPts val="1800"/>
              </a:spcBef>
              <a:defRPr sz="2100">
                <a:effectLst>
                  <a:outerShdw sx="100000" sy="100000" kx="0" ky="0" algn="b" rotWithShape="0" blurRad="12700" dist="1447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강사님, 교수님, 아저씨 등등 하루라도 먼저 배운사람은 선생님</a:t>
            </a:r>
          </a:p>
          <a:p>
            <a:pPr lvl="1" marL="506729" indent="-253363" defTabSz="332992">
              <a:spcBef>
                <a:spcPts val="1800"/>
              </a:spcBef>
              <a:defRPr sz="2100">
                <a:effectLst>
                  <a:outerShdw sx="100000" sy="100000" kx="0" ky="0" algn="b" rotWithShape="0" blurRad="12700" dist="1447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다 잘하는 선생님은 없다. 두루두루 많은 선생님들과 친해져라. </a:t>
            </a:r>
          </a:p>
          <a:p>
            <a:pPr marL="253363" indent="-253363" defTabSz="332992">
              <a:spcBef>
                <a:spcPts val="1800"/>
              </a:spcBef>
              <a:defRPr sz="2100">
                <a:effectLst>
                  <a:outerShdw sx="100000" sy="100000" kx="0" ky="0" algn="b" rotWithShape="0" blurRad="12700" dist="1447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개발자들(=좋은 선생님들)이랑 놀아라</a:t>
            </a:r>
          </a:p>
          <a:p>
            <a:pPr lvl="1" marL="506729" indent="-253363" defTabSz="332992">
              <a:spcBef>
                <a:spcPts val="1800"/>
              </a:spcBef>
              <a:defRPr sz="2100">
                <a:effectLst>
                  <a:outerShdw sx="100000" sy="100000" kx="0" ky="0" algn="b" rotWithShape="0" blurRad="12700" dist="1447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공식웹페이지에서 개발자들의 놀이터를 찾아라</a:t>
            </a:r>
          </a:p>
          <a:p>
            <a:pPr lvl="1" marL="506729" indent="-253363" defTabSz="332992">
              <a:spcBef>
                <a:spcPts val="1800"/>
              </a:spcBef>
              <a:defRPr sz="2100">
                <a:effectLst>
                  <a:outerShdw sx="100000" sy="100000" kx="0" ky="0" algn="b" rotWithShape="0" blurRad="12700" dist="1447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개발자들이랑 온라인으로 만나라. 오프에서 만나면 개발하기 싫어지니까.  </a:t>
            </a:r>
          </a:p>
        </p:txBody>
      </p:sp>
      <p:sp>
        <p:nvSpPr>
          <p:cNvPr id="142" name="Shape 142"/>
          <p:cNvSpPr/>
          <p:nvPr>
            <p:ph type="sldNum" sz="quarter" idx="4294967295"/>
          </p:nvPr>
        </p:nvSpPr>
        <p:spPr>
          <a:xfrm>
            <a:off x="6373036" y="9258300"/>
            <a:ext cx="261976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C8C1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300"/>
            </a:lvl1pPr>
          </a:lstStyle>
          <a:p>
            <a:pPr/>
            <a:r>
              <a:t>game programming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4495" indent="-404495" defTabSz="531622">
              <a:spcBef>
                <a:spcPts val="2900"/>
              </a:spcBef>
              <a:defRPr sz="3200">
                <a:effectLst>
                  <a:outerShdw sx="100000" sy="100000" kx="0" ky="0" algn="b" rotWithShape="0" blurRad="25400" dist="2311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import turtle</a:t>
            </a:r>
          </a:p>
          <a:p>
            <a:pPr marL="404495" indent="-404495" defTabSz="531622">
              <a:spcBef>
                <a:spcPts val="2900"/>
              </a:spcBef>
              <a:defRPr sz="3200">
                <a:effectLst>
                  <a:outerShdw sx="100000" sy="100000" kx="0" ky="0" algn="b" rotWithShape="0" blurRad="25400" dist="2311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게임은 프로그래밍의 진수</a:t>
            </a:r>
          </a:p>
          <a:p>
            <a:pPr lvl="1" marL="808990" indent="-404495" defTabSz="531622">
              <a:spcBef>
                <a:spcPts val="2900"/>
              </a:spcBef>
              <a:defRPr sz="3200">
                <a:effectLst>
                  <a:outerShdw sx="100000" sy="100000" kx="0" ky="0" algn="b" rotWithShape="0" blurRad="25400" dist="2311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멀티미디어+고성능+네트워크+...+디자인+작곡+스토리</a:t>
            </a:r>
          </a:p>
          <a:p>
            <a:pPr lvl="1" marL="808990" indent="-404495" defTabSz="531622">
              <a:spcBef>
                <a:spcPts val="2900"/>
              </a:spcBef>
              <a:defRPr sz="3200">
                <a:effectLst>
                  <a:outerShdw sx="100000" sy="100000" kx="0" ky="0" algn="b" rotWithShape="0" blurRad="25400" dist="2311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프로그래밍의 모든 것을 다 담고 있다</a:t>
            </a:r>
          </a:p>
          <a:p>
            <a:pPr marL="404495" indent="-404495" defTabSz="531622">
              <a:spcBef>
                <a:spcPts val="2900"/>
              </a:spcBef>
              <a:defRPr sz="3200">
                <a:effectLst>
                  <a:outerShdw sx="100000" sy="100000" kx="0" ky="0" algn="b" rotWithShape="0" blurRad="25400" dist="2311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pypi(python packages index) - python 패키지 저장</a:t>
            </a:r>
          </a:p>
          <a:p>
            <a:pPr lvl="1" marL="808990" indent="-404495" defTabSz="531622">
              <a:spcBef>
                <a:spcPts val="2900"/>
              </a:spcBef>
              <a:defRPr sz="3200">
                <a:effectLst>
                  <a:outerShdw sx="100000" sy="100000" kx="0" ky="0" algn="b" rotWithShape="0" blurRad="25400" dist="2311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이미 전세계의 GURU님들께서 많이 만들어 놓으셨다.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https://pypi.org/search/</a:t>
            </a:r>
            <a:r>
              <a:t> </a:t>
            </a:r>
          </a:p>
        </p:txBody>
      </p:sp>
      <p:sp>
        <p:nvSpPr>
          <p:cNvPr id="146" name="Shape 146"/>
          <p:cNvSpPr/>
          <p:nvPr>
            <p:ph type="sldNum" sz="quarter" idx="4294967295"/>
          </p:nvPr>
        </p:nvSpPr>
        <p:spPr>
          <a:xfrm>
            <a:off x="6373036" y="9258300"/>
            <a:ext cx="261976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C8C1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300"/>
            </a:lvl1pPr>
          </a:lstStyle>
          <a:p>
            <a:pPr/>
            <a:r>
              <a:t>pygame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000"/>
              </a:spcBef>
              <a:defRPr sz="3300">
                <a:effectLst>
                  <a:outerShdw sx="100000" sy="100000" kx="0" ky="0" algn="b" rotWithShape="0" blurRad="25400" dist="2387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pygame (the library) is a Free and Open Source python programming language library for making multimedia applications like games …</a:t>
            </a:r>
          </a:p>
          <a:p>
            <a:pPr marL="417830" indent="-417830" defTabSz="549148">
              <a:spcBef>
                <a:spcPts val="3000"/>
              </a:spcBef>
              <a:defRPr sz="3300">
                <a:effectLst>
                  <a:outerShdw sx="100000" sy="100000" kx="0" ky="0" algn="b" rotWithShape="0" blurRad="25400" dist="2387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쉽다. 상대적으로... 일단 설명자료가 많으니까 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https://www.pygame.org/docs/</a:t>
            </a:r>
            <a:r>
              <a:t> </a:t>
            </a:r>
          </a:p>
          <a:p>
            <a:pPr marL="417830" indent="-417830" defTabSz="549148">
              <a:spcBef>
                <a:spcPts val="3000"/>
              </a:spcBef>
              <a:defRPr sz="3300">
                <a:effectLst>
                  <a:outerShdw sx="100000" sy="100000" kx="0" ky="0" algn="b" rotWithShape="0" blurRad="25400" dist="2387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따라할 수 있는 예제가 많다. 공짜다. 계속 늘어난다. 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https://github.com/pygame</a:t>
            </a:r>
          </a:p>
          <a:p>
            <a:pPr marL="417830" indent="-417830" defTabSz="549148">
              <a:spcBef>
                <a:spcPts val="3000"/>
              </a:spcBef>
              <a:defRPr sz="3300">
                <a:effectLst>
                  <a:outerShdw sx="100000" sy="100000" kx="0" ky="0" algn="b" rotWithShape="0" blurRad="25400" dist="2387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맛보기 게임 alien  </a:t>
            </a:r>
          </a:p>
        </p:txBody>
      </p:sp>
      <p:sp>
        <p:nvSpPr>
          <p:cNvPr id="150" name="Shape 150"/>
          <p:cNvSpPr/>
          <p:nvPr/>
        </p:nvSpPr>
        <p:spPr>
          <a:xfrm>
            <a:off x="3986579" y="787400"/>
            <a:ext cx="701284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i="0" sz="2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  <a:hlinkClick r:id="rId4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5E524C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https://www.pygame.org/wiki/GettingStarted</a:t>
            </a:r>
          </a:p>
        </p:txBody>
      </p:sp>
      <p:sp>
        <p:nvSpPr>
          <p:cNvPr id="151" name="Shape 151"/>
          <p:cNvSpPr/>
          <p:nvPr>
            <p:ph type="sldNum" sz="quarter" idx="4294967295"/>
          </p:nvPr>
        </p:nvSpPr>
        <p:spPr>
          <a:xfrm>
            <a:off x="6373036" y="9258300"/>
            <a:ext cx="261976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C8C1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300"/>
            </a:lvl1pPr>
          </a:lstStyle>
          <a:p>
            <a:pPr/>
            <a:r>
              <a:t>preparation 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3100"/>
              </a:spcBef>
              <a:defRPr sz="3500">
                <a:effectLst>
                  <a:outerShdw sx="100000" sy="100000" kx="0" ky="0" algn="b" rotWithShape="0" blurRad="25400" dist="2489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check whether pygame is in your computer</a:t>
            </a:r>
          </a:p>
          <a:p>
            <a:pPr marL="435609" indent="-435609" defTabSz="572516">
              <a:spcBef>
                <a:spcPts val="3100"/>
              </a:spcBef>
              <a:defRPr sz="3500">
                <a:effectLst>
                  <a:outerShdw sx="100000" sy="100000" kx="0" ky="0" algn="b" rotWithShape="0" blurRad="25400" dist="24892" dir="5520000">
                    <a:srgbClr val="FFFFFF">
                      <a:alpha val="71999"/>
                    </a:srgbClr>
                  </a:outerShdw>
                </a:effectLst>
              </a:defRPr>
            </a:pPr>
          </a:p>
          <a:p>
            <a:pPr marL="435609" indent="-435609" defTabSz="572516">
              <a:spcBef>
                <a:spcPts val="3100"/>
              </a:spcBef>
              <a:defRPr sz="3500">
                <a:effectLst>
                  <a:outerShdw sx="100000" sy="100000" kx="0" ky="0" algn="b" rotWithShape="0" blurRad="25400" dist="24892" dir="5520000">
                    <a:srgbClr val="FFFFFF">
                      <a:alpha val="71999"/>
                    </a:srgbClr>
                  </a:outerShdw>
                </a:effectLst>
              </a:defRPr>
            </a:pPr>
          </a:p>
          <a:p>
            <a:pPr marL="435609" indent="-435609" defTabSz="572516">
              <a:spcBef>
                <a:spcPts val="3100"/>
              </a:spcBef>
              <a:defRPr sz="3500">
                <a:effectLst>
                  <a:outerShdw sx="100000" sy="100000" kx="0" ky="0" algn="b" rotWithShape="0" blurRad="25400" dist="2489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download pygame library from Internet</a:t>
            </a:r>
          </a:p>
          <a:p>
            <a:pPr lvl="1" marL="0" indent="224026" defTabSz="572516">
              <a:spcBef>
                <a:spcPts val="3100"/>
              </a:spcBef>
              <a:buSzTx/>
              <a:buNone/>
              <a:defRPr sz="3500">
                <a:effectLst>
                  <a:outerShdw sx="100000" sy="100000" kx="0" ky="0" algn="b" rotWithShape="0" blurRad="25400" dist="2489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   pip install Pygame 또는 </a:t>
            </a:r>
            <a:br/>
            <a:r>
              <a:t>     python -m pip install Pygame</a:t>
            </a:r>
            <a:br/>
          </a:p>
        </p:txBody>
      </p:sp>
      <p:grpSp>
        <p:nvGrpSpPr>
          <p:cNvPr id="157" name="Group 157"/>
          <p:cNvGrpSpPr/>
          <p:nvPr/>
        </p:nvGrpSpPr>
        <p:grpSpPr>
          <a:xfrm>
            <a:off x="1873250" y="3784600"/>
            <a:ext cx="7918995" cy="1270000"/>
            <a:chOff x="0" y="0"/>
            <a:chExt cx="7918994" cy="1270000"/>
          </a:xfrm>
        </p:grpSpPr>
        <p:sp>
          <p:nvSpPr>
            <p:cNvPr id="155" name="Shape 155"/>
            <p:cNvSpPr/>
            <p:nvPr/>
          </p:nvSpPr>
          <p:spPr>
            <a:xfrm>
              <a:off x="0" y="0"/>
              <a:ext cx="7918995" cy="1270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760000">
                <a:srgbClr val="FFFFFF">
                  <a:alpha val="3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i="0" sz="1800">
                  <a:solidFill>
                    <a:srgbClr val="000000"/>
                  </a:solidFill>
                  <a:effectLst/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117493"/>
              <a:ext cx="7918995" cy="10350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defRPr i="0" sz="1800">
                  <a:solidFill>
                    <a:srgbClr val="000000"/>
                  </a:solidFill>
                  <a:effectLst/>
                  <a:latin typeface="Monaco"/>
                  <a:ea typeface="Monaco"/>
                  <a:cs typeface="Monaco"/>
                  <a:sym typeface="Monaco"/>
                </a:defRPr>
              </a:pPr>
              <a:r>
                <a:t> </a:t>
              </a:r>
              <a:r>
                <a:rPr>
                  <a:solidFill>
                    <a:srgbClr val="0433FF"/>
                  </a:solidFill>
                </a:rPr>
                <a:t>import</a:t>
              </a:r>
              <a:r>
                <a:t> pygame     </a:t>
              </a:r>
            </a:p>
            <a:p>
              <a:pPr algn="l" defTabSz="457200">
                <a:defRPr i="0" sz="1800">
                  <a:solidFill>
                    <a:srgbClr val="000000"/>
                  </a:solidFill>
                  <a:effectLst/>
                  <a:latin typeface="Monaco"/>
                  <a:ea typeface="Monaco"/>
                  <a:cs typeface="Monaco"/>
                  <a:sym typeface="Monaco"/>
                </a:defRPr>
              </a:pPr>
              <a:r>
                <a:t> t=pygame.init()</a:t>
              </a:r>
            </a:p>
            <a:p>
              <a:pPr algn="l" defTabSz="457200">
                <a:defRPr i="0" sz="1800">
                  <a:solidFill>
                    <a:srgbClr val="000000"/>
                  </a:solidFill>
                  <a:effectLst/>
                  <a:latin typeface="Monaco"/>
                  <a:ea typeface="Monaco"/>
                  <a:cs typeface="Monaco"/>
                  <a:sym typeface="Monaco"/>
                </a:defRPr>
              </a:pPr>
              <a:r>
                <a:t> print(t)</a:t>
              </a:r>
            </a:p>
          </p:txBody>
        </p:sp>
      </p:grpSp>
      <p:sp>
        <p:nvSpPr>
          <p:cNvPr id="158" name="Shape 158"/>
          <p:cNvSpPr/>
          <p:nvPr>
            <p:ph type="sldNum" sz="quarter" idx="4294967295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C8C1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 programing - theory</a:t>
            </a:r>
          </a:p>
        </p:txBody>
      </p:sp>
      <p:sp>
        <p:nvSpPr>
          <p:cNvPr id="161" name="Shape 161"/>
          <p:cNvSpPr/>
          <p:nvPr/>
        </p:nvSpPr>
        <p:spPr>
          <a:xfrm>
            <a:off x="4974805" y="5086350"/>
            <a:ext cx="2953590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Game Loop</a:t>
            </a:r>
          </a:p>
        </p:txBody>
      </p:sp>
      <p:sp>
        <p:nvSpPr>
          <p:cNvPr id="162" name="Shape 162"/>
          <p:cNvSpPr/>
          <p:nvPr/>
        </p:nvSpPr>
        <p:spPr>
          <a:xfrm>
            <a:off x="1860021" y="3529295"/>
            <a:ext cx="265755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 sz="4200"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나눔손글씨 펜"/>
                <a:ea typeface="나눔손글씨 펜"/>
                <a:cs typeface="나눔손글씨 펜"/>
                <a:sym typeface="나눔손글씨 펜"/>
              </a:defRPr>
            </a:lvl1pPr>
          </a:lstStyle>
          <a:p>
            <a:pPr/>
            <a:r>
              <a:t>Handle Events</a:t>
            </a:r>
          </a:p>
        </p:txBody>
      </p:sp>
      <p:sp>
        <p:nvSpPr>
          <p:cNvPr id="163" name="Shape 163"/>
          <p:cNvSpPr/>
          <p:nvPr/>
        </p:nvSpPr>
        <p:spPr>
          <a:xfrm>
            <a:off x="7729064" y="3529295"/>
            <a:ext cx="363740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 sz="4200"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나눔손글씨 펜"/>
                <a:ea typeface="나눔손글씨 펜"/>
                <a:cs typeface="나눔손글씨 펜"/>
                <a:sym typeface="나눔손글씨 펜"/>
              </a:defRPr>
            </a:lvl1pPr>
          </a:lstStyle>
          <a:p>
            <a:pPr/>
            <a:r>
              <a:t>Update Game State</a:t>
            </a:r>
          </a:p>
        </p:txBody>
      </p:sp>
      <p:sp>
        <p:nvSpPr>
          <p:cNvPr id="164" name="Shape 164"/>
          <p:cNvSpPr/>
          <p:nvPr/>
        </p:nvSpPr>
        <p:spPr>
          <a:xfrm>
            <a:off x="5281244" y="6940550"/>
            <a:ext cx="234071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 sz="4200"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나눔손글씨 펜"/>
                <a:ea typeface="나눔손글씨 펜"/>
                <a:cs typeface="나눔손글씨 펜"/>
                <a:sym typeface="나눔손글씨 펜"/>
              </a:defRPr>
            </a:lvl1pPr>
          </a:lstStyle>
          <a:p>
            <a:pPr/>
            <a:r>
              <a:t>Draw Screen</a:t>
            </a:r>
          </a:p>
        </p:txBody>
      </p:sp>
      <p:pic>
        <p:nvPicPr>
          <p:cNvPr id="165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32763" y="3329386"/>
            <a:ext cx="2439448" cy="1123720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166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4154970">
            <a:off x="2760512" y="5366236"/>
            <a:ext cx="2440922" cy="1119792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167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8092852">
            <a:off x="7622729" y="5511608"/>
            <a:ext cx="2433620" cy="1148842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C8C1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300"/>
            </a:lvl1pPr>
          </a:lstStyle>
          <a:p>
            <a:pPr/>
            <a:r>
              <a:t>Example1 - snake.py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python snake.py</a:t>
            </a:r>
          </a:p>
        </p:txBody>
      </p:sp>
      <p:pic>
        <p:nvPicPr>
          <p:cNvPr id="171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1461" y="3089775"/>
            <a:ext cx="6516063" cy="67174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C8C1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300"/>
            </a:lvl1pPr>
          </a:lstStyle>
          <a:p>
            <a:pPr/>
            <a:r>
              <a:t>test1 - test.py</a:t>
            </a:r>
          </a:p>
        </p:txBody>
      </p:sp>
      <p:pic>
        <p:nvPicPr>
          <p:cNvPr id="174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2850" y="2247900"/>
            <a:ext cx="10579101" cy="597217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175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09988" y="7399"/>
            <a:ext cx="6355538" cy="538731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4781549" y="8369299"/>
            <a:ext cx="34671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 sz="4000">
                <a:latin typeface="나눔손글씨 펜"/>
                <a:ea typeface="나눔손글씨 펜"/>
                <a:cs typeface="나눔손글씨 펜"/>
                <a:sym typeface="나눔손글씨 펜"/>
              </a:defRPr>
            </a:lvl1pPr>
          </a:lstStyle>
          <a:p>
            <a:pPr/>
            <a:r>
              <a:t>검정 윈도우 하나 만들기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5E524C"/>
      </a:dk1>
      <a:lt1>
        <a:srgbClr val="12455E"/>
      </a:lt1>
      <a:dk2>
        <a:srgbClr val="A7A7A7"/>
      </a:dk2>
      <a:lt2>
        <a:srgbClr val="535353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2455E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2455E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