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FB29F-4C1C-923B-A823-5365EC70B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6DBB0D-F134-1021-C56C-9680A9A51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78B929-1845-0D84-233F-8D5C12BA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6B71-2C47-4A1A-B6E0-D84BBB1CFEF2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8B4DC-EADA-3C15-B5A3-CDB92FD38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B464B-FD3D-468E-892E-8369F8BE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A82F-C1C1-4DA0-8204-A236177AB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94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371D2-E84C-DDC0-A1E3-0408A013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7F73FE-B905-E22F-D227-B2C02DE79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1E3DD8-BA2D-53D5-CCB9-BA6E67F7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6B71-2C47-4A1A-B6E0-D84BBB1CFEF2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7324E-2C2C-AD85-D2E5-673582DE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C83F94-9688-CFD5-D737-E443FC9A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A82F-C1C1-4DA0-8204-A236177AB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87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3136DB-DDC8-D6BC-680E-164865E9E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5F3A2E-8384-409B-32B2-FEF819189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73F6AB-DC33-ECC5-E8CA-C4865D71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6B71-2C47-4A1A-B6E0-D84BBB1CFEF2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C63430-FAB6-FD07-CE15-9E99BDD8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D4DB8-2B97-9FAE-7344-4FCF7F9A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A82F-C1C1-4DA0-8204-A236177AB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55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A0BF5-392C-040E-8538-C24B38AB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53A160-9CF0-D228-CEDE-08EC03FD4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EE172B-EB60-1B4D-82B2-24A844F5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6B71-2C47-4A1A-B6E0-D84BBB1CFEF2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4CD29-0932-5116-8EA9-9EA3AD49C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22C6A-3864-CB1B-FDBE-7CCA997E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A82F-C1C1-4DA0-8204-A236177AB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46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A249-74AE-4D96-E477-EBE2D3BB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2E46FE-4055-9EFD-4779-C5FC53FD0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E466E-B59F-9841-370B-339371DC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6B71-2C47-4A1A-B6E0-D84BBB1CFEF2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B7F492-E767-9C39-B7D9-C5301885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CE93E-8A5F-A3C3-631D-47B72472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A82F-C1C1-4DA0-8204-A236177AB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97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DDEE7-C967-79E5-26DB-78BF4C33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1F6BA-C6F8-C347-B327-3E00328FA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CA2DF4-77DA-B6ED-2E64-CD9EA23DC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E06DC2-E888-E9C8-97A2-F521E29F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6B71-2C47-4A1A-B6E0-D84BBB1CFEF2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9D92A3-DFE0-BF32-46C1-93735F23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572FD7-1A44-D2A3-15F8-486566DF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A82F-C1C1-4DA0-8204-A236177AB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00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A570F-45EE-9572-539D-F3258F9F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3CF9A8-6FEA-6309-A62F-70E8EF672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AF1C31-68BE-C6BC-36CC-2CFC64A62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613B4C-9C74-D260-BA74-0E048C67A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125066-E648-8795-B2A0-51FE59F57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136F8C-7B1F-FB8F-1FC6-444627F46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6B71-2C47-4A1A-B6E0-D84BBB1CFEF2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696AE5-046B-93DC-4B47-2FBA4658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8EA711-CB17-E8EE-DF6F-35B6D570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A82F-C1C1-4DA0-8204-A236177AB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58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CDD3B-FD2B-DF7A-23A9-192E6FE3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1F995E-A8FE-DE9F-79CC-5B218385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6B71-2C47-4A1A-B6E0-D84BBB1CFEF2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A0021C-424A-9237-0D9A-CB1E63DF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B14070-01C1-8CCF-3CED-92BA4B72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A82F-C1C1-4DA0-8204-A236177AB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9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558D47-EA55-DBE8-DD49-F9F93802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6B71-2C47-4A1A-B6E0-D84BBB1CFEF2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A114F1-1D9E-50DC-FC8C-1F6B4E77C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C321A0-20D1-1896-46B1-147916B86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A82F-C1C1-4DA0-8204-A236177AB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77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7F1E3-059C-FD1B-9AC3-F3A8F7F9E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1BECE1-73A0-61CA-5C84-0E79477A2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592294-FDA1-3569-6424-951F2D32D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13E143-E14F-15F0-519A-C77D00AA2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6B71-2C47-4A1A-B6E0-D84BBB1CFEF2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E5AD29-85A1-5E82-84F8-E7DBC714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EE4595-02C5-6380-23E9-DBE84CA8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A82F-C1C1-4DA0-8204-A236177AB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92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52AC4-3534-4AA5-9695-3C5A7117C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041C18-38C0-8039-FC0F-3B581D327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456F2A-CF38-2D0A-7731-1C40D9E96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4C1D59-B5A0-F170-3085-72C66D04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6B71-2C47-4A1A-B6E0-D84BBB1CFEF2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FCC78-8D72-C092-338D-A301B087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97D68-7D9B-2949-1AB0-79B4B5EA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A82F-C1C1-4DA0-8204-A236177AB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03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2C21EF-07D0-B069-5C5F-F4151DB7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99A88B-D18A-B958-2B88-BC80B12C0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BAD73-45DE-644D-25E6-0446D9805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6D6B71-2C47-4A1A-B6E0-D84BBB1CFEF2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5DD4F-2F80-4676-3B02-93ECFC6EB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8D889F-67D5-F357-91E1-3C73A285E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FCA82F-C1C1-4DA0-8204-A236177AB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72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ctive.gitbook.io/vr-sheets/setting/cust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ctive.gitbook.io/vr-sheets/order/myorder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hyperlink" Target="https://active.gitbook.io/vr-sheets/order/remind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C54817-A1FE-50A0-D91A-B4E07D08F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" y="121299"/>
            <a:ext cx="2908136" cy="95348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CB04693-3365-4232-3939-B4C7A3083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858" y="4120552"/>
            <a:ext cx="2095857" cy="243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90AA7A-0A51-CA4E-9E20-B6631C94C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28" y="1152764"/>
            <a:ext cx="2908136" cy="560785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752F106-DCF6-0CED-BAE6-5AAE8D2B9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4858" y="0"/>
            <a:ext cx="3484158" cy="402805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8317F92-827A-215D-F7C2-75A9D2A0F9C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1650"/>
          <a:stretch/>
        </p:blipFill>
        <p:spPr>
          <a:xfrm>
            <a:off x="6815110" y="0"/>
            <a:ext cx="3484158" cy="352348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135932C-87FB-C1E4-6992-436968F6D92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0588"/>
          <a:stretch/>
        </p:blipFill>
        <p:spPr>
          <a:xfrm>
            <a:off x="6815110" y="3469296"/>
            <a:ext cx="3278843" cy="338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5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3D06E8-076A-EB5C-6EB3-400996A21B77}"/>
              </a:ext>
            </a:extLst>
          </p:cNvPr>
          <p:cNvSpPr txBox="1"/>
          <p:nvPr/>
        </p:nvSpPr>
        <p:spPr>
          <a:xfrm>
            <a:off x="95135" y="93564"/>
            <a:ext cx="5340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https://active.gitbook.io/vr-sheets/setting/custom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417C68-4EE6-8525-3F0A-FA80289A9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14" y="593462"/>
            <a:ext cx="4363059" cy="11050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01ACA1-FB95-0F24-2C66-2AF5A6E86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14" y="1742522"/>
            <a:ext cx="6134956" cy="14289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822556-E6C1-305D-5C10-40A8182AD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314" y="3215477"/>
            <a:ext cx="6173061" cy="34485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ECF67E-C817-5EF6-D45E-70F0A9052EE0}"/>
              </a:ext>
            </a:extLst>
          </p:cNvPr>
          <p:cNvSpPr txBox="1"/>
          <p:nvPr/>
        </p:nvSpPr>
        <p:spPr>
          <a:xfrm>
            <a:off x="7111497" y="206339"/>
            <a:ext cx="3568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월</a:t>
            </a:r>
            <a:r>
              <a:rPr lang="en-US" altLang="ko-KR" dirty="0"/>
              <a:t>19</a:t>
            </a:r>
            <a:r>
              <a:rPr lang="ko-KR" altLang="en-US" dirty="0"/>
              <a:t>일까지 </a:t>
            </a:r>
            <a:r>
              <a:rPr lang="en-US" altLang="ko-KR" dirty="0"/>
              <a:t>VR </a:t>
            </a:r>
            <a:r>
              <a:rPr lang="ko-KR" altLang="en-US" dirty="0"/>
              <a:t>기본공식 사용</a:t>
            </a:r>
            <a:endParaRPr lang="en-US" altLang="ko-KR" dirty="0"/>
          </a:p>
          <a:p>
            <a:r>
              <a:rPr lang="ko-KR" altLang="en-US" dirty="0"/>
              <a:t>실력 공식으로 진행 여부 확인</a:t>
            </a:r>
            <a:endParaRPr lang="en-US" altLang="ko-KR" dirty="0"/>
          </a:p>
          <a:p>
            <a:r>
              <a:rPr lang="en-US" altLang="ko-KR" dirty="0"/>
              <a:t>F10 - F16</a:t>
            </a:r>
            <a:r>
              <a:rPr lang="ko-KR" altLang="en-US" dirty="0"/>
              <a:t>까지 공식 수정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40B63B-DAE9-6D39-4389-469CF9577D97}"/>
              </a:ext>
            </a:extLst>
          </p:cNvPr>
          <p:cNvSpPr txBox="1"/>
          <p:nvPr/>
        </p:nvSpPr>
        <p:spPr>
          <a:xfrm>
            <a:off x="6488514" y="1388005"/>
            <a:ext cx="5575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__Inter_46a1ea"/>
              </a:rPr>
              <a:t>기본공식</a:t>
            </a:r>
            <a:endParaRPr lang="en-US" altLang="ko-KR" b="0" i="0" dirty="0">
              <a:solidFill>
                <a:srgbClr val="FF0000"/>
              </a:solidFill>
              <a:effectLst/>
              <a:latin typeface="__Inter_46a1ea"/>
            </a:endParaRPr>
          </a:p>
          <a:p>
            <a:r>
              <a:rPr lang="en-US" altLang="ko-KR" b="0" i="0" dirty="0">
                <a:effectLst/>
                <a:latin typeface="__Inter_46a1ea"/>
              </a:rPr>
              <a:t>=IF(I10&lt;&gt;"",F9+ ROUND(P9/(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__Inter_46a1ea"/>
              </a:rPr>
              <a:t>10</a:t>
            </a:r>
            <a:r>
              <a:rPr lang="en-US" altLang="ko-KR" b="0" i="0" dirty="0">
                <a:effectLst/>
                <a:latin typeface="__Inter_46a1ea"/>
              </a:rPr>
              <a:t>+ROUNDUP(C10/52,0)-1),3) +IF(O10&lt;&gt;"",O10,$E$5),"")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353DDF-1BB8-AC41-C82C-C1D3EE277907}"/>
              </a:ext>
            </a:extLst>
          </p:cNvPr>
          <p:cNvSpPr txBox="1"/>
          <p:nvPr/>
        </p:nvSpPr>
        <p:spPr>
          <a:xfrm>
            <a:off x="6488514" y="2502930"/>
            <a:ext cx="5575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__Inter_46a1ea"/>
              </a:rPr>
              <a:t>실력공식</a:t>
            </a:r>
            <a:endParaRPr lang="en-US" altLang="ko-KR" b="0" i="0" dirty="0">
              <a:solidFill>
                <a:srgbClr val="FF0000"/>
              </a:solidFill>
              <a:effectLst/>
              <a:latin typeface="__Inter_46a1ea"/>
            </a:endParaRPr>
          </a:p>
          <a:p>
            <a:r>
              <a:rPr lang="en-US" altLang="ko-KR" b="0" i="0" dirty="0">
                <a:effectLst/>
                <a:latin typeface="__Inter_46a1ea"/>
              </a:rPr>
              <a:t>=IF(I10&lt;&gt;"",F9+ ROUND(P9/(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__Inter_46a1ea"/>
              </a:rPr>
              <a:t>10</a:t>
            </a:r>
            <a:r>
              <a:rPr lang="en-US" altLang="ko-KR" b="0" i="0" dirty="0">
                <a:effectLst/>
                <a:latin typeface="__Inter_46a1ea"/>
              </a:rPr>
              <a:t>+ROUNDUP(C10/52,0)-1),3) +</a:t>
            </a:r>
            <a:r>
              <a:rPr lang="en-US" altLang="ko-KR" b="0" i="0" dirty="0">
                <a:solidFill>
                  <a:schemeClr val="accent6"/>
                </a:solidFill>
                <a:effectLst/>
                <a:latin typeface="__Inter_46a1ea"/>
              </a:rPr>
              <a:t>ROUND((K9-F9)/ROUND(2*SQRT(10+ROUNDUP(C10/52,0)-1),3),3) </a:t>
            </a:r>
            <a:r>
              <a:rPr lang="en-US" altLang="ko-KR" b="0" i="0" dirty="0">
                <a:effectLst/>
                <a:latin typeface="__Inter_46a1ea"/>
              </a:rPr>
              <a:t>+IF(O10&lt;&gt;"",O10,$E$5),"")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32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3D06E8-076A-EB5C-6EB3-400996A21B77}"/>
              </a:ext>
            </a:extLst>
          </p:cNvPr>
          <p:cNvSpPr txBox="1"/>
          <p:nvPr/>
        </p:nvSpPr>
        <p:spPr>
          <a:xfrm>
            <a:off x="95135" y="93564"/>
            <a:ext cx="5340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https://active.gitbook.io/vr-sheets/order/myorder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ECF67E-C817-5EF6-D45E-70F0A9052EE0}"/>
              </a:ext>
            </a:extLst>
          </p:cNvPr>
          <p:cNvSpPr txBox="1"/>
          <p:nvPr/>
        </p:nvSpPr>
        <p:spPr>
          <a:xfrm>
            <a:off x="2765384" y="2812379"/>
            <a:ext cx="5967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시작주차이기에 </a:t>
            </a:r>
            <a:r>
              <a:rPr lang="en-US" altLang="ko-KR" dirty="0"/>
              <a:t>Qty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로 조정하고 진행해본다</a:t>
            </a:r>
            <a:r>
              <a:rPr lang="en-US" altLang="ko-KR" dirty="0"/>
              <a:t>. (25</a:t>
            </a:r>
            <a:r>
              <a:rPr lang="ko-KR" altLang="en-US" dirty="0"/>
              <a:t>개 미만 이기 때문에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*</a:t>
            </a:r>
            <a:r>
              <a:rPr lang="ko-KR" altLang="en-US" dirty="0"/>
              <a:t>최대한 </a:t>
            </a:r>
            <a:r>
              <a:rPr lang="en-US" altLang="ko-KR" dirty="0"/>
              <a:t>VR </a:t>
            </a:r>
            <a:r>
              <a:rPr lang="ko-KR" altLang="en-US" dirty="0"/>
              <a:t>기본공식에 가깝게 진행하고 </a:t>
            </a:r>
            <a:r>
              <a:rPr lang="en-US" altLang="ko-KR" dirty="0"/>
              <a:t>25</a:t>
            </a:r>
            <a:r>
              <a:rPr lang="ko-KR" altLang="en-US" dirty="0"/>
              <a:t>개 주문을 넘길 시 자동 수량 조정으로 대응한다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CF4940-A23E-E766-97CA-F04BDFEF0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5" y="462896"/>
            <a:ext cx="6230219" cy="22767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A25B76-1819-B6E1-36A7-6D4E03E01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86" y="2739689"/>
            <a:ext cx="2218828" cy="40142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618DC8C-C99F-40AD-E01E-6286AA498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5384" y="4286454"/>
            <a:ext cx="6058746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2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3D06E8-076A-EB5C-6EB3-400996A21B77}"/>
              </a:ext>
            </a:extLst>
          </p:cNvPr>
          <p:cNvSpPr txBox="1"/>
          <p:nvPr/>
        </p:nvSpPr>
        <p:spPr>
          <a:xfrm>
            <a:off x="95135" y="93564"/>
            <a:ext cx="5340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https://active.gitbook.io/vr-sheets/order/remind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8502736-80B1-8E31-91BA-0A50F7B93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5" y="462896"/>
            <a:ext cx="6125430" cy="12860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21A8226-5F6D-94C3-D004-A3CF3F4FF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03" y="1762668"/>
            <a:ext cx="2651281" cy="5001768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186A380E-A7E4-FEC8-4E05-646B391BA339}"/>
              </a:ext>
            </a:extLst>
          </p:cNvPr>
          <p:cNvGrpSpPr>
            <a:grpSpLocks noChangeAspect="1"/>
          </p:cNvGrpSpPr>
          <p:nvPr/>
        </p:nvGrpSpPr>
        <p:grpSpPr>
          <a:xfrm>
            <a:off x="7260538" y="93564"/>
            <a:ext cx="4794055" cy="2512476"/>
            <a:chOff x="2920106" y="1762668"/>
            <a:chExt cx="5834877" cy="305795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25FEF70-562E-68BD-5A0A-E93A5CF29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20106" y="1762668"/>
              <a:ext cx="5834877" cy="3057952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69E6B0-370D-1908-7DA5-FB6DC30DC21E}"/>
                </a:ext>
              </a:extLst>
            </p:cNvPr>
            <p:cNvSpPr/>
            <p:nvPr/>
          </p:nvSpPr>
          <p:spPr>
            <a:xfrm>
              <a:off x="2920106" y="2866642"/>
              <a:ext cx="2621158" cy="11384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6F25D3E-2C63-B729-8C1D-85F2B2FDFC75}"/>
                </a:ext>
              </a:extLst>
            </p:cNvPr>
            <p:cNvSpPr/>
            <p:nvPr/>
          </p:nvSpPr>
          <p:spPr>
            <a:xfrm>
              <a:off x="6059986" y="3867912"/>
              <a:ext cx="2621157" cy="9527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AE0AE92-2A7B-9649-C18A-EAFA5F37AC32}"/>
              </a:ext>
            </a:extLst>
          </p:cNvPr>
          <p:cNvGrpSpPr>
            <a:grpSpLocks noChangeAspect="1"/>
          </p:cNvGrpSpPr>
          <p:nvPr/>
        </p:nvGrpSpPr>
        <p:grpSpPr>
          <a:xfrm>
            <a:off x="2834931" y="1748950"/>
            <a:ext cx="2096532" cy="5068755"/>
            <a:chOff x="8909705" y="55730"/>
            <a:chExt cx="2676870" cy="6471828"/>
          </a:xfrm>
        </p:grpSpPr>
        <p:pic>
          <p:nvPicPr>
            <p:cNvPr id="14" name="그림 13" descr="텍스트, 스크린샷, 소프트웨어, 멀티미디어 소프트웨어이(가) 표시된 사진&#10;&#10;자동 생성된 설명">
              <a:extLst>
                <a:ext uri="{FF2B5EF4-FFF2-40B4-BE49-F238E27FC236}">
                  <a16:creationId xmlns:a16="http://schemas.microsoft.com/office/drawing/2014/main" id="{1C9D9696-C6DA-AEEF-4FD5-4405AA48CD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67" b="1364"/>
            <a:stretch/>
          </p:blipFill>
          <p:spPr>
            <a:xfrm>
              <a:off x="8909705" y="55730"/>
              <a:ext cx="2676870" cy="6471828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A876396-55EC-9361-B736-A89AF444983D}"/>
                </a:ext>
              </a:extLst>
            </p:cNvPr>
            <p:cNvSpPr/>
            <p:nvPr/>
          </p:nvSpPr>
          <p:spPr>
            <a:xfrm>
              <a:off x="10543033" y="55730"/>
              <a:ext cx="548640" cy="4071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6E7539E-180A-C7B3-6BBC-E8F4D7F60F33}"/>
                </a:ext>
              </a:extLst>
            </p:cNvPr>
            <p:cNvSpPr/>
            <p:nvPr/>
          </p:nvSpPr>
          <p:spPr>
            <a:xfrm>
              <a:off x="8927993" y="1460858"/>
              <a:ext cx="2658581" cy="3018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1A8329D-79E4-5768-ACF4-D3F6CBB13D4B}"/>
                </a:ext>
              </a:extLst>
            </p:cNvPr>
            <p:cNvSpPr/>
            <p:nvPr/>
          </p:nvSpPr>
          <p:spPr>
            <a:xfrm>
              <a:off x="9819968" y="1861528"/>
              <a:ext cx="1624155" cy="17594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0" name="그림 19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E2BE559C-DB1F-E46D-45D6-81A84CEAD3E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6" t="27068" r="5138" b="22399"/>
          <a:stretch/>
        </p:blipFill>
        <p:spPr>
          <a:xfrm>
            <a:off x="4994511" y="1762668"/>
            <a:ext cx="2096532" cy="311602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A81BE8A-F0C1-1025-EC79-D3A22D26DE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4459" y="3085828"/>
            <a:ext cx="4846212" cy="304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87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629655-0764-D4C9-ADEC-CE85B28ABF05}"/>
              </a:ext>
            </a:extLst>
          </p:cNvPr>
          <p:cNvSpPr txBox="1"/>
          <p:nvPr/>
        </p:nvSpPr>
        <p:spPr>
          <a:xfrm>
            <a:off x="1256460" y="1037005"/>
            <a:ext cx="1012168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/>
              <a:t>VR </a:t>
            </a:r>
            <a:r>
              <a:rPr lang="ko-KR" altLang="en-US" sz="7200" dirty="0"/>
              <a:t>투자 시작 후 </a:t>
            </a:r>
            <a:endParaRPr lang="en-US" altLang="ko-KR" sz="7200" dirty="0"/>
          </a:p>
          <a:p>
            <a:r>
              <a:rPr lang="ko-KR" altLang="en-US" sz="7200" dirty="0"/>
              <a:t>투자 방법론이 </a:t>
            </a:r>
            <a:endParaRPr lang="en-US" altLang="ko-KR" sz="7200" dirty="0"/>
          </a:p>
          <a:p>
            <a:r>
              <a:rPr lang="ko-KR" altLang="en-US" sz="7200" dirty="0"/>
              <a:t>숙지 될 때 까지 시트와 </a:t>
            </a:r>
            <a:endParaRPr lang="en-US" altLang="ko-KR" sz="7200" dirty="0"/>
          </a:p>
          <a:p>
            <a:r>
              <a:rPr lang="ko-KR" altLang="en-US" sz="7200" dirty="0"/>
              <a:t>직접 계산을 병행</a:t>
            </a:r>
          </a:p>
        </p:txBody>
      </p:sp>
    </p:spTree>
    <p:extLst>
      <p:ext uri="{BB962C8B-B14F-4D97-AF65-F5344CB8AC3E}">
        <p14:creationId xmlns:p14="http://schemas.microsoft.com/office/powerpoint/2010/main" val="4211612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191</Words>
  <Application>Microsoft Office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__Inter_46a1ea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은태 김</dc:creator>
  <cp:lastModifiedBy>은태 김</cp:lastModifiedBy>
  <cp:revision>16</cp:revision>
  <dcterms:created xsi:type="dcterms:W3CDTF">2024-03-30T09:56:31Z</dcterms:created>
  <dcterms:modified xsi:type="dcterms:W3CDTF">2024-03-30T12:28:03Z</dcterms:modified>
</cp:coreProperties>
</file>