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88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9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36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0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0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5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0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83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79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6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2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4B68-6909-4182-892A-9300EF94EBE3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057F-9B79-4EA2-848F-4423BC197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72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88" y="725054"/>
            <a:ext cx="4639830" cy="257851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337915" y="1677313"/>
            <a:ext cx="15364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7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O </a:t>
            </a:r>
            <a:endParaRPr lang="pt-BR" sz="30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32748" y="3137403"/>
            <a:ext cx="263553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700" dirty="0" smtClean="0">
                <a:latin typeface="Bauhaus 93" panose="04030905020B02020C02" pitchFamily="82" charset="0"/>
              </a:rPr>
              <a:t>T R O U </a:t>
            </a:r>
            <a:r>
              <a:rPr lang="pt-BR" sz="3000" dirty="0" smtClean="0">
                <a:latin typeface="Bauhaus 93" panose="04030905020B02020C02" pitchFamily="82" charset="0"/>
              </a:rPr>
              <a:t>V E R</a:t>
            </a:r>
            <a:endParaRPr lang="pt-BR" sz="3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90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Etienne Pereira Marques</dc:creator>
  <cp:lastModifiedBy>Etienne Pereira Marques</cp:lastModifiedBy>
  <cp:revision>2</cp:revision>
  <dcterms:created xsi:type="dcterms:W3CDTF">2023-02-02T12:17:01Z</dcterms:created>
  <dcterms:modified xsi:type="dcterms:W3CDTF">2023-02-02T12:19:44Z</dcterms:modified>
</cp:coreProperties>
</file>