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67" r:id="rId2"/>
    <p:sldId id="1171" r:id="rId3"/>
    <p:sldId id="1169" r:id="rId4"/>
    <p:sldId id="313" r:id="rId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E6"/>
    <a:srgbClr val="016EFF"/>
    <a:srgbClr val="E0620D"/>
    <a:srgbClr val="F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5378" autoAdjust="0"/>
  </p:normalViewPr>
  <p:slideViewPr>
    <p:cSldViewPr snapToGrid="0" showGuides="1">
      <p:cViewPr varScale="1">
        <p:scale>
          <a:sx n="115" d="100"/>
          <a:sy n="115" d="100"/>
        </p:scale>
        <p:origin x="88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6EDA5-22C9-4D8C-8E6A-5519E1B9084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4C1B0-9265-46DE-84F3-758714D1A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7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大家好，我叫谢昱，来自腾讯云云开发团队，很高兴今天有机会参加云上中国行系列课程，我今天主要是给大家介绍云开发这款基于</a:t>
            </a:r>
            <a:r>
              <a:rPr kumimoji="1" lang="en-US" altLang="zh-CN" dirty="0"/>
              <a:t>Serverless</a:t>
            </a:r>
            <a:r>
              <a:rPr kumimoji="1" lang="zh-CN" altLang="en-US" dirty="0"/>
              <a:t>架构的云端一体化产品方案。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4C1B0-9265-46DE-84F3-758714D1A6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2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438D8-A4AC-A94D-AC37-4AD5AEBF59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5" name="图片 8">
            <a:extLst>
              <a:ext uri="{FF2B5EF4-FFF2-40B4-BE49-F238E27FC236}">
                <a16:creationId xmlns:a16="http://schemas.microsoft.com/office/drawing/2014/main" id="{A5563208-0AEB-443C-BA55-B14630AB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84" y="1686893"/>
            <a:ext cx="1317032" cy="152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15B810-5D3D-4252-AA9F-5F58B673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894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C985-0E1D-EF4E-B26E-66F687B2BF4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91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438D8-A4AC-A94D-AC37-4AD5AEBF59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992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E6ECB-B3B8-074F-A64E-E086E3A8EC5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85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2304B-BD61-B149-A85D-AFFBA7F3EBE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198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6D15A-C183-7F4F-BFA2-B1E8A65E30E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626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47916-3A5B-5C40-A39E-7678763173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46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rgbClr val="006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99EE"/>
              </a:gs>
              <a:gs pos="100000">
                <a:srgbClr val="0063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pic>
        <p:nvPicPr>
          <p:cNvPr id="4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84" y="1686893"/>
            <a:ext cx="1317032" cy="152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43894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EA38D-A36C-6B4C-AFAA-3F91586A60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75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bg>
      <p:bgPr>
        <a:solidFill>
          <a:srgbClr val="006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99EE"/>
              </a:gs>
              <a:gs pos="100000">
                <a:srgbClr val="0063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295894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EA38D-A36C-6B4C-AFAA-3F91586A60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63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rgbClr val="006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056313"/>
          </a:xfrm>
          <a:prstGeom prst="rect">
            <a:avLst/>
          </a:prstGeom>
          <a:gradFill flip="none" rotWithShape="1">
            <a:gsLst>
              <a:gs pos="0">
                <a:srgbClr val="0099EE"/>
              </a:gs>
              <a:gs pos="100000">
                <a:srgbClr val="0063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150" y="6192838"/>
            <a:ext cx="151288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DDF54-0DC3-5C40-B110-4497060321D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344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blueWFJ\Desktop\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99EE"/>
              </a:gs>
              <a:gs pos="100000">
                <a:srgbClr val="0063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28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6381750"/>
            <a:ext cx="1368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:\Users\blueWFJ\Desktop\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629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550863" y="234950"/>
            <a:ext cx="648176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400">
              <a:solidFill>
                <a:srgbClr val="137A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76944" y="476672"/>
            <a:ext cx="10515600" cy="568886"/>
          </a:xfrm>
        </p:spPr>
        <p:txBody>
          <a:bodyPr/>
          <a:lstStyle>
            <a:lvl1pPr>
              <a:defRPr sz="2400" b="1">
                <a:solidFill>
                  <a:srgbClr val="006E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E4923-3DBA-9C48-8B50-58441D9749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97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59C5F-D45E-3242-B5CD-8E7839392A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302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EDECC-2D6E-D547-894D-1D1807CB0D2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425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3119E-B27D-034A-A21F-F78A57F41F7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6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2DD14-A462-244A-B4B3-3D5772DAE4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529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44C1DA-47AC-074B-BBB3-CD217DA959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31" name="图片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3" r:id="rId2"/>
    <p:sldLayoutId id="2147483867" r:id="rId3"/>
    <p:sldLayoutId id="2147483864" r:id="rId4"/>
    <p:sldLayoutId id="2147483865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401F3-36E1-44E7-A2D0-D9C9A1BB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916"/>
            <a:ext cx="10515600" cy="1325563"/>
          </a:xfrm>
        </p:spPr>
        <p:txBody>
          <a:bodyPr/>
          <a:lstStyle/>
          <a:p>
            <a:r>
              <a:rPr lang="zh-CN" altLang="en-US" dirty="0"/>
              <a:t>腾讯云 </a:t>
            </a:r>
            <a:r>
              <a:rPr lang="en-US" altLang="zh-CN" dirty="0"/>
              <a:t>·</a:t>
            </a:r>
            <a:r>
              <a:rPr lang="zh-CN" altLang="en-US" dirty="0"/>
              <a:t> 云开发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E81B0C-BC3C-456F-A8B1-D78622B61496}"/>
              </a:ext>
            </a:extLst>
          </p:cNvPr>
          <p:cNvSpPr txBox="1"/>
          <p:nvPr/>
        </p:nvSpPr>
        <p:spPr>
          <a:xfrm>
            <a:off x="2209705" y="5447530"/>
            <a:ext cx="92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云端一体化的后端云服务，支持快速构建小程序</a:t>
            </a:r>
            <a:r>
              <a:rPr lang="en-US" altLang="zh-CN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小游戏、</a:t>
            </a:r>
            <a:r>
              <a:rPr lang="en" altLang="zh-CN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 </a:t>
            </a:r>
            <a:r>
              <a:rPr lang="en" altLang="zh-CN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kern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等应用</a:t>
            </a:r>
          </a:p>
        </p:txBody>
      </p:sp>
    </p:spTree>
    <p:extLst>
      <p:ext uri="{BB962C8B-B14F-4D97-AF65-F5344CB8AC3E}">
        <p14:creationId xmlns:p14="http://schemas.microsoft.com/office/powerpoint/2010/main" val="386308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9EDA248-F53A-4D6C-BCFF-535CBBAC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49" y="1989138"/>
            <a:ext cx="10113242" cy="1800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大标题</a:t>
            </a:r>
            <a:endParaRPr lang="zh-CN" altLang="en-US" sz="28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D85C0093-D5CF-40C3-A474-4E426522E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860550"/>
            <a:ext cx="116891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800" dirty="0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Arial Unicode MS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9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2394-C571-47A5-A9A6-A60C4164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7CE623-E139-4B12-8FDE-2996BA1106ED}"/>
              </a:ext>
            </a:extLst>
          </p:cNvPr>
          <p:cNvSpPr txBox="1"/>
          <p:nvPr/>
        </p:nvSpPr>
        <p:spPr>
          <a:xfrm>
            <a:off x="476597" y="1045558"/>
            <a:ext cx="11238459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523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9EDA248-F53A-4D6C-BCFF-535CBBAC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1989138"/>
            <a:ext cx="7008767" cy="1800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Thank </a:t>
            </a:r>
            <a:r>
              <a:rPr lang="en-US" altLang="zh-CN" sz="6000" b="1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you</a:t>
            </a:r>
            <a:r>
              <a:rPr lang="zh-CN" altLang="en-US" sz="60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！</a:t>
            </a:r>
            <a:endParaRPr lang="zh-CN" altLang="en-US" sz="3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658519"/>
      </p:ext>
    </p:extLst>
  </p:cSld>
  <p:clrMapOvr>
    <a:masterClrMapping/>
  </p:clrMapOvr>
</p:sld>
</file>

<file path=ppt/theme/theme1.xml><?xml version="1.0" encoding="utf-8"?>
<a:theme xmlns:a="http://schemas.openxmlformats.org/drawingml/2006/main" name="TencentCloud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centCloud" id="{413DA251-9841-4EA9-9893-57C327676BF0}" vid="{593F04AB-EB1D-4F03-B658-700E5E1B5A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TencentCloud</Template>
  <TotalTime>11992</TotalTime>
  <Words>85</Words>
  <Application>Microsoft Macintosh PowerPoint</Application>
  <PresentationFormat>宽屏</PresentationFormat>
  <Paragraphs>10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 Unicode MS</vt:lpstr>
      <vt:lpstr>Arial</vt:lpstr>
      <vt:lpstr>Calibri</vt:lpstr>
      <vt:lpstr>Calibri Light</vt:lpstr>
      <vt:lpstr>TencentCloud</vt:lpstr>
      <vt:lpstr>腾讯云 · 云开发</vt:lpstr>
      <vt:lpstr>大标题</vt:lpstr>
      <vt:lpstr>标题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klayhuang(黄赞志)</dc:creator>
  <cp:lastModifiedBy>白 宦成</cp:lastModifiedBy>
  <cp:revision>406</cp:revision>
  <dcterms:created xsi:type="dcterms:W3CDTF">2018-09-11T06:45:22Z</dcterms:created>
  <dcterms:modified xsi:type="dcterms:W3CDTF">2020-04-12T10:53:10Z</dcterms:modified>
</cp:coreProperties>
</file>