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3" r:id="rId3"/>
    <p:sldId id="282" r:id="rId4"/>
    <p:sldId id="283" r:id="rId5"/>
    <p:sldId id="274" r:id="rId6"/>
    <p:sldId id="280" r:id="rId7"/>
    <p:sldId id="275" r:id="rId8"/>
    <p:sldId id="281" r:id="rId9"/>
    <p:sldId id="298" r:id="rId10"/>
    <p:sldId id="284" r:id="rId11"/>
    <p:sldId id="276" r:id="rId12"/>
    <p:sldId id="277" r:id="rId13"/>
    <p:sldId id="279" r:id="rId14"/>
    <p:sldId id="292" r:id="rId15"/>
    <p:sldId id="295" r:id="rId16"/>
    <p:sldId id="296" r:id="rId17"/>
    <p:sldId id="299" r:id="rId18"/>
    <p:sldId id="278" r:id="rId19"/>
    <p:sldId id="289" r:id="rId20"/>
    <p:sldId id="297" r:id="rId21"/>
    <p:sldId id="290" r:id="rId22"/>
    <p:sldId id="294" r:id="rId23"/>
    <p:sldId id="300" r:id="rId24"/>
    <p:sldId id="301" r:id="rId25"/>
    <p:sldId id="302" r:id="rId26"/>
    <p:sldId id="285" r:id="rId27"/>
    <p:sldId id="287" r:id="rId28"/>
    <p:sldId id="291" r:id="rId29"/>
    <p:sldId id="286" r:id="rId30"/>
    <p:sldId id="288" r:id="rId31"/>
    <p:sldId id="273" r:id="rId3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9" autoAdjust="0"/>
  </p:normalViewPr>
  <p:slideViewPr>
    <p:cSldViewPr>
      <p:cViewPr>
        <p:scale>
          <a:sx n="75" d="100"/>
          <a:sy n="75" d="100"/>
        </p:scale>
        <p:origin x="-182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26.03.2018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apps" TargetMode="External"/><Relationship Id="rId2" Type="http://schemas.openxmlformats.org/officeDocument/2006/relationships/hyperlink" Target="https://api.slack.com/methods/files.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stackoverflow.com/survey/20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quelizej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m2.keymetric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rojak.cz/serialy/node-js-s-javascriptem-na-serveru/" TargetMode="External"/><Relationship Id="rId2" Type="http://schemas.openxmlformats.org/officeDocument/2006/relationships/hyperlink" Target="https://www.coursera.org/learn/server-side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school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netera-activate/node-minicourse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hamkamani.com/blog/2016/08/28/incremenal-tutorial-to-promises/#c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231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NODEJS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aneb úvod </a:t>
            </a:r>
            <a:r>
              <a:rPr lang="en-US" dirty="0" smtClean="0"/>
              <a:t>do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28031" y="4653136"/>
            <a:ext cx="6400800" cy="17526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@activate.cz</a:t>
            </a:r>
            <a:endParaRPr lang="cs-CZ" dirty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ýsledek obrázku pro node j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8" y="535802"/>
            <a:ext cx="2360887" cy="14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 </a:t>
            </a:r>
            <a:r>
              <a:rPr lang="en-US" dirty="0" smtClean="0"/>
              <a:t>(</a:t>
            </a:r>
            <a:r>
              <a:rPr lang="en-US" dirty="0" err="1" smtClean="0"/>
              <a:t>knihovny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Nativn</a:t>
            </a:r>
            <a:r>
              <a:rPr lang="cs-CZ" dirty="0" smtClean="0"/>
              <a:t>í</a:t>
            </a:r>
          </a:p>
          <a:p>
            <a:pPr lvl="1"/>
            <a:r>
              <a:rPr lang="cs-CZ" dirty="0" err="1" smtClean="0"/>
              <a:t>Filesystem</a:t>
            </a:r>
            <a:r>
              <a:rPr lang="cs-CZ" dirty="0" smtClean="0"/>
              <a:t>,</a:t>
            </a:r>
            <a:r>
              <a:rPr lang="en-US" dirty="0" smtClean="0"/>
              <a:t> http, ..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https://nodejs.org/api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z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cs-CZ" dirty="0"/>
              <a:t>Z </a:t>
            </a:r>
            <a:r>
              <a:rPr lang="cs-CZ" dirty="0" err="1"/>
              <a:t>repository</a:t>
            </a:r>
            <a:r>
              <a:rPr lang="cs-CZ" dirty="0"/>
              <a:t> </a:t>
            </a:r>
            <a:r>
              <a:rPr lang="cs-CZ" dirty="0">
                <a:hlinkClick r:id="rId3"/>
              </a:rPr>
              <a:t>https://www.npmjs.com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jiné</a:t>
            </a:r>
          </a:p>
          <a:p>
            <a:pPr lvl="1"/>
            <a:r>
              <a:rPr lang="cs-CZ" dirty="0" smtClean="0"/>
              <a:t>Ze souboru atd.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086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party library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--save-dev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$folder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Debuging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Nativn</a:t>
            </a:r>
            <a:r>
              <a:rPr lang="cs-CZ" dirty="0" smtClean="0"/>
              <a:t>ě:</a:t>
            </a:r>
            <a:endParaRPr lang="en-US" dirty="0" smtClean="0"/>
          </a:p>
          <a:p>
            <a:r>
              <a:rPr lang="cs-CZ" dirty="0" smtClean="0"/>
              <a:t>node </a:t>
            </a:r>
            <a:r>
              <a:rPr lang="en-US" dirty="0" smtClean="0"/>
              <a:t>--inspect-</a:t>
            </a:r>
            <a:r>
              <a:rPr lang="en-US" dirty="0" err="1" smtClean="0"/>
              <a:t>brk</a:t>
            </a:r>
            <a:r>
              <a:rPr lang="en-US" dirty="0" smtClean="0"/>
              <a:t>  ./1-helloWordFs.js</a:t>
            </a:r>
          </a:p>
          <a:p>
            <a:r>
              <a:rPr lang="en-US" dirty="0"/>
              <a:t>c</a:t>
            </a:r>
            <a:r>
              <a:rPr lang="en-US" dirty="0" smtClean="0"/>
              <a:t>hrome://inspect</a:t>
            </a:r>
            <a:r>
              <a:rPr lang="cs-CZ" dirty="0" smtClean="0"/>
              <a:t> 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Nebo:</a:t>
            </a:r>
          </a:p>
          <a:p>
            <a:r>
              <a:rPr lang="cs-CZ" dirty="0" smtClean="0"/>
              <a:t>n</a:t>
            </a:r>
            <a:r>
              <a:rPr lang="en-US" dirty="0" smtClean="0"/>
              <a:t>pm </a:t>
            </a:r>
            <a:r>
              <a:rPr lang="en-US" dirty="0"/>
              <a:t>install -g </a:t>
            </a:r>
            <a:r>
              <a:rPr lang="en-US" dirty="0" smtClean="0"/>
              <a:t>node-inspect</a:t>
            </a:r>
            <a:endParaRPr lang="cs-CZ" dirty="0" smtClean="0"/>
          </a:p>
          <a:p>
            <a:pPr lvl="1"/>
            <a:r>
              <a:rPr lang="en-US" dirty="0"/>
              <a:t>node-inspect </a:t>
            </a:r>
            <a:r>
              <a:rPr lang="en-US" dirty="0" smtClean="0"/>
              <a:t>myscript.js</a:t>
            </a:r>
            <a:endParaRPr lang="cs-CZ" dirty="0" smtClean="0"/>
          </a:p>
          <a:p>
            <a:pPr marL="457200" lvl="1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Atom:</a:t>
            </a:r>
          </a:p>
          <a:p>
            <a:r>
              <a:rPr lang="cs-CZ" dirty="0" err="1" smtClean="0"/>
              <a:t>xatom-debug</a:t>
            </a:r>
            <a:r>
              <a:rPr lang="cs-CZ" dirty="0" smtClean="0"/>
              <a:t> + </a:t>
            </a:r>
            <a:r>
              <a:rPr lang="cs-CZ" dirty="0" err="1" smtClean="0"/>
              <a:t>xatom-debug-nodejs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--save express debug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cs-CZ" dirty="0" err="1" smtClean="0"/>
              <a:t>ělení</a:t>
            </a:r>
            <a:r>
              <a:rPr lang="cs-CZ" dirty="0" smtClean="0"/>
              <a:t> na moduly.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eco.js: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odule.exports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 …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main.js: 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neco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require(“./neco.js”)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Dejme</a:t>
            </a:r>
            <a:r>
              <a:rPr lang="en-US" dirty="0" smtClean="0"/>
              <a:t> to </a:t>
            </a:r>
            <a:r>
              <a:rPr lang="en-US" dirty="0" err="1" smtClean="0"/>
              <a:t>dohromady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Zad</a:t>
            </a:r>
            <a:r>
              <a:rPr lang="cs-CZ" dirty="0" err="1" smtClean="0"/>
              <a:t>ání</a:t>
            </a:r>
            <a:r>
              <a:rPr lang="cs-CZ" dirty="0" smtClean="0"/>
              <a:t>: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cs-CZ" dirty="0" smtClean="0"/>
              <a:t>Pomůžeme si uvolnit </a:t>
            </a:r>
            <a:r>
              <a:rPr lang="cs-CZ" dirty="0" err="1" smtClean="0"/>
              <a:t>slack</a:t>
            </a:r>
            <a:r>
              <a:rPr lang="cs-CZ" dirty="0" smtClean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sra</a:t>
            </a:r>
            <a:r>
              <a:rPr lang="cs-CZ" dirty="0" err="1" smtClean="0"/>
              <a:t>ček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api.slack.com/methods/files.list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Start </a:t>
            </a:r>
            <a:r>
              <a:rPr lang="cs-CZ" dirty="0" err="1" smtClean="0"/>
              <a:t>here</a:t>
            </a:r>
            <a:r>
              <a:rPr lang="cs-CZ" dirty="0"/>
              <a:t>: </a:t>
            </a: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api.slack.com/apps</a:t>
            </a:r>
            <a:endParaRPr lang="cs-CZ" dirty="0" smtClean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</a:t>
            </a:r>
            <a:r>
              <a:rPr lang="en-US" dirty="0" smtClean="0"/>
              <a:t>A</a:t>
            </a:r>
            <a:r>
              <a:rPr lang="cs-CZ" dirty="0" err="1" smtClean="0"/>
              <a:t>uth</a:t>
            </a:r>
            <a:r>
              <a:rPr lang="cs-CZ" dirty="0" smtClean="0"/>
              <a:t> token 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648"/>
            <a:ext cx="4943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Příprava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Nov</a:t>
            </a:r>
            <a:r>
              <a:rPr lang="cs-CZ" dirty="0" smtClean="0"/>
              <a:t>ý adresář</a:t>
            </a:r>
          </a:p>
          <a:p>
            <a:r>
              <a:rPr lang="en-US" dirty="0" smtClean="0"/>
              <a:t>&gt;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 debug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 smtClean="0">
                <a:cs typeface="Courier New" panose="02070309020205020404" pitchFamily="49" charset="0"/>
              </a:rPr>
              <a:t>Soubory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cs-CZ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konfigurace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slackAPI.js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knihovna</a:t>
            </a:r>
            <a:r>
              <a:rPr lang="en-US" dirty="0" smtClean="0">
                <a:cs typeface="Courier New" panose="02070309020205020404" pitchFamily="49" charset="0"/>
              </a:rPr>
              <a:t> pro slack API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cs-CZ" dirty="0" smtClean="0">
                <a:cs typeface="Courier New" panose="02070309020205020404" pitchFamily="49" charset="0"/>
              </a:rPr>
              <a:t>..</a:t>
            </a:r>
            <a:r>
              <a:rPr lang="en-US" dirty="0" smtClean="0">
                <a:cs typeface="Courier New" panose="02070309020205020404" pitchFamily="49" charset="0"/>
              </a:rPr>
              <a:t>http server pro </a:t>
            </a:r>
            <a:r>
              <a:rPr lang="en-US" dirty="0" err="1" smtClean="0">
                <a:cs typeface="Courier New" panose="02070309020205020404" pitchFamily="49" charset="0"/>
              </a:rPr>
              <a:t>na</a:t>
            </a:r>
            <a:r>
              <a:rPr lang="cs-CZ" dirty="0" smtClean="0">
                <a:cs typeface="Courier New" panose="02070309020205020404" pitchFamily="49" charset="0"/>
              </a:rPr>
              <a:t>š</a:t>
            </a:r>
            <a:r>
              <a:rPr lang="en-US" dirty="0" smtClean="0">
                <a:cs typeface="Courier New" panose="02070309020205020404" pitchFamily="49" charset="0"/>
              </a:rPr>
              <a:t>e API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cs-CZ" dirty="0" err="1" smtClean="0"/>
              <a:t>žitečné</a:t>
            </a:r>
            <a:r>
              <a:rPr lang="cs-CZ" dirty="0" smtClean="0"/>
              <a:t> knihovny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co se </a:t>
            </a:r>
            <a:r>
              <a:rPr lang="en-US" dirty="0" err="1" smtClean="0"/>
              <a:t>hod</a:t>
            </a:r>
            <a:r>
              <a:rPr lang="cs-CZ" dirty="0" smtClean="0"/>
              <a:t>í všude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monent</a:t>
            </a:r>
            <a:r>
              <a:rPr lang="cs-CZ" dirty="0" smtClean="0"/>
              <a:t> – manipulace s </a:t>
            </a:r>
            <a:r>
              <a:rPr lang="cs-CZ" dirty="0" err="1" smtClean="0"/>
              <a:t>datumem</a:t>
            </a:r>
            <a:r>
              <a:rPr lang="cs-CZ" dirty="0" smtClean="0"/>
              <a:t> a časem</a:t>
            </a:r>
            <a:endParaRPr lang="en-US" dirty="0" smtClean="0"/>
          </a:p>
          <a:p>
            <a:r>
              <a:rPr lang="en-US" b="1" dirty="0" err="1"/>
              <a:t>a</a:t>
            </a:r>
            <a:r>
              <a:rPr lang="en-US" b="1" dirty="0" err="1" smtClean="0"/>
              <a:t>xios</a:t>
            </a:r>
            <a:r>
              <a:rPr lang="en-US" dirty="0" smtClean="0"/>
              <a:t> – promise based HTTP client</a:t>
            </a:r>
          </a:p>
          <a:p>
            <a:r>
              <a:rPr lang="cs-CZ" b="1" dirty="0"/>
              <a:t>d</a:t>
            </a:r>
            <a:r>
              <a:rPr lang="en-US" b="1" dirty="0" err="1" smtClean="0"/>
              <a:t>ebug</a:t>
            </a:r>
            <a:r>
              <a:rPr lang="cs-CZ" b="1" dirty="0"/>
              <a:t> </a:t>
            </a:r>
            <a:r>
              <a:rPr lang="cs-CZ" b="1" dirty="0" smtClean="0"/>
              <a:t> </a:t>
            </a:r>
            <a:r>
              <a:rPr lang="cs-CZ" dirty="0" smtClean="0"/>
              <a:t>- super výpisy pomocí </a:t>
            </a:r>
            <a:r>
              <a:rPr lang="cs-CZ" dirty="0" err="1" smtClean="0"/>
              <a:t>env</a:t>
            </a:r>
            <a:r>
              <a:rPr lang="cs-CZ" dirty="0" smtClean="0"/>
              <a:t> DEBUG</a:t>
            </a:r>
            <a:endParaRPr lang="en-US" dirty="0" smtClean="0"/>
          </a:p>
          <a:p>
            <a:r>
              <a:rPr lang="cs-CZ" b="1" dirty="0"/>
              <a:t>p</a:t>
            </a:r>
            <a:r>
              <a:rPr lang="en-US" b="1" dirty="0" err="1" smtClean="0"/>
              <a:t>ath</a:t>
            </a:r>
            <a:r>
              <a:rPr lang="cs-CZ" b="1" dirty="0" smtClean="0"/>
              <a:t> </a:t>
            </a:r>
            <a:r>
              <a:rPr lang="cs-CZ" dirty="0" smtClean="0"/>
              <a:t>– řešení problému s </a:t>
            </a:r>
            <a:r>
              <a:rPr lang="en-US" dirty="0" smtClean="0"/>
              <a:t>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b="1" dirty="0"/>
              <a:t>b</a:t>
            </a:r>
            <a:r>
              <a:rPr lang="en-US" b="1" dirty="0" smtClean="0"/>
              <a:t>luebird </a:t>
            </a:r>
            <a:r>
              <a:rPr lang="en-US" dirty="0" smtClean="0"/>
              <a:t>– </a:t>
            </a:r>
            <a:r>
              <a:rPr lang="en-US" dirty="0" err="1" smtClean="0"/>
              <a:t>automatick</a:t>
            </a:r>
            <a:r>
              <a:rPr lang="cs-CZ" dirty="0" smtClean="0"/>
              <a:t>é zapouzdření čehokoli</a:t>
            </a:r>
            <a:r>
              <a:rPr lang="en-US" dirty="0" smtClean="0"/>
              <a:t>v</a:t>
            </a:r>
            <a:r>
              <a:rPr lang="cs-CZ" dirty="0" smtClean="0"/>
              <a:t> do </a:t>
            </a:r>
            <a:r>
              <a:rPr lang="cs-CZ" dirty="0" err="1" smtClean="0"/>
              <a:t>promises</a:t>
            </a:r>
            <a:endParaRPr lang="cs-CZ" dirty="0" smtClean="0"/>
          </a:p>
          <a:p>
            <a:r>
              <a:rPr lang="cs-CZ" b="1" dirty="0"/>
              <a:t>e</a:t>
            </a:r>
            <a:r>
              <a:rPr lang="cs-CZ" b="1" dirty="0" smtClean="0"/>
              <a:t>xpress</a:t>
            </a:r>
            <a:r>
              <a:rPr lang="cs-CZ" dirty="0" smtClean="0"/>
              <a:t> – pro http servery a API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equelize</a:t>
            </a:r>
            <a:r>
              <a:rPr lang="en-US" dirty="0" smtClean="0"/>
              <a:t> – pro </a:t>
            </a:r>
            <a:r>
              <a:rPr lang="en-US" dirty="0" err="1" smtClean="0"/>
              <a:t>datab</a:t>
            </a:r>
            <a:r>
              <a:rPr lang="cs-CZ" dirty="0" err="1" smtClean="0"/>
              <a:t>áze</a:t>
            </a:r>
            <a:endParaRPr lang="cs-CZ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</a:t>
            </a:r>
            <a:r>
              <a:rPr lang="cs-CZ" dirty="0" err="1" smtClean="0"/>
              <a:t>nodejs</a:t>
            </a:r>
            <a:r>
              <a:rPr lang="cs-CZ" dirty="0" smtClean="0"/>
              <a:t>?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Protože má rychlou křivku učení</a:t>
            </a:r>
          </a:p>
          <a:p>
            <a:r>
              <a:rPr lang="cs-CZ" dirty="0" smtClean="0"/>
              <a:t>Protože je velmi vhodný pro REST API</a:t>
            </a:r>
          </a:p>
          <a:p>
            <a:r>
              <a:rPr lang="cs-CZ" dirty="0" smtClean="0"/>
              <a:t>Protože má velmi vyvinutý ekosystém</a:t>
            </a:r>
          </a:p>
          <a:p>
            <a:pPr lvl="1"/>
            <a:r>
              <a:rPr lang="cs-CZ" dirty="0" smtClean="0"/>
              <a:t>Moduly</a:t>
            </a:r>
          </a:p>
          <a:p>
            <a:pPr lvl="1"/>
            <a:r>
              <a:rPr lang="cs-CZ" dirty="0" err="1" smtClean="0"/>
              <a:t>Debug</a:t>
            </a:r>
            <a:endParaRPr lang="cs-CZ" dirty="0" smtClean="0"/>
          </a:p>
          <a:p>
            <a:pPr lvl="1"/>
            <a:r>
              <a:rPr lang="cs-CZ" dirty="0" smtClean="0"/>
              <a:t>Produkce</a:t>
            </a:r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Podpora </a:t>
            </a:r>
            <a:r>
              <a:rPr lang="cs-CZ" dirty="0" err="1" smtClean="0"/>
              <a:t>javascript</a:t>
            </a:r>
            <a:r>
              <a:rPr lang="cs-CZ" dirty="0" smtClean="0"/>
              <a:t> ES6 se vším co k němu patří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insights.stackoverflow.com/survey/2018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www.npmjs.com/package/debug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Hojn</a:t>
            </a:r>
            <a:r>
              <a:rPr lang="cs-CZ" dirty="0" smtClean="0"/>
              <a:t>ě používána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cs-CZ" dirty="0" err="1" smtClean="0"/>
              <a:t>ými</a:t>
            </a:r>
            <a:r>
              <a:rPr lang="cs-CZ" dirty="0" smtClean="0"/>
              <a:t> </a:t>
            </a:r>
            <a:r>
              <a:rPr lang="cs-CZ" dirty="0" err="1" smtClean="0"/>
              <a:t>klientami</a:t>
            </a:r>
            <a:endParaRPr lang="en-US" dirty="0" smtClean="0"/>
          </a:p>
          <a:p>
            <a:r>
              <a:rPr lang="en-US" dirty="0" err="1" smtClean="0"/>
              <a:t>Definujete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</a:t>
            </a:r>
            <a:r>
              <a:rPr lang="cs-CZ" dirty="0" err="1" smtClean="0"/>
              <a:t>ázev</a:t>
            </a:r>
            <a:r>
              <a:rPr lang="cs-CZ" dirty="0" smtClean="0"/>
              <a:t> </a:t>
            </a:r>
            <a:r>
              <a:rPr lang="cs-CZ" dirty="0" err="1" smtClean="0"/>
              <a:t>loggeru</a:t>
            </a:r>
            <a:r>
              <a:rPr lang="cs-CZ" dirty="0" smtClean="0"/>
              <a:t> a ten použijete pro řízení výpisů pomocí </a:t>
            </a:r>
            <a:r>
              <a:rPr lang="cs-CZ" dirty="0" err="1" smtClean="0"/>
              <a:t>env</a:t>
            </a:r>
            <a:r>
              <a:rPr lang="cs-CZ" dirty="0" smtClean="0"/>
              <a:t> </a:t>
            </a:r>
            <a:r>
              <a:rPr lang="cs-CZ" dirty="0" err="1" smtClean="0"/>
              <a:t>proměné</a:t>
            </a:r>
            <a:r>
              <a:rPr lang="cs-CZ" dirty="0" smtClean="0"/>
              <a:t> DEBUG </a:t>
            </a:r>
          </a:p>
          <a:p>
            <a:r>
              <a:rPr lang="cs-CZ" dirty="0" smtClean="0"/>
              <a:t>Defaultně loguje STDERR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cs-CZ" dirty="0" smtClean="0"/>
              <a:t>set DEBUG</a:t>
            </a:r>
            <a:r>
              <a:rPr lang="en-US" dirty="0" smtClean="0"/>
              <a:t>=*,-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node 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Knihovna express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Slouží pro snadnou tvorbu REST API </a:t>
            </a:r>
            <a:r>
              <a:rPr lang="en-US" dirty="0" smtClean="0"/>
              <a:t>(</a:t>
            </a:r>
            <a:r>
              <a:rPr lang="cs-CZ" dirty="0" smtClean="0"/>
              <a:t>nebo i web aplikací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Routes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/slack/:file/delete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Middleware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řešící </a:t>
            </a:r>
            <a:r>
              <a:rPr lang="cs-CZ" dirty="0" err="1" smtClean="0"/>
              <a:t>parsování</a:t>
            </a:r>
            <a:r>
              <a:rPr lang="cs-CZ" dirty="0" smtClean="0"/>
              <a:t>, </a:t>
            </a:r>
            <a:r>
              <a:rPr lang="cs-CZ" dirty="0" err="1" smtClean="0"/>
              <a:t>logging</a:t>
            </a:r>
            <a:r>
              <a:rPr lang="cs-CZ" dirty="0" smtClean="0"/>
              <a:t>, přístupy, …</a:t>
            </a:r>
            <a:endParaRPr lang="en-US" dirty="0" smtClean="0"/>
          </a:p>
          <a:p>
            <a:r>
              <a:rPr lang="en-US" dirty="0" smtClean="0"/>
              <a:t>Templates (pug, d</a:t>
            </a:r>
            <a:r>
              <a:rPr lang="cs-CZ" dirty="0" smtClean="0"/>
              <a:t>ří</a:t>
            </a:r>
            <a:r>
              <a:rPr lang="en-US" dirty="0" err="1" smtClean="0"/>
              <a:t>ve</a:t>
            </a:r>
            <a:r>
              <a:rPr lang="en-US" dirty="0" smtClean="0"/>
              <a:t> jade</a:t>
            </a:r>
            <a:r>
              <a:rPr lang="cs-CZ" dirty="0" smtClean="0"/>
              <a:t>, …</a:t>
            </a:r>
            <a:r>
              <a:rPr lang="en-US" dirty="0" smtClean="0"/>
              <a:t>)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861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 </a:t>
            </a:r>
            <a:r>
              <a:rPr lang="en-US" dirty="0" smtClean="0"/>
              <a:t>–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sequelize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http://docs.sequelizejs.com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Mapov</a:t>
            </a:r>
            <a:r>
              <a:rPr lang="cs-CZ" dirty="0" err="1" smtClean="0"/>
              <a:t>ání</a:t>
            </a:r>
            <a:r>
              <a:rPr lang="cs-CZ" dirty="0" smtClean="0"/>
              <a:t> JSON objektů na relační databázi</a:t>
            </a:r>
          </a:p>
          <a:p>
            <a:r>
              <a:rPr lang="cs-CZ" dirty="0" smtClean="0"/>
              <a:t>Ideální pro úkol ukládání dat v rámci data </a:t>
            </a:r>
            <a:r>
              <a:rPr lang="cs-CZ" dirty="0" err="1" smtClean="0"/>
              <a:t>umpy</a:t>
            </a:r>
            <a:r>
              <a:rPr lang="cs-CZ" dirty="0" smtClean="0"/>
              <a:t> nebo prosté vytahování tabulek</a:t>
            </a:r>
          </a:p>
          <a:p>
            <a:r>
              <a:rPr lang="cs-CZ" dirty="0" smtClean="0"/>
              <a:t>Pro složitější dotazy či analýzy dat nevhodné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Doporu</a:t>
            </a:r>
            <a:r>
              <a:rPr lang="cs-CZ" dirty="0" err="1" smtClean="0"/>
              <a:t>čení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MS </a:t>
            </a:r>
            <a:r>
              <a:rPr lang="cs-CZ" dirty="0" err="1" smtClean="0"/>
              <a:t>Code</a:t>
            </a:r>
            <a:r>
              <a:rPr lang="cs-CZ" dirty="0" smtClean="0"/>
              <a:t> Studio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  <a:endParaRPr lang="cs-CZ" dirty="0" smtClean="0"/>
          </a:p>
          <a:p>
            <a:pPr lvl="1"/>
            <a:r>
              <a:rPr lang="cs-CZ" dirty="0" err="1" smtClean="0"/>
              <a:t>Eslint</a:t>
            </a:r>
            <a:endParaRPr lang="cs-CZ" dirty="0" smtClean="0"/>
          </a:p>
          <a:p>
            <a:pPr lvl="1"/>
            <a:r>
              <a:rPr lang="cs-CZ" dirty="0" smtClean="0"/>
              <a:t>JS</a:t>
            </a:r>
            <a:r>
              <a:rPr lang="en-US" dirty="0" smtClean="0"/>
              <a:t>-CCS-HTML </a:t>
            </a:r>
            <a:r>
              <a:rPr lang="en-US" dirty="0" err="1" smtClean="0"/>
              <a:t>formater</a:t>
            </a:r>
            <a:endParaRPr lang="en-US" dirty="0" smtClean="0"/>
          </a:p>
          <a:p>
            <a:pPr lvl="1"/>
            <a:r>
              <a:rPr lang="en-US" dirty="0" smtClean="0"/>
              <a:t>Node security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6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cycle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scratch to production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0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&amp;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 or other main piece of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js</a:t>
            </a:r>
            <a:r>
              <a:rPr lang="en-US" dirty="0" smtClean="0"/>
              <a:t> divided into folders connected using require</a:t>
            </a:r>
          </a:p>
          <a:p>
            <a:r>
              <a:rPr lang="en-US" dirty="0" smtClean="0"/>
              <a:t>config.sample.js – dummy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config.js – tokens, …. 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enviroment</a:t>
            </a:r>
            <a:r>
              <a:rPr lang="en-US" dirty="0" smtClean="0"/>
              <a:t>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010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cycle</a:t>
            </a:r>
            <a:endParaRPr lang="en-US" dirty="0"/>
          </a:p>
        </p:txBody>
      </p:sp>
      <p:sp>
        <p:nvSpPr>
          <p:cNvPr id="4" name="Vývojový diagram: magnetický disk 3"/>
          <p:cNvSpPr/>
          <p:nvPr/>
        </p:nvSpPr>
        <p:spPr>
          <a:xfrm>
            <a:off x="3572520" y="2780928"/>
            <a:ext cx="1656184" cy="151216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r>
              <a:rPr lang="cs-CZ" dirty="0" smtClean="0"/>
              <a:t>hub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5288" y="2420888"/>
            <a:ext cx="3152576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for DEV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development, testing, 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gnore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564336" y="2407072"/>
            <a:ext cx="304011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(Install node, pm2)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start index.js 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Projekt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startup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195288" y="1831008"/>
            <a:ext cx="3152576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Local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devel</a:t>
            </a:r>
            <a:endParaRPr lang="en-US" sz="3200" b="1" dirty="0"/>
          </a:p>
        </p:txBody>
      </p:sp>
      <p:sp>
        <p:nvSpPr>
          <p:cNvPr id="8" name="Zaoblený obdélník 7"/>
          <p:cNvSpPr/>
          <p:nvPr/>
        </p:nvSpPr>
        <p:spPr>
          <a:xfrm>
            <a:off x="5564336" y="1831380"/>
            <a:ext cx="3040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</a:t>
            </a:r>
            <a:r>
              <a:rPr lang="cs-CZ" sz="2800" b="1" dirty="0" err="1" smtClean="0"/>
              <a:t>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http://pm2.keymetrics.io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 to um</a:t>
            </a:r>
            <a:r>
              <a:rPr lang="cs-CZ" dirty="0" smtClean="0"/>
              <a:t>í:</a:t>
            </a:r>
          </a:p>
          <a:p>
            <a:pPr lvl="1"/>
            <a:r>
              <a:rPr lang="cs-CZ" dirty="0" smtClean="0"/>
              <a:t>Spravovat a monitorovat běžící procesy</a:t>
            </a:r>
          </a:p>
          <a:p>
            <a:pPr lvl="1"/>
            <a:r>
              <a:rPr lang="cs-CZ" dirty="0" smtClean="0"/>
              <a:t>Dát je do </a:t>
            </a:r>
            <a:r>
              <a:rPr lang="cs-CZ" dirty="0" err="1" smtClean="0"/>
              <a:t>autorestartu</a:t>
            </a:r>
            <a:r>
              <a:rPr lang="cs-CZ" dirty="0" smtClean="0"/>
              <a:t> serveru</a:t>
            </a:r>
          </a:p>
          <a:p>
            <a:pPr lvl="1"/>
            <a:r>
              <a:rPr lang="cs-CZ" dirty="0" smtClean="0"/>
              <a:t>Logovat atd.</a:t>
            </a:r>
          </a:p>
          <a:p>
            <a:r>
              <a:rPr lang="cs-CZ" dirty="0" smtClean="0"/>
              <a:t>Co to asi umí a my nepožíváme</a:t>
            </a:r>
          </a:p>
          <a:p>
            <a:pPr lvl="1"/>
            <a:r>
              <a:rPr lang="cs-CZ" dirty="0" err="1" smtClean="0"/>
              <a:t>Škálování</a:t>
            </a:r>
            <a:r>
              <a:rPr lang="cs-CZ" dirty="0" smtClean="0"/>
              <a:t>, </a:t>
            </a:r>
            <a:r>
              <a:rPr lang="cs-CZ" dirty="0" err="1" smtClean="0"/>
              <a:t>fail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endParaRPr lang="cs-CZ" dirty="0" smtClean="0"/>
          </a:p>
          <a:p>
            <a:pPr lvl="1"/>
            <a:r>
              <a:rPr lang="cs-CZ" dirty="0" err="1" smtClean="0"/>
              <a:t>Docker</a:t>
            </a:r>
            <a:r>
              <a:rPr lang="cs-CZ" dirty="0" smtClean="0"/>
              <a:t> </a:t>
            </a:r>
            <a:r>
              <a:rPr lang="cs-CZ" dirty="0" err="1" smtClean="0"/>
              <a:t>compatibility</a:t>
            </a:r>
            <a:endParaRPr lang="en-US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: v</a:t>
            </a:r>
            <a:r>
              <a:rPr lang="cs-CZ" dirty="0" err="1" smtClean="0"/>
              <a:t>ždy</a:t>
            </a:r>
            <a:r>
              <a:rPr lang="cs-CZ" dirty="0" smtClean="0"/>
              <a:t> používat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 co je to dobré</a:t>
            </a:r>
            <a:r>
              <a:rPr lang="en-US" dirty="0" smtClean="0"/>
              <a:t> </a:t>
            </a:r>
            <a:r>
              <a:rPr lang="en-US" dirty="0" err="1" smtClean="0"/>
              <a:t>Activatu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(next </a:t>
            </a:r>
            <a:r>
              <a:rPr lang="en-US" dirty="0" err="1" smtClean="0"/>
              <a:t>appscript</a:t>
            </a:r>
            <a:r>
              <a:rPr lang="en-US" dirty="0" smtClean="0"/>
              <a:t>)</a:t>
            </a:r>
          </a:p>
          <a:p>
            <a:r>
              <a:rPr lang="cs-CZ" dirty="0" smtClean="0"/>
              <a:t>Datové pumpy s JSON API</a:t>
            </a:r>
          </a:p>
          <a:p>
            <a:pPr lvl="1"/>
            <a:r>
              <a:rPr lang="cs-CZ" dirty="0" err="1" smtClean="0"/>
              <a:t>Extractory</a:t>
            </a:r>
            <a:endParaRPr lang="cs-CZ" dirty="0" smtClean="0"/>
          </a:p>
          <a:p>
            <a:pPr lvl="1"/>
            <a:r>
              <a:rPr lang="cs-CZ" dirty="0" err="1" smtClean="0"/>
              <a:t>Orchestratory</a:t>
            </a:r>
            <a:r>
              <a:rPr lang="cs-CZ" dirty="0" smtClean="0"/>
              <a:t>, …</a:t>
            </a:r>
          </a:p>
          <a:p>
            <a:pPr lvl="1"/>
            <a:r>
              <a:rPr lang="cs-CZ" dirty="0" smtClean="0"/>
              <a:t>Příklad: KB Data </a:t>
            </a:r>
            <a:r>
              <a:rPr lang="cs-CZ" dirty="0" err="1" smtClean="0"/>
              <a:t>extractor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sklik</a:t>
            </a:r>
            <a:r>
              <a:rPr lang="en-US" dirty="0" smtClean="0"/>
              <a:t>, </a:t>
            </a:r>
            <a:r>
              <a:rPr lang="en-US" dirty="0" err="1" smtClean="0"/>
              <a:t>adword</a:t>
            </a:r>
            <a:r>
              <a:rPr lang="en-US" dirty="0" smtClean="0"/>
              <a:t>, </a:t>
            </a:r>
            <a:r>
              <a:rPr lang="en-US" dirty="0" err="1" smtClean="0"/>
              <a:t>adform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JSON/REST API</a:t>
            </a:r>
            <a:endParaRPr lang="en-US" dirty="0" smtClean="0"/>
          </a:p>
          <a:p>
            <a:pPr lvl="1"/>
            <a:r>
              <a:rPr lang="en-US" dirty="0" err="1" smtClean="0"/>
              <a:t>ActivateReporting</a:t>
            </a:r>
            <a:r>
              <a:rPr lang="en-US" dirty="0" smtClean="0"/>
              <a:t>, CCS API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smtClean="0">
                <a:cs typeface="Courier New" panose="02070309020205020404" pitchFamily="49" charset="0"/>
              </a:rPr>
              <a:t>Don</a:t>
            </a:r>
            <a:r>
              <a:rPr lang="en-US" dirty="0" smtClean="0">
                <a:cs typeface="Courier New" panose="02070309020205020404" pitchFamily="49" charset="0"/>
              </a:rPr>
              <a:t>’t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cs typeface="Courier New" panose="02070309020205020404" pitchFamily="49" charset="0"/>
              </a:rPr>
              <a:t>random packages</a:t>
            </a:r>
            <a:endParaRPr lang="cs-CZ" dirty="0" smtClean="0">
              <a:cs typeface="Courier New" panose="02070309020205020404" pitchFamily="49" charset="0"/>
            </a:endParaRP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en-US" dirty="0" smtClean="0"/>
              <a:t>debug </a:t>
            </a:r>
            <a:r>
              <a:rPr lang="en-US" dirty="0" err="1" smtClean="0"/>
              <a:t>loggs</a:t>
            </a:r>
            <a:endParaRPr lang="en-US" dirty="0" smtClean="0"/>
          </a:p>
          <a:p>
            <a:r>
              <a:rPr lang="cs-CZ" dirty="0" smtClean="0"/>
              <a:t>Use u</a:t>
            </a:r>
            <a:r>
              <a:rPr lang="en-US" dirty="0" smtClean="0"/>
              <a:t>se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winston</a:t>
            </a:r>
            <a:r>
              <a:rPr lang="en-US" dirty="0" smtClean="0"/>
              <a:t> for logs</a:t>
            </a:r>
          </a:p>
          <a:p>
            <a:r>
              <a:rPr lang="en-US" dirty="0" smtClean="0"/>
              <a:t>Use promise-based package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bluebird</a:t>
            </a:r>
          </a:p>
          <a:p>
            <a:r>
              <a:rPr lang="en-US" dirty="0"/>
              <a:t>A</a:t>
            </a:r>
            <a:r>
              <a:rPr lang="en-US" dirty="0" smtClean="0"/>
              <a:t>ll tokens</a:t>
            </a:r>
            <a:r>
              <a:rPr lang="cs-CZ" dirty="0" smtClean="0"/>
              <a:t>/</a:t>
            </a:r>
            <a:r>
              <a:rPr lang="cs-CZ" dirty="0" err="1" smtClean="0"/>
              <a:t>password</a:t>
            </a:r>
            <a:r>
              <a:rPr lang="cs-CZ" dirty="0" smtClean="0"/>
              <a:t> in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</a:t>
            </a:r>
            <a:r>
              <a:rPr lang="cs-CZ" dirty="0" smtClean="0"/>
              <a:t> </a:t>
            </a:r>
            <a:r>
              <a:rPr lang="cs-CZ" b="1" dirty="0" smtClean="0"/>
              <a:t>NOT IN GIT</a:t>
            </a:r>
          </a:p>
          <a:p>
            <a:r>
              <a:rPr lang="cs-CZ" dirty="0" smtClean="0"/>
              <a:t>Use </a:t>
            </a:r>
            <a:r>
              <a:rPr lang="cs-C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production</a:t>
            </a:r>
            <a:r>
              <a:rPr lang="cs-CZ" dirty="0" smtClean="0"/>
              <a:t>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cs-CZ" dirty="0" smtClean="0"/>
              <a:t>ď už opravdu </a:t>
            </a:r>
            <a:r>
              <a:rPr lang="cs-CZ" dirty="0" err="1" smtClean="0"/>
              <a:t>poJďme</a:t>
            </a:r>
            <a:r>
              <a:rPr lang="cs-CZ" dirty="0" smtClean="0"/>
              <a:t> na to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Kde získat jinak informace …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www.coursera.org/learn/server-side-nodejs</a:t>
            </a:r>
            <a:endParaRPr lang="cs-CZ" dirty="0" smtClean="0"/>
          </a:p>
          <a:p>
            <a:endParaRPr lang="en-US" dirty="0" smtClean="0">
              <a:hlinkClick r:id="rId3"/>
            </a:endParaRPr>
          </a:p>
          <a:p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://www.zdrojak.cz/serialy/node-js-s-javascriptem-na-serveru</a:t>
            </a:r>
            <a:r>
              <a:rPr lang="cs-CZ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cs-CZ" dirty="0" smtClean="0"/>
              <a:t> </a:t>
            </a:r>
          </a:p>
          <a:p>
            <a:r>
              <a:rPr lang="cs-CZ" dirty="0">
                <a:hlinkClick r:id="rId4"/>
              </a:rPr>
              <a:t>https://nodeschool.io</a:t>
            </a:r>
            <a:r>
              <a:rPr lang="cs-CZ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cs-CZ" dirty="0" smtClean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--version</a:t>
            </a:r>
          </a:p>
          <a:p>
            <a:pPr>
              <a:buFont typeface="Wingdings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github.com/etnetera-activate/node-minicourse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si to nainstalovali?</a:t>
            </a:r>
            <a:endParaRPr lang="en-US" dirty="0"/>
          </a:p>
        </p:txBody>
      </p:sp>
      <p:pic>
        <p:nvPicPr>
          <p:cNvPr id="2050" name="Picture 2" descr="Výsledek obrázku pro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264696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7092280" y="199901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 smtClean="0"/>
              <a:t>Javascript</a:t>
            </a:r>
            <a:endParaRPr lang="en-US" sz="2800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6912260" y="2996952"/>
            <a:ext cx="20162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223248" y="333730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C++</a:t>
            </a:r>
            <a:endParaRPr lang="en-US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6975524" y="4077072"/>
            <a:ext cx="177294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NPM </a:t>
            </a:r>
          </a:p>
          <a:p>
            <a:r>
              <a:rPr lang="en-US" dirty="0" smtClean="0"/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cs-CZ" dirty="0" err="1" smtClean="0"/>
              <a:t>íl</a:t>
            </a:r>
            <a:r>
              <a:rPr lang="cs-CZ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svůj vlastní obsah UPPERCASE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Různé varianty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Ukázka </a:t>
            </a:r>
            <a:r>
              <a:rPr lang="cs-CZ" dirty="0" err="1" smtClean="0"/>
              <a:t>Promises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Mini HTTP server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Toto vše bez ex</a:t>
            </a:r>
            <a:r>
              <a:rPr lang="en-US" dirty="0" err="1" smtClean="0"/>
              <a:t>te</a:t>
            </a:r>
            <a:r>
              <a:rPr lang="cs-CZ" dirty="0" err="1" smtClean="0"/>
              <a:t>rních</a:t>
            </a:r>
            <a:r>
              <a:rPr lang="cs-CZ" dirty="0" smtClean="0"/>
              <a:t> knihoven</a:t>
            </a:r>
            <a:r>
              <a:rPr lang="en-US" dirty="0" smtClean="0"/>
              <a:t>!</a:t>
            </a:r>
            <a:endParaRPr lang="cs-CZ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Callback</a:t>
            </a:r>
            <a:r>
              <a:rPr lang="cs-CZ" dirty="0" smtClean="0"/>
              <a:t>, </a:t>
            </a:r>
            <a:r>
              <a:rPr lang="cs-CZ" dirty="0" err="1" smtClean="0"/>
              <a:t>Promises</a:t>
            </a:r>
            <a:r>
              <a:rPr lang="cs-CZ" dirty="0" smtClean="0"/>
              <a:t>, … EVENTLOOP</a:t>
            </a:r>
            <a:endParaRPr lang="en-US" dirty="0"/>
          </a:p>
        </p:txBody>
      </p:sp>
      <p:pic>
        <p:nvPicPr>
          <p:cNvPr id="3074" name="Picture 2" descr="Výsledek obrázku pro nodejs feedback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" y="1412776"/>
            <a:ext cx="8836806" cy="3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6995" y="5229200"/>
            <a:ext cx="868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www.youtube.com/watch?v=8aGhZQkoFbQ</a:t>
            </a:r>
            <a:r>
              <a:rPr lang="en-US" sz="2400" dirty="0" smtClean="0"/>
              <a:t>  - Awesome event loop explanation!!!</a:t>
            </a:r>
          </a:p>
        </p:txBody>
      </p:sp>
    </p:spTree>
    <p:extLst>
      <p:ext uri="{BB962C8B-B14F-4D97-AF65-F5344CB8AC3E}">
        <p14:creationId xmlns:p14="http://schemas.microsoft.com/office/powerpoint/2010/main" val="2988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Rozdíl oproti </a:t>
            </a:r>
            <a:r>
              <a:rPr lang="cs-CZ" dirty="0" err="1" smtClean="0"/>
              <a:t>js</a:t>
            </a:r>
            <a:r>
              <a:rPr lang="cs-CZ" dirty="0" smtClean="0"/>
              <a:t> v browseru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Tady</a:t>
            </a:r>
            <a:r>
              <a:rPr lang="en-US" dirty="0" smtClean="0"/>
              <a:t> prost</a:t>
            </a:r>
            <a:r>
              <a:rPr lang="cs-CZ" dirty="0" smtClean="0"/>
              <a:t>ě máte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verzi</a:t>
            </a:r>
            <a:r>
              <a:rPr lang="en-US" dirty="0" smtClean="0"/>
              <a:t> </a:t>
            </a:r>
            <a:r>
              <a:rPr lang="cs-CZ" dirty="0" smtClean="0"/>
              <a:t>ES6</a:t>
            </a:r>
          </a:p>
          <a:p>
            <a:endParaRPr lang="en-US" dirty="0" smtClean="0"/>
          </a:p>
          <a:p>
            <a:r>
              <a:rPr lang="cs-CZ" dirty="0" err="1" smtClean="0"/>
              <a:t>Template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 smtClean="0"/>
          </a:p>
          <a:p>
            <a:pPr marL="0" indent="0">
              <a:buNone/>
            </a:pPr>
            <a:r>
              <a:rPr lang="cs-CZ" dirty="0"/>
              <a:t>	</a:t>
            </a:r>
            <a:r>
              <a:rPr lang="en-US" dirty="0" smtClean="0"/>
              <a:t>`</a:t>
            </a:r>
            <a:r>
              <a:rPr lang="en-US" dirty="0" err="1" smtClean="0"/>
              <a:t>Tohle</a:t>
            </a:r>
            <a:r>
              <a:rPr lang="en-US" dirty="0" smtClean="0"/>
              <a:t> je </a:t>
            </a:r>
            <a:r>
              <a:rPr lang="en-US" dirty="0" err="1" smtClean="0"/>
              <a:t>neco</a:t>
            </a:r>
            <a:r>
              <a:rPr lang="en-US" dirty="0" smtClean="0"/>
              <a:t> co ${</a:t>
            </a:r>
            <a:r>
              <a:rPr lang="en-US" dirty="0" err="1" smtClean="0"/>
              <a:t>internetExplorer</a:t>
            </a:r>
            <a:r>
              <a:rPr lang="en-US" dirty="0" smtClean="0"/>
              <a:t>} </a:t>
            </a:r>
            <a:r>
              <a:rPr lang="en-US" dirty="0" err="1" smtClean="0"/>
              <a:t>neu</a:t>
            </a:r>
            <a:r>
              <a:rPr lang="cs-CZ" dirty="0" smtClean="0"/>
              <a:t>mí</a:t>
            </a:r>
            <a:r>
              <a:rPr lang="en-US" dirty="0" smtClean="0"/>
              <a:t>!`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N</a:t>
            </a:r>
            <a:r>
              <a:rPr lang="cs-CZ" dirty="0" err="1" smtClean="0"/>
              <a:t>áhrada</a:t>
            </a:r>
            <a:r>
              <a:rPr lang="cs-CZ" dirty="0" smtClean="0"/>
              <a:t> za </a:t>
            </a:r>
            <a:r>
              <a:rPr lang="cs-CZ" dirty="0" err="1" smtClean="0"/>
              <a:t>callbacky</a:t>
            </a:r>
            <a:endParaRPr lang="cs-CZ" dirty="0" smtClean="0"/>
          </a:p>
          <a:p>
            <a:pPr lvl="1"/>
            <a:r>
              <a:rPr lang="cs-CZ" dirty="0" smtClean="0"/>
              <a:t>Mnohem lepší náhrada</a:t>
            </a:r>
            <a:r>
              <a:rPr lang="en-US" dirty="0" smtClean="0"/>
              <a:t>!</a:t>
            </a:r>
          </a:p>
          <a:p>
            <a:pPr lvl="1"/>
            <a:r>
              <a:rPr lang="en-US" dirty="0">
                <a:hlinkClick r:id="rId2"/>
              </a:rPr>
              <a:t>https://www.sohamkamani.com/blog/2016/08/28/incremenal-tutorial-to-promises/#</a:t>
            </a:r>
            <a:r>
              <a:rPr lang="en-US" dirty="0" smtClean="0">
                <a:hlinkClick r:id="rId2"/>
              </a:rPr>
              <a:t>c3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8602</TotalTime>
  <Words>724</Words>
  <Application>Microsoft Office PowerPoint</Application>
  <PresentationFormat>Předvádění na obrazovce (4:3)</PresentationFormat>
  <Paragraphs>198</Paragraphs>
  <Slides>31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2" baseType="lpstr">
      <vt:lpstr>Motiv systému Office</vt:lpstr>
      <vt:lpstr>NODEJS, aneb úvod do javascriptu na serveru</vt:lpstr>
      <vt:lpstr>Proč nodejs?</vt:lpstr>
      <vt:lpstr>Na co je to dobré Activatu</vt:lpstr>
      <vt:lpstr>Kde získat jinak informace …</vt:lpstr>
      <vt:lpstr>Instalace</vt:lpstr>
      <vt:lpstr>Co jsme si to nainstalovali?</vt:lpstr>
      <vt:lpstr>Hello word</vt:lpstr>
      <vt:lpstr>Callback, Promises, … EVENTLOOP</vt:lpstr>
      <vt:lpstr>Rozdíl oproti js v browseru</vt:lpstr>
      <vt:lpstr>Moduly</vt:lpstr>
      <vt:lpstr>Moduly (knihovny)</vt:lpstr>
      <vt:lpstr>3d party library</vt:lpstr>
      <vt:lpstr>Debuging</vt:lpstr>
      <vt:lpstr>Node projekt</vt:lpstr>
      <vt:lpstr>Dejme to dohromady</vt:lpstr>
      <vt:lpstr>Zadání:</vt:lpstr>
      <vt:lpstr>Příprava</vt:lpstr>
      <vt:lpstr>Užitečné knihovny</vt:lpstr>
      <vt:lpstr>Utilities co se hodí všude</vt:lpstr>
      <vt:lpstr>debug</vt:lpstr>
      <vt:lpstr>Knihovna express</vt:lpstr>
      <vt:lpstr>Databáze – mysql, sequelize</vt:lpstr>
      <vt:lpstr>Prezentace aplikace PowerPoint</vt:lpstr>
      <vt:lpstr>Code style</vt:lpstr>
      <vt:lpstr>Doporučení</vt:lpstr>
      <vt:lpstr>Code cycle</vt:lpstr>
      <vt:lpstr>Folder &amp; git configuration</vt:lpstr>
      <vt:lpstr>Deployment cycle</vt:lpstr>
      <vt:lpstr>pm2</vt:lpstr>
      <vt:lpstr>Best practices</vt:lpstr>
      <vt:lpstr>Tak teď už opravdu poJďme na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</cp:lastModifiedBy>
  <cp:revision>79</cp:revision>
  <dcterms:created xsi:type="dcterms:W3CDTF">2013-02-27T22:36:16Z</dcterms:created>
  <dcterms:modified xsi:type="dcterms:W3CDTF">2018-03-26T21:43:17Z</dcterms:modified>
</cp:coreProperties>
</file>